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342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58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750" y="6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5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701BE-8242-4E82-9073-34E6A6D98771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8323D-F700-47C6-AC9C-3D0D70B8D1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77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12D5B4-01C3-AC3D-82A0-26B4CDD358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0C88331-450A-A200-3F0D-20F54C4BC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D67056-9B83-6C31-B2DA-BF63755E2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23CE94-8320-05CF-6BBE-DBFAEDD6F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05D382-45DF-C9E1-5447-072ED491B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0341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C15ADE-5873-3CE3-4BD1-F23D2383C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79A49B8-4CA2-7B48-5B29-42E3EFA854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A0B042-BD6B-A9E7-24FD-14C27BC09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69AC4A-9D48-C4AA-476C-04E07FBCE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39704D-AEA4-365E-A792-36A033ACC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731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D1C9B23-E321-CAF5-A403-B650810835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6693AF-AA4C-2603-7629-98473F49F8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B8013E-6AB4-D40A-B439-622619E58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879205-BDC0-CC63-4928-998445F30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E11853-A268-02CA-9AE1-BE3FBF3F5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602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A80DDA3-F680-A087-290A-F6BA04A7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97954-9F05-49A3-A38F-42BF4427E69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AFED0A-51B2-45AA-F4E4-EC99DF9DA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C3F5A83-A291-3FF1-58BD-5F4293F74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2B94C-E84F-4C8A-AAF1-A3F0526207DD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A13AA5E-0405-93DF-7A04-4431FC6920B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10" name="组合 9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62AEFE4-788C-FB86-1218-3C21DE9038E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5830946-8EE9-A8DA-DEDC-12955DDD6F7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A1E5001-3959-26C5-0B37-D10D31965149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59A5C0-4C8E-2C3D-D349-7CA8DE70609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450E34DE-D53C-AF8B-63B2-0515D9AF64B0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BFC6A3-0E56-D38D-0828-52623B3D75C9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4E4E930-790A-71A8-F563-7D20D715B548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B078F9D-53D0-5100-0EBD-008D18C73AE0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7F3FF8B5-1CE8-394A-16CD-BE0BEADCD41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C7D2420-CC1A-8917-C947-24737FDCDA72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A8CC61-498E-876A-4986-0EE30A13867B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5C981E8F-CA8D-DA64-B349-2A7FF902ABCE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8E1421EF-72FD-CAF0-9D90-0873C3A79FC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B07DBAB-4A5B-3372-52BB-9BBF01C64FE4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780E22BB-91C4-B8FE-67F2-53463C951FD3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B6450FD-AAA5-49F2-542C-823234D0D3B0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0A32189-625B-193A-CB56-B33EED748B86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B36097C-A66A-4E75-5387-1A36FB11737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77D2E35-8A29-28AB-50FF-3D7272E14895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06FEB40-3970-2C85-C4B7-60AC5F6733D9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4B7EFE1-CC69-86BB-9B53-F9E20BD1D8D5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D86E1F6-AF9B-C4BA-A9AB-F29D8306181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6A43E9CA-45A0-48BC-6876-0EB03B86B844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6A0D94BA-A9C5-D816-B791-A8C3C7FB03D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D5B3027D-E592-C05C-C992-BDCF5F2C688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9459F07-4B1A-34ED-69FF-3DEF11D48912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FBD6C6D-8647-144C-1AEA-9DA1D946BCA2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17D1BC0-9E9C-6E4D-90AA-B04ADE3D5C77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57FA2EBA-0152-AB55-5268-B27AFC8596B2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" name="矩形 10">
              <a:hlinkClick r:id="rId2"/>
              <a:extLst>
                <a:ext uri="{FF2B5EF4-FFF2-40B4-BE49-F238E27FC236}">
                  <a16:creationId xmlns:a16="http://schemas.microsoft.com/office/drawing/2014/main" id="{B3973FE0-CF55-E52D-ED87-220F6AD9E7DB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2434878-644B-F29F-DA22-6EFF1E505066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89004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661FD-624D-46C4-0C4A-4230EDD71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AF2646-224D-C90C-FFB2-FC5328E67A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07B4A2-8307-517C-0E2C-55577DF85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C6C60F-FD84-E557-E251-D99D1FDF7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CC8B87-3023-DE3C-05CA-642914211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000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027410-8237-0DB7-B009-8E695615E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1161D1-193A-5D04-9651-E4658DA9D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8542FE-8A75-1658-E4DA-BB95AE2E7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11FF10-BF13-2D8A-0213-2FCC85619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9C09B8-9F5C-B651-10EB-DF0C71634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216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2A8053-A4F9-6D79-E6B5-8452A16A1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947EE1-29DE-47A2-617F-EB3FE882CF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D7A6EF-1EF5-D085-7911-D584F9D106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1186178-E1E3-1453-40E2-0702E6516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8E97DE2-5F17-7D89-BD88-D5013C4E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92A589F-7ABC-5F20-C6A2-98D9406C3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598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16BEB3-3E5A-E9EC-838F-8CAAE5097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78B2C1-E1BA-792C-4D5E-C9F8AB200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4FDAC30-C886-6B4D-C569-402FF193DC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FF6F471-7A4A-8106-D13D-08342EE405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20B2A15-5633-5673-ED69-FE8CBDC0E7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AB42FED-4368-699D-F523-04A682C7B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6E4ECAE-93F9-C9D7-B688-75361FB30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6865753-9248-910A-9022-D48A321A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600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38C435-1F2A-79DA-6AF4-86F6F1E8C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2F958FD-7731-6F2F-81D9-428C3DBBA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B66AB7C-A80F-DA26-CF7F-777A82518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9ADE636-EC5F-2FAF-1071-C78328C40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663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4347E14-32F9-0412-19A7-F9ACDC0E9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8DC1027-0159-099B-2FCD-9F9A7CA3A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891EB5-4558-38AB-99B0-C58608276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6A7041-C895-6815-7BB2-DB75B6508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9C90AC-1D86-5737-5C29-841EC90AC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BE869D-47FD-226F-5305-ECB57E306D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A90285-8F6B-12A7-5037-CC30F1DCA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FF420-CCF1-DC0C-E616-52CE663B7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3CF9C2-DEC5-AA5C-8CAA-70A542D8D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158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D7FB68-990C-92B6-6D7B-5986D9C86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49C35A3-3F73-00FD-A164-CCCDFBB595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C851A07-6864-6654-DC52-FE2C48C55D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C19DE3-BCEF-7C6F-D518-E1421D85D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F58BB45-6B57-ADF5-9A6A-5020346F2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35BF6E-4971-61E3-61AD-8234372CA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383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50879A-810F-4F5A-4BDB-D62216C31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A209E2-703F-D8F5-D161-C7CA98793F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D42914-4836-3E96-5BEF-EAB37CD222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6D246-3F6A-4E55-A771-5FEE896145ED}" type="datetimeFigureOut">
              <a:rPr lang="zh-CN" altLang="en-US" smtClean="0"/>
              <a:t>2023/8/2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2D1E25-409A-BBA1-2F27-7FBE191595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A81E7C-2DCE-5BA7-DEC6-EF800CB179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1F769-BC53-49BA-8F88-4E620C1315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23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A8DA3BCE-83D3-DB1B-998A-952ABECD856E}"/>
              </a:ext>
            </a:extLst>
          </p:cNvPr>
          <p:cNvSpPr/>
          <p:nvPr/>
        </p:nvSpPr>
        <p:spPr>
          <a:xfrm>
            <a:off x="1106906" y="1396988"/>
            <a:ext cx="4788568" cy="4623094"/>
          </a:xfrm>
          <a:custGeom>
            <a:avLst/>
            <a:gdLst>
              <a:gd name="connsiteX0" fmla="*/ 6246134 w 7104446"/>
              <a:gd name="connsiteY0" fmla="*/ 50989 h 6858944"/>
              <a:gd name="connsiteX1" fmla="*/ 6492580 w 7104446"/>
              <a:gd name="connsiteY1" fmla="*/ 169963 h 6858944"/>
              <a:gd name="connsiteX2" fmla="*/ 6594558 w 7104446"/>
              <a:gd name="connsiteY2" fmla="*/ 297435 h 6858944"/>
              <a:gd name="connsiteX3" fmla="*/ 6543569 w 7104446"/>
              <a:gd name="connsiteY3" fmla="*/ 356922 h 6858944"/>
              <a:gd name="connsiteX4" fmla="*/ 6577561 w 7104446"/>
              <a:gd name="connsiteY4" fmla="*/ 518387 h 6858944"/>
              <a:gd name="connsiteX5" fmla="*/ 6560565 w 7104446"/>
              <a:gd name="connsiteY5" fmla="*/ 628862 h 6858944"/>
              <a:gd name="connsiteX6" fmla="*/ 6501078 w 7104446"/>
              <a:gd name="connsiteY6" fmla="*/ 713844 h 6858944"/>
              <a:gd name="connsiteX7" fmla="*/ 6569063 w 7104446"/>
              <a:gd name="connsiteY7" fmla="*/ 875309 h 6858944"/>
              <a:gd name="connsiteX8" fmla="*/ 6441591 w 7104446"/>
              <a:gd name="connsiteY8" fmla="*/ 909301 h 6858944"/>
              <a:gd name="connsiteX9" fmla="*/ 6382104 w 7104446"/>
              <a:gd name="connsiteY9" fmla="*/ 994283 h 6858944"/>
              <a:gd name="connsiteX10" fmla="*/ 6322617 w 7104446"/>
              <a:gd name="connsiteY10" fmla="*/ 1096260 h 6858944"/>
              <a:gd name="connsiteX11" fmla="*/ 6331115 w 7104446"/>
              <a:gd name="connsiteY11" fmla="*/ 1121755 h 6858944"/>
              <a:gd name="connsiteX12" fmla="*/ 6229138 w 7104446"/>
              <a:gd name="connsiteY12" fmla="*/ 1181242 h 6858944"/>
              <a:gd name="connsiteX13" fmla="*/ 5982692 w 7104446"/>
              <a:gd name="connsiteY13" fmla="*/ 1087762 h 6858944"/>
              <a:gd name="connsiteX14" fmla="*/ 5838223 w 7104446"/>
              <a:gd name="connsiteY14" fmla="*/ 1113257 h 6858944"/>
              <a:gd name="connsiteX15" fmla="*/ 5719249 w 7104446"/>
              <a:gd name="connsiteY15" fmla="*/ 1266223 h 6858944"/>
              <a:gd name="connsiteX16" fmla="*/ 5727747 w 7104446"/>
              <a:gd name="connsiteY16" fmla="*/ 1478677 h 6858944"/>
              <a:gd name="connsiteX17" fmla="*/ 5729192 w 7104446"/>
              <a:gd name="connsiteY17" fmla="*/ 1584903 h 6858944"/>
              <a:gd name="connsiteX18" fmla="*/ 5715000 w 7104446"/>
              <a:gd name="connsiteY18" fmla="*/ 1648639 h 6858944"/>
              <a:gd name="connsiteX19" fmla="*/ 5498298 w 7104446"/>
              <a:gd name="connsiteY19" fmla="*/ 2090543 h 6858944"/>
              <a:gd name="connsiteX20" fmla="*/ 5515294 w 7104446"/>
              <a:gd name="connsiteY20" fmla="*/ 2099041 h 6858944"/>
              <a:gd name="connsiteX21" fmla="*/ 5685257 w 7104446"/>
              <a:gd name="connsiteY21" fmla="*/ 2056550 h 6858944"/>
              <a:gd name="connsiteX22" fmla="*/ 5957197 w 7104446"/>
              <a:gd name="connsiteY22" fmla="*/ 1895086 h 6858944"/>
              <a:gd name="connsiteX23" fmla="*/ 5957197 w 7104446"/>
              <a:gd name="connsiteY23" fmla="*/ 1861093 h 6858944"/>
              <a:gd name="connsiteX24" fmla="*/ 6016684 w 7104446"/>
              <a:gd name="connsiteY24" fmla="*/ 1767613 h 6858944"/>
              <a:gd name="connsiteX25" fmla="*/ 6084669 w 7104446"/>
              <a:gd name="connsiteY25" fmla="*/ 1742119 h 6858944"/>
              <a:gd name="connsiteX26" fmla="*/ 6169651 w 7104446"/>
              <a:gd name="connsiteY26" fmla="*/ 1682632 h 6858944"/>
              <a:gd name="connsiteX27" fmla="*/ 6246134 w 7104446"/>
              <a:gd name="connsiteY27" fmla="*/ 1606149 h 6858944"/>
              <a:gd name="connsiteX28" fmla="*/ 6416097 w 7104446"/>
              <a:gd name="connsiteY28" fmla="*/ 1733621 h 6858944"/>
              <a:gd name="connsiteX29" fmla="*/ 6467086 w 7104446"/>
              <a:gd name="connsiteY29" fmla="*/ 1835599 h 6858944"/>
              <a:gd name="connsiteX30" fmla="*/ 6441591 w 7104446"/>
              <a:gd name="connsiteY30" fmla="*/ 1886587 h 6858944"/>
              <a:gd name="connsiteX31" fmla="*/ 6433093 w 7104446"/>
              <a:gd name="connsiteY31" fmla="*/ 1937576 h 6858944"/>
              <a:gd name="connsiteX32" fmla="*/ 6339614 w 7104446"/>
              <a:gd name="connsiteY32" fmla="*/ 2048052 h 6858944"/>
              <a:gd name="connsiteX33" fmla="*/ 6152654 w 7104446"/>
              <a:gd name="connsiteY33" fmla="*/ 2158528 h 6858944"/>
              <a:gd name="connsiteX34" fmla="*/ 5880714 w 7104446"/>
              <a:gd name="connsiteY34" fmla="*/ 2286000 h 6858944"/>
              <a:gd name="connsiteX35" fmla="*/ 5370825 w 7104446"/>
              <a:gd name="connsiteY35" fmla="*/ 2498454 h 6858944"/>
              <a:gd name="connsiteX36" fmla="*/ 5141376 w 7104446"/>
              <a:gd name="connsiteY36" fmla="*/ 2540944 h 6858944"/>
              <a:gd name="connsiteX37" fmla="*/ 5090387 w 7104446"/>
              <a:gd name="connsiteY37" fmla="*/ 2574937 h 6858944"/>
              <a:gd name="connsiteX38" fmla="*/ 4911926 w 7104446"/>
              <a:gd name="connsiteY38" fmla="*/ 2812885 h 6858944"/>
              <a:gd name="connsiteX39" fmla="*/ 5226357 w 7104446"/>
              <a:gd name="connsiteY39" fmla="*/ 3220796 h 6858944"/>
              <a:gd name="connsiteX40" fmla="*/ 5404818 w 7104446"/>
              <a:gd name="connsiteY40" fmla="*/ 3339770 h 6858944"/>
              <a:gd name="connsiteX41" fmla="*/ 5795733 w 7104446"/>
              <a:gd name="connsiteY41" fmla="*/ 3790171 h 6858944"/>
              <a:gd name="connsiteX42" fmla="*/ 5940201 w 7104446"/>
              <a:gd name="connsiteY42" fmla="*/ 4036617 h 6858944"/>
              <a:gd name="connsiteX43" fmla="*/ 6084669 w 7104446"/>
              <a:gd name="connsiteY43" fmla="*/ 4164089 h 6858944"/>
              <a:gd name="connsiteX44" fmla="*/ 6161153 w 7104446"/>
              <a:gd name="connsiteY44" fmla="*/ 4351049 h 6858944"/>
              <a:gd name="connsiteX45" fmla="*/ 6067673 w 7104446"/>
              <a:gd name="connsiteY45" fmla="*/ 4767457 h 6858944"/>
              <a:gd name="connsiteX46" fmla="*/ 6093167 w 7104446"/>
              <a:gd name="connsiteY46" fmla="*/ 5107383 h 6858944"/>
              <a:gd name="connsiteX47" fmla="*/ 6093167 w 7104446"/>
              <a:gd name="connsiteY47" fmla="*/ 5489800 h 6858944"/>
              <a:gd name="connsiteX48" fmla="*/ 6144156 w 7104446"/>
              <a:gd name="connsiteY48" fmla="*/ 5617272 h 6858944"/>
              <a:gd name="connsiteX49" fmla="*/ 6161153 w 7104446"/>
              <a:gd name="connsiteY49" fmla="*/ 5685257 h 6858944"/>
              <a:gd name="connsiteX50" fmla="*/ 6195145 w 7104446"/>
              <a:gd name="connsiteY50" fmla="*/ 5736246 h 6858944"/>
              <a:gd name="connsiteX51" fmla="*/ 6254632 w 7104446"/>
              <a:gd name="connsiteY51" fmla="*/ 5999688 h 6858944"/>
              <a:gd name="connsiteX52" fmla="*/ 6331115 w 7104446"/>
              <a:gd name="connsiteY52" fmla="*/ 6033681 h 6858944"/>
              <a:gd name="connsiteX53" fmla="*/ 6280127 w 7104446"/>
              <a:gd name="connsiteY53" fmla="*/ 6067673 h 6858944"/>
              <a:gd name="connsiteX54" fmla="*/ 6280127 w 7104446"/>
              <a:gd name="connsiteY54" fmla="*/ 6178149 h 6858944"/>
              <a:gd name="connsiteX55" fmla="*/ 6322617 w 7104446"/>
              <a:gd name="connsiteY55" fmla="*/ 6178149 h 6858944"/>
              <a:gd name="connsiteX56" fmla="*/ 6305621 w 7104446"/>
              <a:gd name="connsiteY56" fmla="*/ 6203643 h 6858944"/>
              <a:gd name="connsiteX57" fmla="*/ 6348112 w 7104446"/>
              <a:gd name="connsiteY57" fmla="*/ 6246134 h 6858944"/>
              <a:gd name="connsiteX58" fmla="*/ 6424595 w 7104446"/>
              <a:gd name="connsiteY58" fmla="*/ 6220640 h 6858944"/>
              <a:gd name="connsiteX59" fmla="*/ 6424595 w 7104446"/>
              <a:gd name="connsiteY59" fmla="*/ 6237636 h 6858944"/>
              <a:gd name="connsiteX60" fmla="*/ 6399101 w 7104446"/>
              <a:gd name="connsiteY60" fmla="*/ 6288625 h 6858944"/>
              <a:gd name="connsiteX61" fmla="*/ 6475584 w 7104446"/>
              <a:gd name="connsiteY61" fmla="*/ 6339614 h 6858944"/>
              <a:gd name="connsiteX62" fmla="*/ 6603056 w 7104446"/>
              <a:gd name="connsiteY62" fmla="*/ 6399101 h 6858944"/>
              <a:gd name="connsiteX63" fmla="*/ 6628550 w 7104446"/>
              <a:gd name="connsiteY63" fmla="*/ 6433093 h 6858944"/>
              <a:gd name="connsiteX64" fmla="*/ 6764521 w 7104446"/>
              <a:gd name="connsiteY64" fmla="*/ 6501078 h 6858944"/>
              <a:gd name="connsiteX65" fmla="*/ 6917487 w 7104446"/>
              <a:gd name="connsiteY65" fmla="*/ 6535071 h 6858944"/>
              <a:gd name="connsiteX66" fmla="*/ 7027963 w 7104446"/>
              <a:gd name="connsiteY66" fmla="*/ 6543569 h 6858944"/>
              <a:gd name="connsiteX67" fmla="*/ 7104446 w 7104446"/>
              <a:gd name="connsiteY67" fmla="*/ 6620052 h 6858944"/>
              <a:gd name="connsiteX68" fmla="*/ 6934483 w 7104446"/>
              <a:gd name="connsiteY68" fmla="*/ 6739026 h 6858944"/>
              <a:gd name="connsiteX69" fmla="*/ 6841004 w 7104446"/>
              <a:gd name="connsiteY69" fmla="*/ 6832506 h 6858944"/>
              <a:gd name="connsiteX70" fmla="*/ 6645547 w 7104446"/>
              <a:gd name="connsiteY70" fmla="*/ 6858000 h 6858944"/>
              <a:gd name="connsiteX71" fmla="*/ 6314119 w 7104446"/>
              <a:gd name="connsiteY71" fmla="*/ 6807011 h 6858944"/>
              <a:gd name="connsiteX72" fmla="*/ 6059175 w 7104446"/>
              <a:gd name="connsiteY72" fmla="*/ 6824008 h 6858944"/>
              <a:gd name="connsiteX73" fmla="*/ 5659762 w 7104446"/>
              <a:gd name="connsiteY73" fmla="*/ 6696536 h 6858944"/>
              <a:gd name="connsiteX74" fmla="*/ 5770238 w 7104446"/>
              <a:gd name="connsiteY74" fmla="*/ 6365108 h 6858944"/>
              <a:gd name="connsiteX75" fmla="*/ 5753242 w 7104446"/>
              <a:gd name="connsiteY75" fmla="*/ 6331115 h 6858944"/>
              <a:gd name="connsiteX76" fmla="*/ 5804231 w 7104446"/>
              <a:gd name="connsiteY76" fmla="*/ 6263130 h 6858944"/>
              <a:gd name="connsiteX77" fmla="*/ 5719249 w 7104446"/>
              <a:gd name="connsiteY77" fmla="*/ 6008186 h 6858944"/>
              <a:gd name="connsiteX78" fmla="*/ 5676759 w 7104446"/>
              <a:gd name="connsiteY78" fmla="*/ 5982692 h 6858944"/>
              <a:gd name="connsiteX79" fmla="*/ 5591777 w 7104446"/>
              <a:gd name="connsiteY79" fmla="*/ 5846721 h 6858944"/>
              <a:gd name="connsiteX80" fmla="*/ 5634268 w 7104446"/>
              <a:gd name="connsiteY80" fmla="*/ 5770238 h 6858944"/>
              <a:gd name="connsiteX81" fmla="*/ 5540788 w 7104446"/>
              <a:gd name="connsiteY81" fmla="*/ 5532290 h 6858944"/>
              <a:gd name="connsiteX82" fmla="*/ 5540788 w 7104446"/>
              <a:gd name="connsiteY82" fmla="*/ 5489800 h 6858944"/>
              <a:gd name="connsiteX83" fmla="*/ 5447309 w 7104446"/>
              <a:gd name="connsiteY83" fmla="*/ 5081889 h 6858944"/>
              <a:gd name="connsiteX84" fmla="*/ 5506796 w 7104446"/>
              <a:gd name="connsiteY84" fmla="*/ 4614491 h 6858944"/>
              <a:gd name="connsiteX85" fmla="*/ 4835443 w 7104446"/>
              <a:gd name="connsiteY85" fmla="*/ 4147093 h 6858944"/>
              <a:gd name="connsiteX86" fmla="*/ 4741963 w 7104446"/>
              <a:gd name="connsiteY86" fmla="*/ 4223576 h 6858944"/>
              <a:gd name="connsiteX87" fmla="*/ 4249071 w 7104446"/>
              <a:gd name="connsiteY87" fmla="*/ 3756179 h 6858944"/>
              <a:gd name="connsiteX88" fmla="*/ 4002625 w 7104446"/>
              <a:gd name="connsiteY88" fmla="*/ 3866654 h 6858944"/>
              <a:gd name="connsiteX89" fmla="*/ 3679695 w 7104446"/>
              <a:gd name="connsiteY89" fmla="*/ 4130097 h 6858944"/>
              <a:gd name="connsiteX90" fmla="*/ 3280283 w 7104446"/>
              <a:gd name="connsiteY90" fmla="*/ 4376543 h 6858944"/>
              <a:gd name="connsiteX91" fmla="*/ 2889368 w 7104446"/>
              <a:gd name="connsiteY91" fmla="*/ 4572000 h 6858944"/>
              <a:gd name="connsiteX92" fmla="*/ 2421970 w 7104446"/>
              <a:gd name="connsiteY92" fmla="*/ 4427532 h 6858944"/>
              <a:gd name="connsiteX93" fmla="*/ 1954573 w 7104446"/>
              <a:gd name="connsiteY93" fmla="*/ 4427532 h 6858944"/>
              <a:gd name="connsiteX94" fmla="*/ 1546662 w 7104446"/>
              <a:gd name="connsiteY94" fmla="*/ 4393539 h 6858944"/>
              <a:gd name="connsiteX95" fmla="*/ 1104758 w 7104446"/>
              <a:gd name="connsiteY95" fmla="*/ 4427532 h 6858944"/>
              <a:gd name="connsiteX96" fmla="*/ 977286 w 7104446"/>
              <a:gd name="connsiteY96" fmla="*/ 4453026 h 6858944"/>
              <a:gd name="connsiteX97" fmla="*/ 960290 w 7104446"/>
              <a:gd name="connsiteY97" fmla="*/ 4470023 h 6858944"/>
              <a:gd name="connsiteX98" fmla="*/ 1019777 w 7104446"/>
              <a:gd name="connsiteY98" fmla="*/ 4538008 h 6858944"/>
              <a:gd name="connsiteX99" fmla="*/ 909301 w 7104446"/>
              <a:gd name="connsiteY99" fmla="*/ 4639985 h 6858944"/>
              <a:gd name="connsiteX100" fmla="*/ 866810 w 7104446"/>
              <a:gd name="connsiteY100" fmla="*/ 4597495 h 6858944"/>
              <a:gd name="connsiteX101" fmla="*/ 620364 w 7104446"/>
              <a:gd name="connsiteY101" fmla="*/ 4809948 h 6858944"/>
              <a:gd name="connsiteX102" fmla="*/ 620364 w 7104446"/>
              <a:gd name="connsiteY102" fmla="*/ 4767457 h 6858944"/>
              <a:gd name="connsiteX103" fmla="*/ 603368 w 7104446"/>
              <a:gd name="connsiteY103" fmla="*/ 4750461 h 6858944"/>
              <a:gd name="connsiteX104" fmla="*/ 484394 w 7104446"/>
              <a:gd name="connsiteY104" fmla="*/ 4903428 h 6858944"/>
              <a:gd name="connsiteX105" fmla="*/ 441903 w 7104446"/>
              <a:gd name="connsiteY105" fmla="*/ 4826944 h 6858944"/>
              <a:gd name="connsiteX106" fmla="*/ 101978 w 7104446"/>
              <a:gd name="connsiteY106" fmla="*/ 5175368 h 6858944"/>
              <a:gd name="connsiteX107" fmla="*/ 0 w 7104446"/>
              <a:gd name="connsiteY107" fmla="*/ 5056394 h 6858944"/>
              <a:gd name="connsiteX108" fmla="*/ 8498 w 7104446"/>
              <a:gd name="connsiteY108" fmla="*/ 4801450 h 6858944"/>
              <a:gd name="connsiteX109" fmla="*/ 118974 w 7104446"/>
              <a:gd name="connsiteY109" fmla="*/ 4512513 h 6858944"/>
              <a:gd name="connsiteX110" fmla="*/ 305933 w 7104446"/>
              <a:gd name="connsiteY110" fmla="*/ 4325554 h 6858944"/>
              <a:gd name="connsiteX111" fmla="*/ 373918 w 7104446"/>
              <a:gd name="connsiteY111" fmla="*/ 4147093 h 6858944"/>
              <a:gd name="connsiteX112" fmla="*/ 424907 w 7104446"/>
              <a:gd name="connsiteY112" fmla="*/ 4011123 h 6858944"/>
              <a:gd name="connsiteX113" fmla="*/ 628862 w 7104446"/>
              <a:gd name="connsiteY113" fmla="*/ 3866654 h 6858944"/>
              <a:gd name="connsiteX114" fmla="*/ 951792 w 7104446"/>
              <a:gd name="connsiteY114" fmla="*/ 4011123 h 6858944"/>
              <a:gd name="connsiteX115" fmla="*/ 994283 w 7104446"/>
              <a:gd name="connsiteY115" fmla="*/ 4062112 h 6858944"/>
              <a:gd name="connsiteX116" fmla="*/ 1614647 w 7104446"/>
              <a:gd name="connsiteY116" fmla="*/ 3917643 h 6858944"/>
              <a:gd name="connsiteX117" fmla="*/ 2133034 w 7104446"/>
              <a:gd name="connsiteY117" fmla="*/ 3790171 h 6858944"/>
              <a:gd name="connsiteX118" fmla="*/ 2668416 w 7104446"/>
              <a:gd name="connsiteY118" fmla="*/ 3934640 h 6858944"/>
              <a:gd name="connsiteX119" fmla="*/ 2880870 w 7104446"/>
              <a:gd name="connsiteY119" fmla="*/ 3764677 h 6858944"/>
              <a:gd name="connsiteX120" fmla="*/ 3008342 w 7104446"/>
              <a:gd name="connsiteY120" fmla="*/ 3543725 h 6858944"/>
              <a:gd name="connsiteX121" fmla="*/ 3399257 w 7104446"/>
              <a:gd name="connsiteY121" fmla="*/ 3186803 h 6858944"/>
              <a:gd name="connsiteX122" fmla="*/ 3433249 w 7104446"/>
              <a:gd name="connsiteY122" fmla="*/ 3169807 h 6858944"/>
              <a:gd name="connsiteX123" fmla="*/ 3441747 w 7104446"/>
              <a:gd name="connsiteY123" fmla="*/ 3127316 h 6858944"/>
              <a:gd name="connsiteX124" fmla="*/ 3526729 w 7104446"/>
              <a:gd name="connsiteY124" fmla="*/ 3076327 h 6858944"/>
              <a:gd name="connsiteX125" fmla="*/ 3535227 w 7104446"/>
              <a:gd name="connsiteY125" fmla="*/ 3050833 h 6858944"/>
              <a:gd name="connsiteX126" fmla="*/ 3509732 w 7104446"/>
              <a:gd name="connsiteY126" fmla="*/ 2999844 h 6858944"/>
              <a:gd name="connsiteX127" fmla="*/ 3543725 w 7104446"/>
              <a:gd name="connsiteY127" fmla="*/ 2940357 h 6858944"/>
              <a:gd name="connsiteX128" fmla="*/ 3518231 w 7104446"/>
              <a:gd name="connsiteY128" fmla="*/ 2838379 h 6858944"/>
              <a:gd name="connsiteX129" fmla="*/ 3560721 w 7104446"/>
              <a:gd name="connsiteY129" fmla="*/ 2710907 h 6858944"/>
              <a:gd name="connsiteX130" fmla="*/ 3679695 w 7104446"/>
              <a:gd name="connsiteY130" fmla="*/ 2498454 h 6858944"/>
              <a:gd name="connsiteX131" fmla="*/ 3764677 w 7104446"/>
              <a:gd name="connsiteY131" fmla="*/ 2438967 h 6858944"/>
              <a:gd name="connsiteX132" fmla="*/ 3807167 w 7104446"/>
              <a:gd name="connsiteY132" fmla="*/ 2370982 h 6858944"/>
              <a:gd name="connsiteX133" fmla="*/ 3926141 w 7104446"/>
              <a:gd name="connsiteY133" fmla="*/ 2353985 h 6858944"/>
              <a:gd name="connsiteX134" fmla="*/ 4079108 w 7104446"/>
              <a:gd name="connsiteY134" fmla="*/ 2252008 h 6858944"/>
              <a:gd name="connsiteX135" fmla="*/ 4104602 w 7104446"/>
              <a:gd name="connsiteY135" fmla="*/ 2209517 h 6858944"/>
              <a:gd name="connsiteX136" fmla="*/ 4147093 w 7104446"/>
              <a:gd name="connsiteY136" fmla="*/ 2167026 h 6858944"/>
              <a:gd name="connsiteX137" fmla="*/ 4053613 w 7104446"/>
              <a:gd name="connsiteY137" fmla="*/ 2014060 h 6858944"/>
              <a:gd name="connsiteX138" fmla="*/ 4155591 w 7104446"/>
              <a:gd name="connsiteY138" fmla="*/ 1767613 h 6858944"/>
              <a:gd name="connsiteX139" fmla="*/ 4325554 w 7104446"/>
              <a:gd name="connsiteY139" fmla="*/ 1614647 h 6858944"/>
              <a:gd name="connsiteX140" fmla="*/ 4308558 w 7104446"/>
              <a:gd name="connsiteY140" fmla="*/ 1521167 h 6858944"/>
              <a:gd name="connsiteX141" fmla="*/ 4495517 w 7104446"/>
              <a:gd name="connsiteY141" fmla="*/ 1283219 h 6858944"/>
              <a:gd name="connsiteX142" fmla="*/ 4487019 w 7104446"/>
              <a:gd name="connsiteY142" fmla="*/ 1164245 h 6858944"/>
              <a:gd name="connsiteX143" fmla="*/ 4656982 w 7104446"/>
              <a:gd name="connsiteY143" fmla="*/ 909301 h 6858944"/>
              <a:gd name="connsiteX144" fmla="*/ 4741963 w 7104446"/>
              <a:gd name="connsiteY144" fmla="*/ 730840 h 6858944"/>
              <a:gd name="connsiteX145" fmla="*/ 4588996 w 7104446"/>
              <a:gd name="connsiteY145" fmla="*/ 696848 h 6858944"/>
              <a:gd name="connsiteX146" fmla="*/ 4461524 w 7104446"/>
              <a:gd name="connsiteY146" fmla="*/ 662855 h 6858944"/>
              <a:gd name="connsiteX147" fmla="*/ 4308558 w 7104446"/>
              <a:gd name="connsiteY147" fmla="*/ 569375 h 6858944"/>
              <a:gd name="connsiteX148" fmla="*/ 4274565 w 7104446"/>
              <a:gd name="connsiteY148" fmla="*/ 594870 h 6858944"/>
              <a:gd name="connsiteX149" fmla="*/ 4189584 w 7104446"/>
              <a:gd name="connsiteY149" fmla="*/ 747836 h 6858944"/>
              <a:gd name="connsiteX150" fmla="*/ 4028119 w 7104446"/>
              <a:gd name="connsiteY150" fmla="*/ 994283 h 6858944"/>
              <a:gd name="connsiteX151" fmla="*/ 3968632 w 7104446"/>
              <a:gd name="connsiteY151" fmla="*/ 1249227 h 6858944"/>
              <a:gd name="connsiteX152" fmla="*/ 3968632 w 7104446"/>
              <a:gd name="connsiteY152" fmla="*/ 1410692 h 6858944"/>
              <a:gd name="connsiteX153" fmla="*/ 3943138 w 7104446"/>
              <a:gd name="connsiteY153" fmla="*/ 1478677 h 6858944"/>
              <a:gd name="connsiteX154" fmla="*/ 3943138 w 7104446"/>
              <a:gd name="connsiteY154" fmla="*/ 1699628 h 6858944"/>
              <a:gd name="connsiteX155" fmla="*/ 3994126 w 7104446"/>
              <a:gd name="connsiteY155" fmla="*/ 1793108 h 6858944"/>
              <a:gd name="connsiteX156" fmla="*/ 3985628 w 7104446"/>
              <a:gd name="connsiteY156" fmla="*/ 1827100 h 6858944"/>
              <a:gd name="connsiteX157" fmla="*/ 3849658 w 7104446"/>
              <a:gd name="connsiteY157" fmla="*/ 1946074 h 6858944"/>
              <a:gd name="connsiteX158" fmla="*/ 3815666 w 7104446"/>
              <a:gd name="connsiteY158" fmla="*/ 1929078 h 6858944"/>
              <a:gd name="connsiteX159" fmla="*/ 3730684 w 7104446"/>
              <a:gd name="connsiteY159" fmla="*/ 1929078 h 6858944"/>
              <a:gd name="connsiteX160" fmla="*/ 3688193 w 7104446"/>
              <a:gd name="connsiteY160" fmla="*/ 1903584 h 6858944"/>
              <a:gd name="connsiteX161" fmla="*/ 3637205 w 7104446"/>
              <a:gd name="connsiteY161" fmla="*/ 1895086 h 6858944"/>
              <a:gd name="connsiteX162" fmla="*/ 3441747 w 7104446"/>
              <a:gd name="connsiteY162" fmla="*/ 1623145 h 6858944"/>
              <a:gd name="connsiteX163" fmla="*/ 3645703 w 7104446"/>
              <a:gd name="connsiteY163" fmla="*/ 1402193 h 6858944"/>
              <a:gd name="connsiteX164" fmla="*/ 3645703 w 7104446"/>
              <a:gd name="connsiteY164" fmla="*/ 1317212 h 6858944"/>
              <a:gd name="connsiteX165" fmla="*/ 3688193 w 7104446"/>
              <a:gd name="connsiteY165" fmla="*/ 1062268 h 6858944"/>
              <a:gd name="connsiteX166" fmla="*/ 3688193 w 7104446"/>
              <a:gd name="connsiteY166" fmla="*/ 892305 h 6858944"/>
              <a:gd name="connsiteX167" fmla="*/ 3705190 w 7104446"/>
              <a:gd name="connsiteY167" fmla="*/ 696848 h 6858944"/>
              <a:gd name="connsiteX168" fmla="*/ 3722186 w 7104446"/>
              <a:gd name="connsiteY168" fmla="*/ 569375 h 6858944"/>
              <a:gd name="connsiteX169" fmla="*/ 4062112 w 7104446"/>
              <a:gd name="connsiteY169" fmla="*/ 110476 h 6858944"/>
              <a:gd name="connsiteX170" fmla="*/ 4351049 w 7104446"/>
              <a:gd name="connsiteY170" fmla="*/ 118974 h 6858944"/>
              <a:gd name="connsiteX171" fmla="*/ 4716469 w 7104446"/>
              <a:gd name="connsiteY171" fmla="*/ 178461 h 6858944"/>
              <a:gd name="connsiteX172" fmla="*/ 4937420 w 7104446"/>
              <a:gd name="connsiteY172" fmla="*/ 271941 h 6858944"/>
              <a:gd name="connsiteX173" fmla="*/ 5107383 w 7104446"/>
              <a:gd name="connsiteY173" fmla="*/ 254944 h 6858944"/>
              <a:gd name="connsiteX174" fmla="*/ 5396320 w 7104446"/>
              <a:gd name="connsiteY174" fmla="*/ 348424 h 6858944"/>
              <a:gd name="connsiteX175" fmla="*/ 5472803 w 7104446"/>
              <a:gd name="connsiteY175" fmla="*/ 373918 h 6858944"/>
              <a:gd name="connsiteX176" fmla="*/ 5566283 w 7104446"/>
              <a:gd name="connsiteY176" fmla="*/ 484394 h 6858944"/>
              <a:gd name="connsiteX177" fmla="*/ 5591777 w 7104446"/>
              <a:gd name="connsiteY177" fmla="*/ 603368 h 6858944"/>
              <a:gd name="connsiteX178" fmla="*/ 5642766 w 7104446"/>
              <a:gd name="connsiteY178" fmla="*/ 628862 h 6858944"/>
              <a:gd name="connsiteX179" fmla="*/ 5702253 w 7104446"/>
              <a:gd name="connsiteY179" fmla="*/ 594870 h 6858944"/>
              <a:gd name="connsiteX180" fmla="*/ 5668260 w 7104446"/>
              <a:gd name="connsiteY180" fmla="*/ 467398 h 6858944"/>
              <a:gd name="connsiteX181" fmla="*/ 5719249 w 7104446"/>
              <a:gd name="connsiteY181" fmla="*/ 246446 h 6858944"/>
              <a:gd name="connsiteX182" fmla="*/ 5821227 w 7104446"/>
              <a:gd name="connsiteY182" fmla="*/ 127472 h 6858944"/>
              <a:gd name="connsiteX183" fmla="*/ 5863718 w 7104446"/>
              <a:gd name="connsiteY183" fmla="*/ 76483 h 6858944"/>
              <a:gd name="connsiteX184" fmla="*/ 5999688 w 7104446"/>
              <a:gd name="connsiteY184" fmla="*/ 0 h 6858944"/>
              <a:gd name="connsiteX185" fmla="*/ 6246134 w 7104446"/>
              <a:gd name="connsiteY185" fmla="*/ 50989 h 685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7104446" h="6858944">
                <a:moveTo>
                  <a:pt x="6246134" y="50989"/>
                </a:moveTo>
                <a:cubicBezTo>
                  <a:pt x="6322617" y="76483"/>
                  <a:pt x="6407599" y="135970"/>
                  <a:pt x="6492580" y="169963"/>
                </a:cubicBezTo>
                <a:cubicBezTo>
                  <a:pt x="6518075" y="178461"/>
                  <a:pt x="6594558" y="263442"/>
                  <a:pt x="6594558" y="297435"/>
                </a:cubicBezTo>
                <a:cubicBezTo>
                  <a:pt x="6594558" y="322929"/>
                  <a:pt x="6543569" y="339926"/>
                  <a:pt x="6543569" y="356922"/>
                </a:cubicBezTo>
                <a:cubicBezTo>
                  <a:pt x="6543569" y="382416"/>
                  <a:pt x="6577561" y="501390"/>
                  <a:pt x="6577561" y="518387"/>
                </a:cubicBezTo>
                <a:cubicBezTo>
                  <a:pt x="6577561" y="543881"/>
                  <a:pt x="6569063" y="594870"/>
                  <a:pt x="6560565" y="628862"/>
                </a:cubicBezTo>
                <a:cubicBezTo>
                  <a:pt x="6552067" y="654357"/>
                  <a:pt x="6501078" y="688349"/>
                  <a:pt x="6501078" y="713844"/>
                </a:cubicBezTo>
                <a:cubicBezTo>
                  <a:pt x="6501078" y="730840"/>
                  <a:pt x="6569063" y="849814"/>
                  <a:pt x="6569063" y="875309"/>
                </a:cubicBezTo>
                <a:cubicBezTo>
                  <a:pt x="6569063" y="926297"/>
                  <a:pt x="6441591" y="909301"/>
                  <a:pt x="6441591" y="909301"/>
                </a:cubicBezTo>
                <a:cubicBezTo>
                  <a:pt x="6441591" y="985784"/>
                  <a:pt x="6433093" y="951792"/>
                  <a:pt x="6382104" y="994283"/>
                </a:cubicBezTo>
                <a:cubicBezTo>
                  <a:pt x="6365108" y="1045271"/>
                  <a:pt x="6382104" y="1036773"/>
                  <a:pt x="6322617" y="1096260"/>
                </a:cubicBezTo>
                <a:cubicBezTo>
                  <a:pt x="6331115" y="1104758"/>
                  <a:pt x="6331115" y="1096260"/>
                  <a:pt x="6331115" y="1121755"/>
                </a:cubicBezTo>
                <a:cubicBezTo>
                  <a:pt x="6331115" y="1155747"/>
                  <a:pt x="6246134" y="1181242"/>
                  <a:pt x="6229138" y="1181242"/>
                </a:cubicBezTo>
                <a:cubicBezTo>
                  <a:pt x="6118662" y="1181242"/>
                  <a:pt x="6059175" y="1087762"/>
                  <a:pt x="5982692" y="1087762"/>
                </a:cubicBezTo>
                <a:cubicBezTo>
                  <a:pt x="5965695" y="1087762"/>
                  <a:pt x="5880714" y="1096260"/>
                  <a:pt x="5838223" y="1113257"/>
                </a:cubicBezTo>
                <a:cubicBezTo>
                  <a:pt x="5753242" y="1130253"/>
                  <a:pt x="5719249" y="1198238"/>
                  <a:pt x="5719249" y="1266223"/>
                </a:cubicBezTo>
                <a:cubicBezTo>
                  <a:pt x="5719249" y="1283219"/>
                  <a:pt x="5727747" y="1291718"/>
                  <a:pt x="5727747" y="1478677"/>
                </a:cubicBezTo>
                <a:cubicBezTo>
                  <a:pt x="5727747" y="1521167"/>
                  <a:pt x="5703697" y="1559409"/>
                  <a:pt x="5729192" y="1584903"/>
                </a:cubicBezTo>
                <a:cubicBezTo>
                  <a:pt x="5737690" y="1593402"/>
                  <a:pt x="5715000" y="1631643"/>
                  <a:pt x="5715000" y="1648639"/>
                </a:cubicBezTo>
                <a:cubicBezTo>
                  <a:pt x="5715000" y="1742119"/>
                  <a:pt x="5523792" y="2048052"/>
                  <a:pt x="5498298" y="2090543"/>
                </a:cubicBezTo>
                <a:cubicBezTo>
                  <a:pt x="5506796" y="2099041"/>
                  <a:pt x="5498298" y="2099041"/>
                  <a:pt x="5515294" y="2099041"/>
                </a:cubicBezTo>
                <a:cubicBezTo>
                  <a:pt x="5540788" y="2099041"/>
                  <a:pt x="5634268" y="2073547"/>
                  <a:pt x="5685257" y="2056550"/>
                </a:cubicBezTo>
                <a:cubicBezTo>
                  <a:pt x="5761740" y="2031056"/>
                  <a:pt x="5948699" y="2014060"/>
                  <a:pt x="5957197" y="1895086"/>
                </a:cubicBezTo>
                <a:lnTo>
                  <a:pt x="5957197" y="1861093"/>
                </a:lnTo>
                <a:cubicBezTo>
                  <a:pt x="5965695" y="1835599"/>
                  <a:pt x="5974193" y="1793108"/>
                  <a:pt x="6016684" y="1767613"/>
                </a:cubicBezTo>
                <a:cubicBezTo>
                  <a:pt x="6025182" y="1750617"/>
                  <a:pt x="6059175" y="1750617"/>
                  <a:pt x="6084669" y="1742119"/>
                </a:cubicBezTo>
                <a:cubicBezTo>
                  <a:pt x="6110164" y="1725123"/>
                  <a:pt x="6152654" y="1708126"/>
                  <a:pt x="6169651" y="1682632"/>
                </a:cubicBezTo>
                <a:cubicBezTo>
                  <a:pt x="6195145" y="1640141"/>
                  <a:pt x="6212141" y="1606149"/>
                  <a:pt x="6246134" y="1606149"/>
                </a:cubicBezTo>
                <a:cubicBezTo>
                  <a:pt x="6271628" y="1606149"/>
                  <a:pt x="6382104" y="1674134"/>
                  <a:pt x="6416097" y="1733621"/>
                </a:cubicBezTo>
                <a:cubicBezTo>
                  <a:pt x="6433093" y="1759115"/>
                  <a:pt x="6467086" y="1810104"/>
                  <a:pt x="6467086" y="1835599"/>
                </a:cubicBezTo>
                <a:cubicBezTo>
                  <a:pt x="6467086" y="1852595"/>
                  <a:pt x="6450089" y="1861093"/>
                  <a:pt x="6441591" y="1886587"/>
                </a:cubicBezTo>
                <a:cubicBezTo>
                  <a:pt x="6433093" y="1895086"/>
                  <a:pt x="6441591" y="1920580"/>
                  <a:pt x="6433093" y="1937576"/>
                </a:cubicBezTo>
                <a:cubicBezTo>
                  <a:pt x="6416097" y="1971569"/>
                  <a:pt x="6373606" y="2014060"/>
                  <a:pt x="6339614" y="2048052"/>
                </a:cubicBezTo>
                <a:cubicBezTo>
                  <a:pt x="6297123" y="2099041"/>
                  <a:pt x="6212141" y="2133034"/>
                  <a:pt x="6152654" y="2158528"/>
                </a:cubicBezTo>
                <a:cubicBezTo>
                  <a:pt x="6059175" y="2192521"/>
                  <a:pt x="5974193" y="2243509"/>
                  <a:pt x="5880714" y="2286000"/>
                </a:cubicBezTo>
                <a:cubicBezTo>
                  <a:pt x="5710751" y="2362483"/>
                  <a:pt x="5540788" y="2447465"/>
                  <a:pt x="5370825" y="2498454"/>
                </a:cubicBezTo>
                <a:cubicBezTo>
                  <a:pt x="5294342" y="2523948"/>
                  <a:pt x="5209361" y="2523948"/>
                  <a:pt x="5141376" y="2540944"/>
                </a:cubicBezTo>
                <a:cubicBezTo>
                  <a:pt x="5124379" y="2540944"/>
                  <a:pt x="5107383" y="2557941"/>
                  <a:pt x="5090387" y="2574937"/>
                </a:cubicBezTo>
                <a:cubicBezTo>
                  <a:pt x="5022402" y="2651420"/>
                  <a:pt x="4962915" y="2736402"/>
                  <a:pt x="4911926" y="2812885"/>
                </a:cubicBezTo>
                <a:cubicBezTo>
                  <a:pt x="5073391" y="2931859"/>
                  <a:pt x="5090387" y="3110320"/>
                  <a:pt x="5226357" y="3220796"/>
                </a:cubicBezTo>
                <a:cubicBezTo>
                  <a:pt x="5277346" y="3271785"/>
                  <a:pt x="5345331" y="3288781"/>
                  <a:pt x="5404818" y="3339770"/>
                </a:cubicBezTo>
                <a:cubicBezTo>
                  <a:pt x="5549286" y="3467242"/>
                  <a:pt x="5702253" y="3637205"/>
                  <a:pt x="5795733" y="3790171"/>
                </a:cubicBezTo>
                <a:cubicBezTo>
                  <a:pt x="5846721" y="3858156"/>
                  <a:pt x="5880714" y="3951636"/>
                  <a:pt x="5940201" y="4036617"/>
                </a:cubicBezTo>
                <a:cubicBezTo>
                  <a:pt x="5974193" y="4079108"/>
                  <a:pt x="6050677" y="4113100"/>
                  <a:pt x="6084669" y="4164089"/>
                </a:cubicBezTo>
                <a:cubicBezTo>
                  <a:pt x="6135658" y="4232075"/>
                  <a:pt x="6161153" y="4283063"/>
                  <a:pt x="6161153" y="4351049"/>
                </a:cubicBezTo>
                <a:cubicBezTo>
                  <a:pt x="6161153" y="4368045"/>
                  <a:pt x="6067673" y="4750461"/>
                  <a:pt x="6067673" y="4767457"/>
                </a:cubicBezTo>
                <a:lnTo>
                  <a:pt x="6093167" y="5107383"/>
                </a:lnTo>
                <a:cubicBezTo>
                  <a:pt x="6101666" y="5438811"/>
                  <a:pt x="6093167" y="5472803"/>
                  <a:pt x="6093167" y="5489800"/>
                </a:cubicBezTo>
                <a:cubicBezTo>
                  <a:pt x="6093167" y="5549286"/>
                  <a:pt x="6093167" y="5557785"/>
                  <a:pt x="6144156" y="5617272"/>
                </a:cubicBezTo>
                <a:cubicBezTo>
                  <a:pt x="6161153" y="5625770"/>
                  <a:pt x="6152654" y="5659762"/>
                  <a:pt x="6161153" y="5685257"/>
                </a:cubicBezTo>
                <a:cubicBezTo>
                  <a:pt x="6169651" y="5702253"/>
                  <a:pt x="6195145" y="5710751"/>
                  <a:pt x="6195145" y="5736246"/>
                </a:cubicBezTo>
                <a:cubicBezTo>
                  <a:pt x="6212141" y="5821227"/>
                  <a:pt x="6212141" y="5906208"/>
                  <a:pt x="6254632" y="5999688"/>
                </a:cubicBezTo>
                <a:cubicBezTo>
                  <a:pt x="6280127" y="6008186"/>
                  <a:pt x="6305621" y="6016684"/>
                  <a:pt x="6331115" y="6033681"/>
                </a:cubicBezTo>
                <a:cubicBezTo>
                  <a:pt x="6297123" y="6050677"/>
                  <a:pt x="6305621" y="6076171"/>
                  <a:pt x="6280127" y="6067673"/>
                </a:cubicBezTo>
                <a:lnTo>
                  <a:pt x="6280127" y="6178149"/>
                </a:lnTo>
                <a:lnTo>
                  <a:pt x="6322617" y="6178149"/>
                </a:lnTo>
                <a:cubicBezTo>
                  <a:pt x="6322617" y="6186647"/>
                  <a:pt x="6314119" y="6195145"/>
                  <a:pt x="6305621" y="6203643"/>
                </a:cubicBezTo>
                <a:cubicBezTo>
                  <a:pt x="6314119" y="6220640"/>
                  <a:pt x="6331115" y="6246134"/>
                  <a:pt x="6348112" y="6246134"/>
                </a:cubicBezTo>
                <a:cubicBezTo>
                  <a:pt x="6373606" y="6246134"/>
                  <a:pt x="6407599" y="6229138"/>
                  <a:pt x="6424595" y="6220640"/>
                </a:cubicBezTo>
                <a:lnTo>
                  <a:pt x="6424595" y="6237636"/>
                </a:lnTo>
                <a:cubicBezTo>
                  <a:pt x="6416097" y="6254632"/>
                  <a:pt x="6399101" y="6271629"/>
                  <a:pt x="6399101" y="6288625"/>
                </a:cubicBezTo>
                <a:cubicBezTo>
                  <a:pt x="6424595" y="6305621"/>
                  <a:pt x="6441591" y="6331115"/>
                  <a:pt x="6475584" y="6339614"/>
                </a:cubicBezTo>
                <a:cubicBezTo>
                  <a:pt x="6535071" y="6365108"/>
                  <a:pt x="6552067" y="6365108"/>
                  <a:pt x="6603056" y="6399101"/>
                </a:cubicBezTo>
                <a:cubicBezTo>
                  <a:pt x="6603056" y="6407599"/>
                  <a:pt x="6611554" y="6424595"/>
                  <a:pt x="6628550" y="6433093"/>
                </a:cubicBezTo>
                <a:cubicBezTo>
                  <a:pt x="6662543" y="6458588"/>
                  <a:pt x="6722030" y="6492580"/>
                  <a:pt x="6764521" y="6501078"/>
                </a:cubicBezTo>
                <a:cubicBezTo>
                  <a:pt x="6807011" y="6518075"/>
                  <a:pt x="6866498" y="6526573"/>
                  <a:pt x="6917487" y="6535071"/>
                </a:cubicBezTo>
                <a:cubicBezTo>
                  <a:pt x="6942982" y="6543569"/>
                  <a:pt x="6993970" y="6526573"/>
                  <a:pt x="7027963" y="6543569"/>
                </a:cubicBezTo>
                <a:cubicBezTo>
                  <a:pt x="7087450" y="6569063"/>
                  <a:pt x="7104446" y="6586060"/>
                  <a:pt x="7104446" y="6620052"/>
                </a:cubicBezTo>
                <a:cubicBezTo>
                  <a:pt x="7104446" y="6688037"/>
                  <a:pt x="6934483" y="6730528"/>
                  <a:pt x="6934483" y="6739026"/>
                </a:cubicBezTo>
                <a:cubicBezTo>
                  <a:pt x="6900491" y="6756023"/>
                  <a:pt x="6874996" y="6807011"/>
                  <a:pt x="6841004" y="6832506"/>
                </a:cubicBezTo>
                <a:cubicBezTo>
                  <a:pt x="6790015" y="6866498"/>
                  <a:pt x="6705034" y="6858000"/>
                  <a:pt x="6645547" y="6858000"/>
                </a:cubicBezTo>
                <a:cubicBezTo>
                  <a:pt x="6441591" y="6858000"/>
                  <a:pt x="6441591" y="6807011"/>
                  <a:pt x="6314119" y="6807011"/>
                </a:cubicBezTo>
                <a:cubicBezTo>
                  <a:pt x="6297123" y="6807011"/>
                  <a:pt x="6076171" y="6824008"/>
                  <a:pt x="6059175" y="6824008"/>
                </a:cubicBezTo>
                <a:cubicBezTo>
                  <a:pt x="6025182" y="6824008"/>
                  <a:pt x="5659762" y="6798513"/>
                  <a:pt x="5659762" y="6696536"/>
                </a:cubicBezTo>
                <a:cubicBezTo>
                  <a:pt x="5659762" y="6620052"/>
                  <a:pt x="5770238" y="6365108"/>
                  <a:pt x="5770238" y="6365108"/>
                </a:cubicBezTo>
                <a:cubicBezTo>
                  <a:pt x="5770238" y="6348112"/>
                  <a:pt x="5753242" y="6356610"/>
                  <a:pt x="5753242" y="6331115"/>
                </a:cubicBezTo>
                <a:cubicBezTo>
                  <a:pt x="5753242" y="6314119"/>
                  <a:pt x="5804231" y="6288625"/>
                  <a:pt x="5804231" y="6263130"/>
                </a:cubicBezTo>
                <a:cubicBezTo>
                  <a:pt x="5804231" y="6246134"/>
                  <a:pt x="5753242" y="6084669"/>
                  <a:pt x="5719249" y="6008186"/>
                </a:cubicBezTo>
                <a:cubicBezTo>
                  <a:pt x="5710751" y="5982692"/>
                  <a:pt x="5693755" y="5991190"/>
                  <a:pt x="5676759" y="5982692"/>
                </a:cubicBezTo>
                <a:cubicBezTo>
                  <a:pt x="5685257" y="5931703"/>
                  <a:pt x="5642766" y="5863718"/>
                  <a:pt x="5591777" y="5846721"/>
                </a:cubicBezTo>
                <a:cubicBezTo>
                  <a:pt x="5617272" y="5821227"/>
                  <a:pt x="5634268" y="5787234"/>
                  <a:pt x="5634268" y="5770238"/>
                </a:cubicBezTo>
                <a:cubicBezTo>
                  <a:pt x="5634268" y="5744744"/>
                  <a:pt x="5574781" y="5608773"/>
                  <a:pt x="5540788" y="5532290"/>
                </a:cubicBezTo>
                <a:cubicBezTo>
                  <a:pt x="5549286" y="5523792"/>
                  <a:pt x="5549286" y="5498298"/>
                  <a:pt x="5540788" y="5489800"/>
                </a:cubicBezTo>
                <a:cubicBezTo>
                  <a:pt x="5498298" y="5353829"/>
                  <a:pt x="5447309" y="5217859"/>
                  <a:pt x="5447309" y="5081889"/>
                </a:cubicBezTo>
                <a:cubicBezTo>
                  <a:pt x="5447309" y="5056394"/>
                  <a:pt x="5506796" y="4631487"/>
                  <a:pt x="5506796" y="4614491"/>
                </a:cubicBezTo>
                <a:cubicBezTo>
                  <a:pt x="5506796" y="4453026"/>
                  <a:pt x="4843941" y="4147093"/>
                  <a:pt x="4835443" y="4147093"/>
                </a:cubicBezTo>
                <a:cubicBezTo>
                  <a:pt x="4818446" y="4147093"/>
                  <a:pt x="4775956" y="4198082"/>
                  <a:pt x="4741963" y="4223576"/>
                </a:cubicBezTo>
                <a:lnTo>
                  <a:pt x="4249071" y="3756179"/>
                </a:lnTo>
                <a:cubicBezTo>
                  <a:pt x="4172587" y="3790171"/>
                  <a:pt x="4079108" y="3815666"/>
                  <a:pt x="4002625" y="3866654"/>
                </a:cubicBezTo>
                <a:cubicBezTo>
                  <a:pt x="3892149" y="3926141"/>
                  <a:pt x="3790171" y="4053614"/>
                  <a:pt x="3679695" y="4130097"/>
                </a:cubicBezTo>
                <a:cubicBezTo>
                  <a:pt x="3552223" y="4215078"/>
                  <a:pt x="3407755" y="4291562"/>
                  <a:pt x="3280283" y="4376543"/>
                </a:cubicBezTo>
                <a:cubicBezTo>
                  <a:pt x="3135814" y="4470023"/>
                  <a:pt x="3016840" y="4572000"/>
                  <a:pt x="2889368" y="4572000"/>
                </a:cubicBezTo>
                <a:cubicBezTo>
                  <a:pt x="2744900" y="4572000"/>
                  <a:pt x="2515450" y="4427532"/>
                  <a:pt x="2421970" y="4427532"/>
                </a:cubicBezTo>
                <a:lnTo>
                  <a:pt x="1954573" y="4427532"/>
                </a:lnTo>
                <a:cubicBezTo>
                  <a:pt x="1759115" y="4385041"/>
                  <a:pt x="1708126" y="4393539"/>
                  <a:pt x="1546662" y="4393539"/>
                </a:cubicBezTo>
                <a:cubicBezTo>
                  <a:pt x="1393695" y="4393539"/>
                  <a:pt x="1257725" y="4376543"/>
                  <a:pt x="1104758" y="4427532"/>
                </a:cubicBezTo>
                <a:cubicBezTo>
                  <a:pt x="1070766" y="4436030"/>
                  <a:pt x="1028275" y="4453026"/>
                  <a:pt x="977286" y="4453026"/>
                </a:cubicBezTo>
                <a:cubicBezTo>
                  <a:pt x="977286" y="4461524"/>
                  <a:pt x="968788" y="4461524"/>
                  <a:pt x="960290" y="4470023"/>
                </a:cubicBezTo>
                <a:cubicBezTo>
                  <a:pt x="985784" y="4495517"/>
                  <a:pt x="977286" y="4512513"/>
                  <a:pt x="1019777" y="4538008"/>
                </a:cubicBezTo>
                <a:cubicBezTo>
                  <a:pt x="1019777" y="4614491"/>
                  <a:pt x="875309" y="4546506"/>
                  <a:pt x="909301" y="4639985"/>
                </a:cubicBezTo>
                <a:cubicBezTo>
                  <a:pt x="892305" y="4631487"/>
                  <a:pt x="883807" y="4614491"/>
                  <a:pt x="866810" y="4597495"/>
                </a:cubicBezTo>
                <a:cubicBezTo>
                  <a:pt x="798825" y="4656982"/>
                  <a:pt x="713844" y="4733465"/>
                  <a:pt x="620364" y="4809948"/>
                </a:cubicBezTo>
                <a:lnTo>
                  <a:pt x="620364" y="4767457"/>
                </a:lnTo>
                <a:lnTo>
                  <a:pt x="603368" y="4750461"/>
                </a:lnTo>
                <a:cubicBezTo>
                  <a:pt x="543881" y="4792952"/>
                  <a:pt x="518387" y="4843941"/>
                  <a:pt x="484394" y="4903428"/>
                </a:cubicBezTo>
                <a:cubicBezTo>
                  <a:pt x="467398" y="4886431"/>
                  <a:pt x="467398" y="4826944"/>
                  <a:pt x="441903" y="4826944"/>
                </a:cubicBezTo>
                <a:cubicBezTo>
                  <a:pt x="348424" y="4826944"/>
                  <a:pt x="246446" y="5175368"/>
                  <a:pt x="101978" y="5175368"/>
                </a:cubicBezTo>
                <a:cubicBezTo>
                  <a:pt x="33993" y="5175368"/>
                  <a:pt x="0" y="5090387"/>
                  <a:pt x="0" y="5056394"/>
                </a:cubicBezTo>
                <a:cubicBezTo>
                  <a:pt x="0" y="4852439"/>
                  <a:pt x="8498" y="4826944"/>
                  <a:pt x="8498" y="4801450"/>
                </a:cubicBezTo>
                <a:cubicBezTo>
                  <a:pt x="8498" y="4724967"/>
                  <a:pt x="101978" y="4521011"/>
                  <a:pt x="118974" y="4512513"/>
                </a:cubicBezTo>
                <a:cubicBezTo>
                  <a:pt x="169963" y="4444528"/>
                  <a:pt x="246446" y="4393539"/>
                  <a:pt x="305933" y="4325554"/>
                </a:cubicBezTo>
                <a:cubicBezTo>
                  <a:pt x="356922" y="4266067"/>
                  <a:pt x="356922" y="4206580"/>
                  <a:pt x="373918" y="4147093"/>
                </a:cubicBezTo>
                <a:cubicBezTo>
                  <a:pt x="382416" y="4113100"/>
                  <a:pt x="416409" y="4045115"/>
                  <a:pt x="424907" y="4011123"/>
                </a:cubicBezTo>
                <a:cubicBezTo>
                  <a:pt x="475896" y="3926141"/>
                  <a:pt x="543881" y="3866654"/>
                  <a:pt x="628862" y="3866654"/>
                </a:cubicBezTo>
                <a:cubicBezTo>
                  <a:pt x="705346" y="3866654"/>
                  <a:pt x="866810" y="3977130"/>
                  <a:pt x="951792" y="4011123"/>
                </a:cubicBezTo>
                <a:cubicBezTo>
                  <a:pt x="968788" y="4019621"/>
                  <a:pt x="977286" y="4045115"/>
                  <a:pt x="994283" y="4062112"/>
                </a:cubicBezTo>
                <a:cubicBezTo>
                  <a:pt x="1181242" y="4036617"/>
                  <a:pt x="1419190" y="3985628"/>
                  <a:pt x="1614647" y="3917643"/>
                </a:cubicBezTo>
                <a:cubicBezTo>
                  <a:pt x="1776112" y="3858156"/>
                  <a:pt x="1963071" y="3790171"/>
                  <a:pt x="2133034" y="3790171"/>
                </a:cubicBezTo>
                <a:cubicBezTo>
                  <a:pt x="2353985" y="3790171"/>
                  <a:pt x="2574937" y="3934640"/>
                  <a:pt x="2668416" y="3934640"/>
                </a:cubicBezTo>
                <a:cubicBezTo>
                  <a:pt x="2736402" y="3934640"/>
                  <a:pt x="2863874" y="3807167"/>
                  <a:pt x="2880870" y="3764677"/>
                </a:cubicBezTo>
                <a:cubicBezTo>
                  <a:pt x="2906364" y="3696692"/>
                  <a:pt x="2948855" y="3611710"/>
                  <a:pt x="3008342" y="3543725"/>
                </a:cubicBezTo>
                <a:cubicBezTo>
                  <a:pt x="3144312" y="3382260"/>
                  <a:pt x="3254788" y="3305777"/>
                  <a:pt x="3399257" y="3186803"/>
                </a:cubicBezTo>
                <a:cubicBezTo>
                  <a:pt x="3407755" y="3178305"/>
                  <a:pt x="3424751" y="3178305"/>
                  <a:pt x="3433249" y="3169807"/>
                </a:cubicBezTo>
                <a:cubicBezTo>
                  <a:pt x="3441747" y="3161309"/>
                  <a:pt x="3441747" y="3144312"/>
                  <a:pt x="3441747" y="3127316"/>
                </a:cubicBezTo>
                <a:cubicBezTo>
                  <a:pt x="3441747" y="3084825"/>
                  <a:pt x="3475740" y="3059331"/>
                  <a:pt x="3526729" y="3076327"/>
                </a:cubicBezTo>
                <a:cubicBezTo>
                  <a:pt x="3526729" y="3067829"/>
                  <a:pt x="3535227" y="3076327"/>
                  <a:pt x="3535227" y="3050833"/>
                </a:cubicBezTo>
                <a:cubicBezTo>
                  <a:pt x="3535227" y="3033837"/>
                  <a:pt x="3509732" y="3025338"/>
                  <a:pt x="3509732" y="2999844"/>
                </a:cubicBezTo>
                <a:cubicBezTo>
                  <a:pt x="3509732" y="2982848"/>
                  <a:pt x="3543725" y="2957353"/>
                  <a:pt x="3543725" y="2940357"/>
                </a:cubicBezTo>
                <a:cubicBezTo>
                  <a:pt x="3543725" y="2914863"/>
                  <a:pt x="3518231" y="2863874"/>
                  <a:pt x="3518231" y="2838379"/>
                </a:cubicBezTo>
                <a:cubicBezTo>
                  <a:pt x="3518231" y="2778892"/>
                  <a:pt x="3552223" y="2778892"/>
                  <a:pt x="3560721" y="2710907"/>
                </a:cubicBezTo>
                <a:cubicBezTo>
                  <a:pt x="3594714" y="2642922"/>
                  <a:pt x="3637205" y="2557941"/>
                  <a:pt x="3679695" y="2498454"/>
                </a:cubicBezTo>
                <a:cubicBezTo>
                  <a:pt x="3696692" y="2464461"/>
                  <a:pt x="3739182" y="2447465"/>
                  <a:pt x="3764677" y="2438967"/>
                </a:cubicBezTo>
                <a:cubicBezTo>
                  <a:pt x="3790171" y="2421970"/>
                  <a:pt x="3798669" y="2396476"/>
                  <a:pt x="3807167" y="2370982"/>
                </a:cubicBezTo>
                <a:cubicBezTo>
                  <a:pt x="3841160" y="2362483"/>
                  <a:pt x="3883651" y="2353985"/>
                  <a:pt x="3926141" y="2353985"/>
                </a:cubicBezTo>
                <a:cubicBezTo>
                  <a:pt x="3985628" y="2311495"/>
                  <a:pt x="4028119" y="2277502"/>
                  <a:pt x="4079108" y="2252008"/>
                </a:cubicBezTo>
                <a:cubicBezTo>
                  <a:pt x="4096104" y="2243509"/>
                  <a:pt x="4096104" y="2218015"/>
                  <a:pt x="4104602" y="2209517"/>
                </a:cubicBezTo>
                <a:cubicBezTo>
                  <a:pt x="4113100" y="2184022"/>
                  <a:pt x="4147093" y="2184022"/>
                  <a:pt x="4147093" y="2167026"/>
                </a:cubicBezTo>
                <a:cubicBezTo>
                  <a:pt x="4147093" y="2141532"/>
                  <a:pt x="4053613" y="2090543"/>
                  <a:pt x="4053613" y="2014060"/>
                </a:cubicBezTo>
                <a:cubicBezTo>
                  <a:pt x="4053613" y="1937576"/>
                  <a:pt x="4104602" y="1835599"/>
                  <a:pt x="4155591" y="1767613"/>
                </a:cubicBezTo>
                <a:cubicBezTo>
                  <a:pt x="4189584" y="1699628"/>
                  <a:pt x="4325554" y="1699628"/>
                  <a:pt x="4325554" y="1614647"/>
                </a:cubicBezTo>
                <a:cubicBezTo>
                  <a:pt x="4325554" y="1589152"/>
                  <a:pt x="4308558" y="1538164"/>
                  <a:pt x="4308558" y="1521167"/>
                </a:cubicBezTo>
                <a:cubicBezTo>
                  <a:pt x="4308558" y="1427688"/>
                  <a:pt x="4504015" y="1359703"/>
                  <a:pt x="4495517" y="1283219"/>
                </a:cubicBezTo>
                <a:cubicBezTo>
                  <a:pt x="4495517" y="1249227"/>
                  <a:pt x="4487019" y="1206736"/>
                  <a:pt x="4487019" y="1164245"/>
                </a:cubicBezTo>
                <a:cubicBezTo>
                  <a:pt x="4504015" y="1079264"/>
                  <a:pt x="4614491" y="994283"/>
                  <a:pt x="4656982" y="909301"/>
                </a:cubicBezTo>
                <a:cubicBezTo>
                  <a:pt x="4682476" y="849814"/>
                  <a:pt x="4707970" y="790327"/>
                  <a:pt x="4741963" y="730840"/>
                </a:cubicBezTo>
                <a:cubicBezTo>
                  <a:pt x="4716469" y="679851"/>
                  <a:pt x="4622989" y="705346"/>
                  <a:pt x="4588996" y="696848"/>
                </a:cubicBezTo>
                <a:cubicBezTo>
                  <a:pt x="4546506" y="688349"/>
                  <a:pt x="4495517" y="679851"/>
                  <a:pt x="4461524" y="662855"/>
                </a:cubicBezTo>
                <a:cubicBezTo>
                  <a:pt x="4402037" y="637361"/>
                  <a:pt x="4325554" y="569375"/>
                  <a:pt x="4308558" y="569375"/>
                </a:cubicBezTo>
                <a:cubicBezTo>
                  <a:pt x="4283063" y="569375"/>
                  <a:pt x="4283063" y="577874"/>
                  <a:pt x="4274565" y="594870"/>
                </a:cubicBezTo>
                <a:cubicBezTo>
                  <a:pt x="4240573" y="637361"/>
                  <a:pt x="4223576" y="696848"/>
                  <a:pt x="4189584" y="747836"/>
                </a:cubicBezTo>
                <a:cubicBezTo>
                  <a:pt x="4138595" y="824320"/>
                  <a:pt x="4062112" y="900803"/>
                  <a:pt x="4028119" y="994283"/>
                </a:cubicBezTo>
                <a:cubicBezTo>
                  <a:pt x="3994126" y="1070766"/>
                  <a:pt x="3968632" y="1223732"/>
                  <a:pt x="3968632" y="1249227"/>
                </a:cubicBezTo>
                <a:lnTo>
                  <a:pt x="3968632" y="1410692"/>
                </a:lnTo>
                <a:cubicBezTo>
                  <a:pt x="3960134" y="1436186"/>
                  <a:pt x="3943138" y="1453182"/>
                  <a:pt x="3943138" y="1478677"/>
                </a:cubicBezTo>
                <a:lnTo>
                  <a:pt x="3943138" y="1699628"/>
                </a:lnTo>
                <a:cubicBezTo>
                  <a:pt x="3985628" y="1742119"/>
                  <a:pt x="3994126" y="1742119"/>
                  <a:pt x="3994126" y="1793108"/>
                </a:cubicBezTo>
                <a:cubicBezTo>
                  <a:pt x="3994126" y="1810104"/>
                  <a:pt x="3994126" y="1818602"/>
                  <a:pt x="3985628" y="1827100"/>
                </a:cubicBezTo>
                <a:cubicBezTo>
                  <a:pt x="3960134" y="1844097"/>
                  <a:pt x="3892149" y="1946074"/>
                  <a:pt x="3849658" y="1946074"/>
                </a:cubicBezTo>
                <a:cubicBezTo>
                  <a:pt x="3832662" y="1946074"/>
                  <a:pt x="3824164" y="1937576"/>
                  <a:pt x="3815666" y="1929078"/>
                </a:cubicBezTo>
                <a:cubicBezTo>
                  <a:pt x="3790171" y="1929078"/>
                  <a:pt x="3756179" y="1937576"/>
                  <a:pt x="3730684" y="1929078"/>
                </a:cubicBezTo>
                <a:cubicBezTo>
                  <a:pt x="3713688" y="1929078"/>
                  <a:pt x="3705190" y="1912082"/>
                  <a:pt x="3688193" y="1903584"/>
                </a:cubicBezTo>
                <a:cubicBezTo>
                  <a:pt x="3671197" y="1895086"/>
                  <a:pt x="3645703" y="1903584"/>
                  <a:pt x="3637205" y="1895086"/>
                </a:cubicBezTo>
                <a:cubicBezTo>
                  <a:pt x="3586216" y="1869591"/>
                  <a:pt x="3441747" y="1708126"/>
                  <a:pt x="3441747" y="1623145"/>
                </a:cubicBezTo>
                <a:cubicBezTo>
                  <a:pt x="3441747" y="1529665"/>
                  <a:pt x="3628706" y="1478677"/>
                  <a:pt x="3645703" y="1402193"/>
                </a:cubicBezTo>
                <a:cubicBezTo>
                  <a:pt x="3654201" y="1376699"/>
                  <a:pt x="3645703" y="1342706"/>
                  <a:pt x="3645703" y="1317212"/>
                </a:cubicBezTo>
                <a:cubicBezTo>
                  <a:pt x="3662699" y="1232231"/>
                  <a:pt x="3679695" y="1147249"/>
                  <a:pt x="3688193" y="1062268"/>
                </a:cubicBezTo>
                <a:lnTo>
                  <a:pt x="3688193" y="892305"/>
                </a:lnTo>
                <a:cubicBezTo>
                  <a:pt x="3696692" y="832818"/>
                  <a:pt x="3696692" y="764833"/>
                  <a:pt x="3705190" y="696848"/>
                </a:cubicBezTo>
                <a:cubicBezTo>
                  <a:pt x="3713688" y="654357"/>
                  <a:pt x="3722186" y="611866"/>
                  <a:pt x="3722186" y="569375"/>
                </a:cubicBezTo>
                <a:cubicBezTo>
                  <a:pt x="3849658" y="229450"/>
                  <a:pt x="3730684" y="110476"/>
                  <a:pt x="4062112" y="110476"/>
                </a:cubicBezTo>
                <a:cubicBezTo>
                  <a:pt x="4087606" y="110476"/>
                  <a:pt x="4147093" y="101978"/>
                  <a:pt x="4351049" y="118974"/>
                </a:cubicBezTo>
                <a:cubicBezTo>
                  <a:pt x="4470022" y="127472"/>
                  <a:pt x="4597495" y="144468"/>
                  <a:pt x="4716469" y="178461"/>
                </a:cubicBezTo>
                <a:cubicBezTo>
                  <a:pt x="4792952" y="203955"/>
                  <a:pt x="4920424" y="271941"/>
                  <a:pt x="4937420" y="271941"/>
                </a:cubicBezTo>
                <a:cubicBezTo>
                  <a:pt x="4962915" y="271941"/>
                  <a:pt x="5081889" y="254944"/>
                  <a:pt x="5107383" y="254944"/>
                </a:cubicBezTo>
                <a:cubicBezTo>
                  <a:pt x="5226357" y="254944"/>
                  <a:pt x="5226357" y="254944"/>
                  <a:pt x="5396320" y="348424"/>
                </a:cubicBezTo>
                <a:cubicBezTo>
                  <a:pt x="5413316" y="365420"/>
                  <a:pt x="5447309" y="356922"/>
                  <a:pt x="5472803" y="373918"/>
                </a:cubicBezTo>
                <a:cubicBezTo>
                  <a:pt x="5506796" y="390915"/>
                  <a:pt x="5549286" y="433405"/>
                  <a:pt x="5566283" y="484394"/>
                </a:cubicBezTo>
                <a:cubicBezTo>
                  <a:pt x="5583279" y="509888"/>
                  <a:pt x="5574781" y="560877"/>
                  <a:pt x="5591777" y="603368"/>
                </a:cubicBezTo>
                <a:cubicBezTo>
                  <a:pt x="5600275" y="620364"/>
                  <a:pt x="5617272" y="628862"/>
                  <a:pt x="5642766" y="628862"/>
                </a:cubicBezTo>
                <a:cubicBezTo>
                  <a:pt x="5659762" y="628862"/>
                  <a:pt x="5702253" y="620364"/>
                  <a:pt x="5702253" y="594870"/>
                </a:cubicBezTo>
                <a:cubicBezTo>
                  <a:pt x="5702253" y="577874"/>
                  <a:pt x="5668260" y="492892"/>
                  <a:pt x="5668260" y="467398"/>
                </a:cubicBezTo>
                <a:cubicBezTo>
                  <a:pt x="5668260" y="450402"/>
                  <a:pt x="5702253" y="322929"/>
                  <a:pt x="5719249" y="246446"/>
                </a:cubicBezTo>
                <a:cubicBezTo>
                  <a:pt x="5736246" y="195457"/>
                  <a:pt x="5770238" y="169963"/>
                  <a:pt x="5821227" y="127472"/>
                </a:cubicBezTo>
                <a:cubicBezTo>
                  <a:pt x="5829725" y="118974"/>
                  <a:pt x="5838223" y="84981"/>
                  <a:pt x="5863718" y="76483"/>
                </a:cubicBezTo>
                <a:cubicBezTo>
                  <a:pt x="5889212" y="59487"/>
                  <a:pt x="5965695" y="50989"/>
                  <a:pt x="5999688" y="0"/>
                </a:cubicBezTo>
                <a:cubicBezTo>
                  <a:pt x="6076171" y="16996"/>
                  <a:pt x="6161153" y="16996"/>
                  <a:pt x="6246134" y="50989"/>
                </a:cubicBezTo>
                <a:close/>
              </a:path>
            </a:pathLst>
          </a:custGeom>
          <a:solidFill>
            <a:srgbClr val="000000"/>
          </a:solidFill>
          <a:ln w="8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图形 7">
            <a:extLst>
              <a:ext uri="{FF2B5EF4-FFF2-40B4-BE49-F238E27FC236}">
                <a16:creationId xmlns:a16="http://schemas.microsoft.com/office/drawing/2014/main" id="{A8D868DF-3DE1-5842-2EEB-79C488792FF5}"/>
              </a:ext>
            </a:extLst>
          </p:cNvPr>
          <p:cNvSpPr/>
          <p:nvPr/>
        </p:nvSpPr>
        <p:spPr>
          <a:xfrm>
            <a:off x="7120690" y="1485078"/>
            <a:ext cx="2365619" cy="4623094"/>
          </a:xfrm>
          <a:custGeom>
            <a:avLst/>
            <a:gdLst>
              <a:gd name="connsiteX0" fmla="*/ 1871545 w 2548796"/>
              <a:gd name="connsiteY0" fmla="*/ 4402134 h 4981074"/>
              <a:gd name="connsiteX1" fmla="*/ 1875186 w 2548796"/>
              <a:gd name="connsiteY1" fmla="*/ 4383928 h 4981074"/>
              <a:gd name="connsiteX2" fmla="*/ 1871545 w 2548796"/>
              <a:gd name="connsiteY2" fmla="*/ 4402134 h 4981074"/>
              <a:gd name="connsiteX3" fmla="*/ 662687 w 2548796"/>
              <a:gd name="connsiteY3" fmla="*/ 4314746 h 4981074"/>
              <a:gd name="connsiteX4" fmla="*/ 659046 w 2548796"/>
              <a:gd name="connsiteY4" fmla="*/ 4314746 h 4981074"/>
              <a:gd name="connsiteX5" fmla="*/ 662687 w 2548796"/>
              <a:gd name="connsiteY5" fmla="*/ 4314746 h 4981074"/>
              <a:gd name="connsiteX6" fmla="*/ 1321733 w 2548796"/>
              <a:gd name="connsiteY6" fmla="*/ 1350862 h 4981074"/>
              <a:gd name="connsiteX7" fmla="*/ 1325374 w 2548796"/>
              <a:gd name="connsiteY7" fmla="*/ 1339938 h 4981074"/>
              <a:gd name="connsiteX8" fmla="*/ 1336297 w 2548796"/>
              <a:gd name="connsiteY8" fmla="*/ 1478301 h 4981074"/>
              <a:gd name="connsiteX9" fmla="*/ 1325374 w 2548796"/>
              <a:gd name="connsiteY9" fmla="*/ 1467378 h 4981074"/>
              <a:gd name="connsiteX10" fmla="*/ 1325374 w 2548796"/>
              <a:gd name="connsiteY10" fmla="*/ 1507430 h 4981074"/>
              <a:gd name="connsiteX11" fmla="*/ 1310809 w 2548796"/>
              <a:gd name="connsiteY11" fmla="*/ 1507430 h 4981074"/>
              <a:gd name="connsiteX12" fmla="*/ 1278039 w 2548796"/>
              <a:gd name="connsiteY12" fmla="*/ 1460096 h 4981074"/>
              <a:gd name="connsiteX13" fmla="*/ 1237987 w 2548796"/>
              <a:gd name="connsiteY13" fmla="*/ 1412761 h 4981074"/>
              <a:gd name="connsiteX14" fmla="*/ 1201575 w 2548796"/>
              <a:gd name="connsiteY14" fmla="*/ 1372708 h 4981074"/>
              <a:gd name="connsiteX15" fmla="*/ 1201575 w 2548796"/>
              <a:gd name="connsiteY15" fmla="*/ 1361785 h 4981074"/>
              <a:gd name="connsiteX16" fmla="*/ 1205216 w 2548796"/>
              <a:gd name="connsiteY16" fmla="*/ 1372708 h 4981074"/>
              <a:gd name="connsiteX17" fmla="*/ 1318092 w 2548796"/>
              <a:gd name="connsiteY17" fmla="*/ 1259833 h 4981074"/>
              <a:gd name="connsiteX18" fmla="*/ 1321733 w 2548796"/>
              <a:gd name="connsiteY18" fmla="*/ 1350862 h 4981074"/>
              <a:gd name="connsiteX19" fmla="*/ 1886109 w 2548796"/>
              <a:gd name="connsiteY19" fmla="*/ 0 h 4981074"/>
              <a:gd name="connsiteX20" fmla="*/ 1878827 w 2548796"/>
              <a:gd name="connsiteY20" fmla="*/ 7282 h 4981074"/>
              <a:gd name="connsiteX21" fmla="*/ 1944367 w 2548796"/>
              <a:gd name="connsiteY21" fmla="*/ 10923 h 4981074"/>
              <a:gd name="connsiteX22" fmla="*/ 1962573 w 2548796"/>
              <a:gd name="connsiteY22" fmla="*/ 18206 h 4981074"/>
              <a:gd name="connsiteX23" fmla="*/ 2053601 w 2548796"/>
              <a:gd name="connsiteY23" fmla="*/ 109234 h 4981074"/>
              <a:gd name="connsiteX24" fmla="*/ 2064525 w 2548796"/>
              <a:gd name="connsiteY24" fmla="*/ 131081 h 4981074"/>
              <a:gd name="connsiteX25" fmla="*/ 2071807 w 2548796"/>
              <a:gd name="connsiteY25" fmla="*/ 178416 h 4981074"/>
              <a:gd name="connsiteX26" fmla="*/ 2079089 w 2548796"/>
              <a:gd name="connsiteY26" fmla="*/ 171133 h 4981074"/>
              <a:gd name="connsiteX27" fmla="*/ 2079089 w 2548796"/>
              <a:gd name="connsiteY27" fmla="*/ 349549 h 4981074"/>
              <a:gd name="connsiteX28" fmla="*/ 2068166 w 2548796"/>
              <a:gd name="connsiteY28" fmla="*/ 345908 h 4981074"/>
              <a:gd name="connsiteX29" fmla="*/ 2068166 w 2548796"/>
              <a:gd name="connsiteY29" fmla="*/ 447860 h 4981074"/>
              <a:gd name="connsiteX30" fmla="*/ 2057243 w 2548796"/>
              <a:gd name="connsiteY30" fmla="*/ 436936 h 4981074"/>
              <a:gd name="connsiteX31" fmla="*/ 2057243 w 2548796"/>
              <a:gd name="connsiteY31" fmla="*/ 480630 h 4981074"/>
              <a:gd name="connsiteX32" fmla="*/ 2134872 w 2548796"/>
              <a:gd name="connsiteY32" fmla="*/ 481977 h 4981074"/>
              <a:gd name="connsiteX33" fmla="*/ 2133706 w 2548796"/>
              <a:gd name="connsiteY33" fmla="*/ 480630 h 4981074"/>
              <a:gd name="connsiteX34" fmla="*/ 2126424 w 2548796"/>
              <a:gd name="connsiteY34" fmla="*/ 491553 h 4981074"/>
              <a:gd name="connsiteX35" fmla="*/ 2202888 w 2548796"/>
              <a:gd name="connsiteY35" fmla="*/ 491553 h 4981074"/>
              <a:gd name="connsiteX36" fmla="*/ 2202888 w 2548796"/>
              <a:gd name="connsiteY36" fmla="*/ 495195 h 4981074"/>
              <a:gd name="connsiteX37" fmla="*/ 2242941 w 2548796"/>
              <a:gd name="connsiteY37" fmla="*/ 498836 h 4981074"/>
              <a:gd name="connsiteX38" fmla="*/ 2275711 w 2548796"/>
              <a:gd name="connsiteY38" fmla="*/ 509759 h 4981074"/>
              <a:gd name="connsiteX39" fmla="*/ 2293917 w 2548796"/>
              <a:gd name="connsiteY39" fmla="*/ 520682 h 4981074"/>
              <a:gd name="connsiteX40" fmla="*/ 2384945 w 2548796"/>
              <a:gd name="connsiteY40" fmla="*/ 611711 h 4981074"/>
              <a:gd name="connsiteX41" fmla="*/ 2388586 w 2548796"/>
              <a:gd name="connsiteY41" fmla="*/ 626275 h 4981074"/>
              <a:gd name="connsiteX42" fmla="*/ 2443203 w 2548796"/>
              <a:gd name="connsiteY42" fmla="*/ 691816 h 4981074"/>
              <a:gd name="connsiteX43" fmla="*/ 2446844 w 2548796"/>
              <a:gd name="connsiteY43" fmla="*/ 706380 h 4981074"/>
              <a:gd name="connsiteX44" fmla="*/ 2465050 w 2548796"/>
              <a:gd name="connsiteY44" fmla="*/ 720945 h 4981074"/>
              <a:gd name="connsiteX45" fmla="*/ 2479615 w 2548796"/>
              <a:gd name="connsiteY45" fmla="*/ 760997 h 4981074"/>
              <a:gd name="connsiteX46" fmla="*/ 2486897 w 2548796"/>
              <a:gd name="connsiteY46" fmla="*/ 750074 h 4981074"/>
              <a:gd name="connsiteX47" fmla="*/ 2494179 w 2548796"/>
              <a:gd name="connsiteY47" fmla="*/ 771921 h 4981074"/>
              <a:gd name="connsiteX48" fmla="*/ 2505102 w 2548796"/>
              <a:gd name="connsiteY48" fmla="*/ 790127 h 4981074"/>
              <a:gd name="connsiteX49" fmla="*/ 2516026 w 2548796"/>
              <a:gd name="connsiteY49" fmla="*/ 837461 h 4981074"/>
              <a:gd name="connsiteX50" fmla="*/ 2523308 w 2548796"/>
              <a:gd name="connsiteY50" fmla="*/ 841102 h 4981074"/>
              <a:gd name="connsiteX51" fmla="*/ 2530590 w 2548796"/>
              <a:gd name="connsiteY51" fmla="*/ 881155 h 4981074"/>
              <a:gd name="connsiteX52" fmla="*/ 2537873 w 2548796"/>
              <a:gd name="connsiteY52" fmla="*/ 870232 h 4981074"/>
              <a:gd name="connsiteX53" fmla="*/ 2541514 w 2548796"/>
              <a:gd name="connsiteY53" fmla="*/ 932131 h 4981074"/>
              <a:gd name="connsiteX54" fmla="*/ 2548796 w 2548796"/>
              <a:gd name="connsiteY54" fmla="*/ 921207 h 4981074"/>
              <a:gd name="connsiteX55" fmla="*/ 2548796 w 2548796"/>
              <a:gd name="connsiteY55" fmla="*/ 1194293 h 4981074"/>
              <a:gd name="connsiteX56" fmla="*/ 2537873 w 2548796"/>
              <a:gd name="connsiteY56" fmla="*/ 1187010 h 4981074"/>
              <a:gd name="connsiteX57" fmla="*/ 2537873 w 2548796"/>
              <a:gd name="connsiteY57" fmla="*/ 1245269 h 4981074"/>
              <a:gd name="connsiteX58" fmla="*/ 2526949 w 2548796"/>
              <a:gd name="connsiteY58" fmla="*/ 1237986 h 4981074"/>
              <a:gd name="connsiteX59" fmla="*/ 2526949 w 2548796"/>
              <a:gd name="connsiteY59" fmla="*/ 1307168 h 4981074"/>
              <a:gd name="connsiteX60" fmla="*/ 2516026 w 2548796"/>
              <a:gd name="connsiteY60" fmla="*/ 1296244 h 4981074"/>
              <a:gd name="connsiteX61" fmla="*/ 2516026 w 2548796"/>
              <a:gd name="connsiteY61" fmla="*/ 1398196 h 4981074"/>
              <a:gd name="connsiteX62" fmla="*/ 2512385 w 2548796"/>
              <a:gd name="connsiteY62" fmla="*/ 1376349 h 4981074"/>
              <a:gd name="connsiteX63" fmla="*/ 2508744 w 2548796"/>
              <a:gd name="connsiteY63" fmla="*/ 1722257 h 4981074"/>
              <a:gd name="connsiteX64" fmla="*/ 2512385 w 2548796"/>
              <a:gd name="connsiteY64" fmla="*/ 1733181 h 4981074"/>
              <a:gd name="connsiteX65" fmla="*/ 2519667 w 2548796"/>
              <a:gd name="connsiteY65" fmla="*/ 1791439 h 4981074"/>
              <a:gd name="connsiteX66" fmla="*/ 2526949 w 2548796"/>
              <a:gd name="connsiteY66" fmla="*/ 1780516 h 4981074"/>
              <a:gd name="connsiteX67" fmla="*/ 2530590 w 2548796"/>
              <a:gd name="connsiteY67" fmla="*/ 1842415 h 4981074"/>
              <a:gd name="connsiteX68" fmla="*/ 2537873 w 2548796"/>
              <a:gd name="connsiteY68" fmla="*/ 1831491 h 4981074"/>
              <a:gd name="connsiteX69" fmla="*/ 2537873 w 2548796"/>
              <a:gd name="connsiteY69" fmla="*/ 1878826 h 4981074"/>
              <a:gd name="connsiteX70" fmla="*/ 2545155 w 2548796"/>
              <a:gd name="connsiteY70" fmla="*/ 1882467 h 4981074"/>
              <a:gd name="connsiteX71" fmla="*/ 2548796 w 2548796"/>
              <a:gd name="connsiteY71" fmla="*/ 1893391 h 4981074"/>
              <a:gd name="connsiteX72" fmla="*/ 2537873 w 2548796"/>
              <a:gd name="connsiteY72" fmla="*/ 1922520 h 4981074"/>
              <a:gd name="connsiteX73" fmla="*/ 2526949 w 2548796"/>
              <a:gd name="connsiteY73" fmla="*/ 1918879 h 4981074"/>
              <a:gd name="connsiteX74" fmla="*/ 2523308 w 2548796"/>
              <a:gd name="connsiteY74" fmla="*/ 1933443 h 4981074"/>
              <a:gd name="connsiteX75" fmla="*/ 2516026 w 2548796"/>
              <a:gd name="connsiteY75" fmla="*/ 1940726 h 4981074"/>
              <a:gd name="connsiteX76" fmla="*/ 2508744 w 2548796"/>
              <a:gd name="connsiteY76" fmla="*/ 1973496 h 4981074"/>
              <a:gd name="connsiteX77" fmla="*/ 2497820 w 2548796"/>
              <a:gd name="connsiteY77" fmla="*/ 1969855 h 4981074"/>
              <a:gd name="connsiteX78" fmla="*/ 2494179 w 2548796"/>
              <a:gd name="connsiteY78" fmla="*/ 1984419 h 4981074"/>
              <a:gd name="connsiteX79" fmla="*/ 2483256 w 2548796"/>
              <a:gd name="connsiteY79" fmla="*/ 2006266 h 4981074"/>
              <a:gd name="connsiteX80" fmla="*/ 2475973 w 2548796"/>
              <a:gd name="connsiteY80" fmla="*/ 2028113 h 4981074"/>
              <a:gd name="connsiteX81" fmla="*/ 2472332 w 2548796"/>
              <a:gd name="connsiteY81" fmla="*/ 2017189 h 4981074"/>
              <a:gd name="connsiteX82" fmla="*/ 2435921 w 2548796"/>
              <a:gd name="connsiteY82" fmla="*/ 2053601 h 4981074"/>
              <a:gd name="connsiteX83" fmla="*/ 2446844 w 2548796"/>
              <a:gd name="connsiteY83" fmla="*/ 2057242 h 4981074"/>
              <a:gd name="connsiteX84" fmla="*/ 2403151 w 2548796"/>
              <a:gd name="connsiteY84" fmla="*/ 2075448 h 4981074"/>
              <a:gd name="connsiteX85" fmla="*/ 2359457 w 2548796"/>
              <a:gd name="connsiteY85" fmla="*/ 2090012 h 4981074"/>
              <a:gd name="connsiteX86" fmla="*/ 2301199 w 2548796"/>
              <a:gd name="connsiteY86" fmla="*/ 2090012 h 4981074"/>
              <a:gd name="connsiteX87" fmla="*/ 2301199 w 2548796"/>
              <a:gd name="connsiteY87" fmla="*/ 2068165 h 4981074"/>
              <a:gd name="connsiteX88" fmla="*/ 2323046 w 2548796"/>
              <a:gd name="connsiteY88" fmla="*/ 2057242 h 4981074"/>
              <a:gd name="connsiteX89" fmla="*/ 2323046 w 2548796"/>
              <a:gd name="connsiteY89" fmla="*/ 1988060 h 4981074"/>
              <a:gd name="connsiteX90" fmla="*/ 2301199 w 2548796"/>
              <a:gd name="connsiteY90" fmla="*/ 1988060 h 4981074"/>
              <a:gd name="connsiteX91" fmla="*/ 2290275 w 2548796"/>
              <a:gd name="connsiteY91" fmla="*/ 1944367 h 4981074"/>
              <a:gd name="connsiteX92" fmla="*/ 2290275 w 2548796"/>
              <a:gd name="connsiteY92" fmla="*/ 1933443 h 4981074"/>
              <a:gd name="connsiteX93" fmla="*/ 2323046 w 2548796"/>
              <a:gd name="connsiteY93" fmla="*/ 1911596 h 4981074"/>
              <a:gd name="connsiteX94" fmla="*/ 2323046 w 2548796"/>
              <a:gd name="connsiteY94" fmla="*/ 1751386 h 4981074"/>
              <a:gd name="connsiteX95" fmla="*/ 2330328 w 2548796"/>
              <a:gd name="connsiteY95" fmla="*/ 1729540 h 4981074"/>
              <a:gd name="connsiteX96" fmla="*/ 2341251 w 2548796"/>
              <a:gd name="connsiteY96" fmla="*/ 1700411 h 4981074"/>
              <a:gd name="connsiteX97" fmla="*/ 2342853 w 2548796"/>
              <a:gd name="connsiteY97" fmla="*/ 1695277 h 4981074"/>
              <a:gd name="connsiteX98" fmla="*/ 2341251 w 2548796"/>
              <a:gd name="connsiteY98" fmla="*/ 1696769 h 4981074"/>
              <a:gd name="connsiteX99" fmla="*/ 2352175 w 2548796"/>
              <a:gd name="connsiteY99" fmla="*/ 1700411 h 4981074"/>
              <a:gd name="connsiteX100" fmla="*/ 2363098 w 2548796"/>
              <a:gd name="connsiteY100" fmla="*/ 1613023 h 4981074"/>
              <a:gd name="connsiteX101" fmla="*/ 2366739 w 2548796"/>
              <a:gd name="connsiteY101" fmla="*/ 1620306 h 4981074"/>
              <a:gd name="connsiteX102" fmla="*/ 2366739 w 2548796"/>
              <a:gd name="connsiteY102" fmla="*/ 1456454 h 4981074"/>
              <a:gd name="connsiteX103" fmla="*/ 2363098 w 2548796"/>
              <a:gd name="connsiteY103" fmla="*/ 1467378 h 4981074"/>
              <a:gd name="connsiteX104" fmla="*/ 2352175 w 2548796"/>
              <a:gd name="connsiteY104" fmla="*/ 1394555 h 4981074"/>
              <a:gd name="connsiteX105" fmla="*/ 2341251 w 2548796"/>
              <a:gd name="connsiteY105" fmla="*/ 1343579 h 4981074"/>
              <a:gd name="connsiteX106" fmla="*/ 2337610 w 2548796"/>
              <a:gd name="connsiteY106" fmla="*/ 1310809 h 4981074"/>
              <a:gd name="connsiteX107" fmla="*/ 2330328 w 2548796"/>
              <a:gd name="connsiteY107" fmla="*/ 1303527 h 4981074"/>
              <a:gd name="connsiteX108" fmla="*/ 2319404 w 2548796"/>
              <a:gd name="connsiteY108" fmla="*/ 1241627 h 4981074"/>
              <a:gd name="connsiteX109" fmla="*/ 2312122 w 2548796"/>
              <a:gd name="connsiteY109" fmla="*/ 1234345 h 4981074"/>
              <a:gd name="connsiteX110" fmla="*/ 2301199 w 2548796"/>
              <a:gd name="connsiteY110" fmla="*/ 1212498 h 4981074"/>
              <a:gd name="connsiteX111" fmla="*/ 2290275 w 2548796"/>
              <a:gd name="connsiteY111" fmla="*/ 1183369 h 4981074"/>
              <a:gd name="connsiteX112" fmla="*/ 2279352 w 2548796"/>
              <a:gd name="connsiteY112" fmla="*/ 1106905 h 4981074"/>
              <a:gd name="connsiteX113" fmla="*/ 2272070 w 2548796"/>
              <a:gd name="connsiteY113" fmla="*/ 1117829 h 4981074"/>
              <a:gd name="connsiteX114" fmla="*/ 2272070 w 2548796"/>
              <a:gd name="connsiteY114" fmla="*/ 1041365 h 4981074"/>
              <a:gd name="connsiteX115" fmla="*/ 2257505 w 2548796"/>
              <a:gd name="connsiteY115" fmla="*/ 1026800 h 4981074"/>
              <a:gd name="connsiteX116" fmla="*/ 2246582 w 2548796"/>
              <a:gd name="connsiteY116" fmla="*/ 1026800 h 4981074"/>
              <a:gd name="connsiteX117" fmla="*/ 2242941 w 2548796"/>
              <a:gd name="connsiteY117" fmla="*/ 1045006 h 4981074"/>
              <a:gd name="connsiteX118" fmla="*/ 2228376 w 2548796"/>
              <a:gd name="connsiteY118" fmla="*/ 1059571 h 4981074"/>
              <a:gd name="connsiteX119" fmla="*/ 2224735 w 2548796"/>
              <a:gd name="connsiteY119" fmla="*/ 1074135 h 4981074"/>
              <a:gd name="connsiteX120" fmla="*/ 2195606 w 2548796"/>
              <a:gd name="connsiteY120" fmla="*/ 1125111 h 4981074"/>
              <a:gd name="connsiteX121" fmla="*/ 2177400 w 2548796"/>
              <a:gd name="connsiteY121" fmla="*/ 1150599 h 4981074"/>
              <a:gd name="connsiteX122" fmla="*/ 2144630 w 2548796"/>
              <a:gd name="connsiteY122" fmla="*/ 1252551 h 4981074"/>
              <a:gd name="connsiteX123" fmla="*/ 2137348 w 2548796"/>
              <a:gd name="connsiteY123" fmla="*/ 1259833 h 4981074"/>
              <a:gd name="connsiteX124" fmla="*/ 2140989 w 2548796"/>
              <a:gd name="connsiteY124" fmla="*/ 1350862 h 4981074"/>
              <a:gd name="connsiteX125" fmla="*/ 2148271 w 2548796"/>
              <a:gd name="connsiteY125" fmla="*/ 1339938 h 4981074"/>
              <a:gd name="connsiteX126" fmla="*/ 2151912 w 2548796"/>
              <a:gd name="connsiteY126" fmla="*/ 1412761 h 4981074"/>
              <a:gd name="connsiteX127" fmla="*/ 2159194 w 2548796"/>
              <a:gd name="connsiteY127" fmla="*/ 1412761 h 4981074"/>
              <a:gd name="connsiteX128" fmla="*/ 2159194 w 2548796"/>
              <a:gd name="connsiteY128" fmla="*/ 1401837 h 4981074"/>
              <a:gd name="connsiteX129" fmla="*/ 2162836 w 2548796"/>
              <a:gd name="connsiteY129" fmla="*/ 1471019 h 4981074"/>
              <a:gd name="connsiteX130" fmla="*/ 2166477 w 2548796"/>
              <a:gd name="connsiteY130" fmla="*/ 1460096 h 4981074"/>
              <a:gd name="connsiteX131" fmla="*/ 2177400 w 2548796"/>
              <a:gd name="connsiteY131" fmla="*/ 1580253 h 4981074"/>
              <a:gd name="connsiteX132" fmla="*/ 2188324 w 2548796"/>
              <a:gd name="connsiteY132" fmla="*/ 1572971 h 4981074"/>
              <a:gd name="connsiteX133" fmla="*/ 2191965 w 2548796"/>
              <a:gd name="connsiteY133" fmla="*/ 1642152 h 4981074"/>
              <a:gd name="connsiteX134" fmla="*/ 2199247 w 2548796"/>
              <a:gd name="connsiteY134" fmla="*/ 1631229 h 4981074"/>
              <a:gd name="connsiteX135" fmla="*/ 2199247 w 2548796"/>
              <a:gd name="connsiteY135" fmla="*/ 1700411 h 4981074"/>
              <a:gd name="connsiteX136" fmla="*/ 2206529 w 2548796"/>
              <a:gd name="connsiteY136" fmla="*/ 1700411 h 4981074"/>
              <a:gd name="connsiteX137" fmla="*/ 2210170 w 2548796"/>
              <a:gd name="connsiteY137" fmla="*/ 1820568 h 4981074"/>
              <a:gd name="connsiteX138" fmla="*/ 2217453 w 2548796"/>
              <a:gd name="connsiteY138" fmla="*/ 1802362 h 4981074"/>
              <a:gd name="connsiteX139" fmla="*/ 2221094 w 2548796"/>
              <a:gd name="connsiteY139" fmla="*/ 1951649 h 4981074"/>
              <a:gd name="connsiteX140" fmla="*/ 2228376 w 2548796"/>
              <a:gd name="connsiteY140" fmla="*/ 1937084 h 4981074"/>
              <a:gd name="connsiteX141" fmla="*/ 2228376 w 2548796"/>
              <a:gd name="connsiteY141" fmla="*/ 2097294 h 4981074"/>
              <a:gd name="connsiteX142" fmla="*/ 2221094 w 2548796"/>
              <a:gd name="connsiteY142" fmla="*/ 2090012 h 4981074"/>
              <a:gd name="connsiteX143" fmla="*/ 2217453 w 2548796"/>
              <a:gd name="connsiteY143" fmla="*/ 2250222 h 4981074"/>
              <a:gd name="connsiteX144" fmla="*/ 2206529 w 2548796"/>
              <a:gd name="connsiteY144" fmla="*/ 2239299 h 4981074"/>
              <a:gd name="connsiteX145" fmla="*/ 2206529 w 2548796"/>
              <a:gd name="connsiteY145" fmla="*/ 2377662 h 4981074"/>
              <a:gd name="connsiteX146" fmla="*/ 2202888 w 2548796"/>
              <a:gd name="connsiteY146" fmla="*/ 2359456 h 4981074"/>
              <a:gd name="connsiteX147" fmla="*/ 2199247 w 2548796"/>
              <a:gd name="connsiteY147" fmla="*/ 2479614 h 4981074"/>
              <a:gd name="connsiteX148" fmla="*/ 2188324 w 2548796"/>
              <a:gd name="connsiteY148" fmla="*/ 2468690 h 4981074"/>
              <a:gd name="connsiteX149" fmla="*/ 2188324 w 2548796"/>
              <a:gd name="connsiteY149" fmla="*/ 2559719 h 4981074"/>
              <a:gd name="connsiteX150" fmla="*/ 2181041 w 2548796"/>
              <a:gd name="connsiteY150" fmla="*/ 2548795 h 4981074"/>
              <a:gd name="connsiteX151" fmla="*/ 2173759 w 2548796"/>
              <a:gd name="connsiteY151" fmla="*/ 2603412 h 4981074"/>
              <a:gd name="connsiteX152" fmla="*/ 2166477 w 2548796"/>
              <a:gd name="connsiteY152" fmla="*/ 2658029 h 4981074"/>
              <a:gd name="connsiteX153" fmla="*/ 2162836 w 2548796"/>
              <a:gd name="connsiteY153" fmla="*/ 2647106 h 4981074"/>
              <a:gd name="connsiteX154" fmla="*/ 2159194 w 2548796"/>
              <a:gd name="connsiteY154" fmla="*/ 2698082 h 4981074"/>
              <a:gd name="connsiteX155" fmla="*/ 2148271 w 2548796"/>
              <a:gd name="connsiteY155" fmla="*/ 2687158 h 4981074"/>
              <a:gd name="connsiteX156" fmla="*/ 2144630 w 2548796"/>
              <a:gd name="connsiteY156" fmla="*/ 2723570 h 4981074"/>
              <a:gd name="connsiteX157" fmla="*/ 2137348 w 2548796"/>
              <a:gd name="connsiteY157" fmla="*/ 2730852 h 4981074"/>
              <a:gd name="connsiteX158" fmla="*/ 2137348 w 2548796"/>
              <a:gd name="connsiteY158" fmla="*/ 2763622 h 4981074"/>
              <a:gd name="connsiteX159" fmla="*/ 2126424 w 2548796"/>
              <a:gd name="connsiteY159" fmla="*/ 2759981 h 4981074"/>
              <a:gd name="connsiteX160" fmla="*/ 2126424 w 2548796"/>
              <a:gd name="connsiteY160" fmla="*/ 2800034 h 4981074"/>
              <a:gd name="connsiteX161" fmla="*/ 2122783 w 2548796"/>
              <a:gd name="connsiteY161" fmla="*/ 2789110 h 4981074"/>
              <a:gd name="connsiteX162" fmla="*/ 2119142 w 2548796"/>
              <a:gd name="connsiteY162" fmla="*/ 2825522 h 4981074"/>
              <a:gd name="connsiteX163" fmla="*/ 2108219 w 2548796"/>
              <a:gd name="connsiteY163" fmla="*/ 2818239 h 4981074"/>
              <a:gd name="connsiteX164" fmla="*/ 2104577 w 2548796"/>
              <a:gd name="connsiteY164" fmla="*/ 2843727 h 4981074"/>
              <a:gd name="connsiteX165" fmla="*/ 2097295 w 2548796"/>
              <a:gd name="connsiteY165" fmla="*/ 2851010 h 4981074"/>
              <a:gd name="connsiteX166" fmla="*/ 2086372 w 2548796"/>
              <a:gd name="connsiteY166" fmla="*/ 2909268 h 4981074"/>
              <a:gd name="connsiteX167" fmla="*/ 2082731 w 2548796"/>
              <a:gd name="connsiteY167" fmla="*/ 2898344 h 4981074"/>
              <a:gd name="connsiteX168" fmla="*/ 2046319 w 2548796"/>
              <a:gd name="connsiteY168" fmla="*/ 3018502 h 4981074"/>
              <a:gd name="connsiteX169" fmla="*/ 2039037 w 2548796"/>
              <a:gd name="connsiteY169" fmla="*/ 3007578 h 4981074"/>
              <a:gd name="connsiteX170" fmla="*/ 2028113 w 2548796"/>
              <a:gd name="connsiteY170" fmla="*/ 3007578 h 4981074"/>
              <a:gd name="connsiteX171" fmla="*/ 2031755 w 2548796"/>
              <a:gd name="connsiteY171" fmla="*/ 3291587 h 4981074"/>
              <a:gd name="connsiteX172" fmla="*/ 2039037 w 2548796"/>
              <a:gd name="connsiteY172" fmla="*/ 3284305 h 4981074"/>
              <a:gd name="connsiteX173" fmla="*/ 2042678 w 2548796"/>
              <a:gd name="connsiteY173" fmla="*/ 3382615 h 4981074"/>
              <a:gd name="connsiteX174" fmla="*/ 2046319 w 2548796"/>
              <a:gd name="connsiteY174" fmla="*/ 3364410 h 4981074"/>
              <a:gd name="connsiteX175" fmla="*/ 2046319 w 2548796"/>
              <a:gd name="connsiteY175" fmla="*/ 3488208 h 4981074"/>
              <a:gd name="connsiteX176" fmla="*/ 2042678 w 2548796"/>
              <a:gd name="connsiteY176" fmla="*/ 3480926 h 4981074"/>
              <a:gd name="connsiteX177" fmla="*/ 2039037 w 2548796"/>
              <a:gd name="connsiteY177" fmla="*/ 3550108 h 4981074"/>
              <a:gd name="connsiteX178" fmla="*/ 2028113 w 2548796"/>
              <a:gd name="connsiteY178" fmla="*/ 3539184 h 4981074"/>
              <a:gd name="connsiteX179" fmla="*/ 2024472 w 2548796"/>
              <a:gd name="connsiteY179" fmla="*/ 3586519 h 4981074"/>
              <a:gd name="connsiteX180" fmla="*/ 2013549 w 2548796"/>
              <a:gd name="connsiteY180" fmla="*/ 3626572 h 4981074"/>
              <a:gd name="connsiteX181" fmla="*/ 1995343 w 2548796"/>
              <a:gd name="connsiteY181" fmla="*/ 3684830 h 4981074"/>
              <a:gd name="connsiteX182" fmla="*/ 1986787 w 2548796"/>
              <a:gd name="connsiteY182" fmla="*/ 3693714 h 4981074"/>
              <a:gd name="connsiteX183" fmla="*/ 1984420 w 2548796"/>
              <a:gd name="connsiteY183" fmla="*/ 3717600 h 4981074"/>
              <a:gd name="connsiteX184" fmla="*/ 1977138 w 2548796"/>
              <a:gd name="connsiteY184" fmla="*/ 3724882 h 4981074"/>
              <a:gd name="connsiteX185" fmla="*/ 1955291 w 2548796"/>
              <a:gd name="connsiteY185" fmla="*/ 3804987 h 4981074"/>
              <a:gd name="connsiteX186" fmla="*/ 1948008 w 2548796"/>
              <a:gd name="connsiteY186" fmla="*/ 3812269 h 4981074"/>
              <a:gd name="connsiteX187" fmla="*/ 1933444 w 2548796"/>
              <a:gd name="connsiteY187" fmla="*/ 3855963 h 4981074"/>
              <a:gd name="connsiteX188" fmla="*/ 1915238 w 2548796"/>
              <a:gd name="connsiteY188" fmla="*/ 3906939 h 4981074"/>
              <a:gd name="connsiteX189" fmla="*/ 1893391 w 2548796"/>
              <a:gd name="connsiteY189" fmla="*/ 3957915 h 4981074"/>
              <a:gd name="connsiteX190" fmla="*/ 1878827 w 2548796"/>
              <a:gd name="connsiteY190" fmla="*/ 3990685 h 4981074"/>
              <a:gd name="connsiteX191" fmla="*/ 1951650 w 2548796"/>
              <a:gd name="connsiteY191" fmla="*/ 3990685 h 4981074"/>
              <a:gd name="connsiteX192" fmla="*/ 1929803 w 2548796"/>
              <a:gd name="connsiteY192" fmla="*/ 3983403 h 4981074"/>
              <a:gd name="connsiteX193" fmla="*/ 1973496 w 2548796"/>
              <a:gd name="connsiteY193" fmla="*/ 3983403 h 4981074"/>
              <a:gd name="connsiteX194" fmla="*/ 1966214 w 2548796"/>
              <a:gd name="connsiteY194" fmla="*/ 3987044 h 4981074"/>
              <a:gd name="connsiteX195" fmla="*/ 1995343 w 2548796"/>
              <a:gd name="connsiteY195" fmla="*/ 3994326 h 4981074"/>
              <a:gd name="connsiteX196" fmla="*/ 2017190 w 2548796"/>
              <a:gd name="connsiteY196" fmla="*/ 4041661 h 4981074"/>
              <a:gd name="connsiteX197" fmla="*/ 2024472 w 2548796"/>
              <a:gd name="connsiteY197" fmla="*/ 4045302 h 4981074"/>
              <a:gd name="connsiteX198" fmla="*/ 2035396 w 2548796"/>
              <a:gd name="connsiteY198" fmla="*/ 4074431 h 4981074"/>
              <a:gd name="connsiteX199" fmla="*/ 2042678 w 2548796"/>
              <a:gd name="connsiteY199" fmla="*/ 4143613 h 4981074"/>
              <a:gd name="connsiteX200" fmla="*/ 2046319 w 2548796"/>
              <a:gd name="connsiteY200" fmla="*/ 4125407 h 4981074"/>
              <a:gd name="connsiteX201" fmla="*/ 2046319 w 2548796"/>
              <a:gd name="connsiteY201" fmla="*/ 4241924 h 4981074"/>
              <a:gd name="connsiteX202" fmla="*/ 2042678 w 2548796"/>
              <a:gd name="connsiteY202" fmla="*/ 4220077 h 4981074"/>
              <a:gd name="connsiteX203" fmla="*/ 2035396 w 2548796"/>
              <a:gd name="connsiteY203" fmla="*/ 4278335 h 4981074"/>
              <a:gd name="connsiteX204" fmla="*/ 2024472 w 2548796"/>
              <a:gd name="connsiteY204" fmla="*/ 4296541 h 4981074"/>
              <a:gd name="connsiteX205" fmla="*/ 2002625 w 2548796"/>
              <a:gd name="connsiteY205" fmla="*/ 4318388 h 4981074"/>
              <a:gd name="connsiteX206" fmla="*/ 1962573 w 2548796"/>
              <a:gd name="connsiteY206" fmla="*/ 4347517 h 4981074"/>
              <a:gd name="connsiteX207" fmla="*/ 1944367 w 2548796"/>
              <a:gd name="connsiteY207" fmla="*/ 4358440 h 4981074"/>
              <a:gd name="connsiteX208" fmla="*/ 1878827 w 2548796"/>
              <a:gd name="connsiteY208" fmla="*/ 4373005 h 4981074"/>
              <a:gd name="connsiteX209" fmla="*/ 1878827 w 2548796"/>
              <a:gd name="connsiteY209" fmla="*/ 4442186 h 4981074"/>
              <a:gd name="connsiteX210" fmla="*/ 1835133 w 2548796"/>
              <a:gd name="connsiteY210" fmla="*/ 4478597 h 4981074"/>
              <a:gd name="connsiteX211" fmla="*/ 1795081 w 2548796"/>
              <a:gd name="connsiteY211" fmla="*/ 4518650 h 4981074"/>
              <a:gd name="connsiteX212" fmla="*/ 1776875 w 2548796"/>
              <a:gd name="connsiteY212" fmla="*/ 4525932 h 4981074"/>
              <a:gd name="connsiteX213" fmla="*/ 1787798 w 2548796"/>
              <a:gd name="connsiteY213" fmla="*/ 4529573 h 4981074"/>
              <a:gd name="connsiteX214" fmla="*/ 1747746 w 2548796"/>
              <a:gd name="connsiteY214" fmla="*/ 4533215 h 4981074"/>
              <a:gd name="connsiteX215" fmla="*/ 1758669 w 2548796"/>
              <a:gd name="connsiteY215" fmla="*/ 4540497 h 4981074"/>
              <a:gd name="connsiteX216" fmla="*/ 1660359 w 2548796"/>
              <a:gd name="connsiteY216" fmla="*/ 4540497 h 4981074"/>
              <a:gd name="connsiteX217" fmla="*/ 1671282 w 2548796"/>
              <a:gd name="connsiteY217" fmla="*/ 4529573 h 4981074"/>
              <a:gd name="connsiteX218" fmla="*/ 1620306 w 2548796"/>
              <a:gd name="connsiteY218" fmla="*/ 4529573 h 4981074"/>
              <a:gd name="connsiteX219" fmla="*/ 1631230 w 2548796"/>
              <a:gd name="connsiteY219" fmla="*/ 4525932 h 4981074"/>
              <a:gd name="connsiteX220" fmla="*/ 1609383 w 2548796"/>
              <a:gd name="connsiteY220" fmla="*/ 4518650 h 4981074"/>
              <a:gd name="connsiteX221" fmla="*/ 1580254 w 2548796"/>
              <a:gd name="connsiteY221" fmla="*/ 4482239 h 4981074"/>
              <a:gd name="connsiteX222" fmla="*/ 1580254 w 2548796"/>
              <a:gd name="connsiteY222" fmla="*/ 4391210 h 4981074"/>
              <a:gd name="connsiteX223" fmla="*/ 1591177 w 2548796"/>
              <a:gd name="connsiteY223" fmla="*/ 4394851 h 4981074"/>
              <a:gd name="connsiteX224" fmla="*/ 1591177 w 2548796"/>
              <a:gd name="connsiteY224" fmla="*/ 4336593 h 4981074"/>
              <a:gd name="connsiteX225" fmla="*/ 1602100 w 2548796"/>
              <a:gd name="connsiteY225" fmla="*/ 4343875 h 4981074"/>
              <a:gd name="connsiteX226" fmla="*/ 1602100 w 2548796"/>
              <a:gd name="connsiteY226" fmla="*/ 4303823 h 4981074"/>
              <a:gd name="connsiteX227" fmla="*/ 1609383 w 2548796"/>
              <a:gd name="connsiteY227" fmla="*/ 4274694 h 4981074"/>
              <a:gd name="connsiteX228" fmla="*/ 1620306 w 2548796"/>
              <a:gd name="connsiteY228" fmla="*/ 4231000 h 4981074"/>
              <a:gd name="connsiteX229" fmla="*/ 1649435 w 2548796"/>
              <a:gd name="connsiteY229" fmla="*/ 4180024 h 4981074"/>
              <a:gd name="connsiteX230" fmla="*/ 1649435 w 2548796"/>
              <a:gd name="connsiteY230" fmla="*/ 4114484 h 4981074"/>
              <a:gd name="connsiteX231" fmla="*/ 1653076 w 2548796"/>
              <a:gd name="connsiteY231" fmla="*/ 4088996 h 4981074"/>
              <a:gd name="connsiteX232" fmla="*/ 1671282 w 2548796"/>
              <a:gd name="connsiteY232" fmla="*/ 4081714 h 4981074"/>
              <a:gd name="connsiteX233" fmla="*/ 1660359 w 2548796"/>
              <a:gd name="connsiteY233" fmla="*/ 4074431 h 4981074"/>
              <a:gd name="connsiteX234" fmla="*/ 1689488 w 2548796"/>
              <a:gd name="connsiteY234" fmla="*/ 4074431 h 4981074"/>
              <a:gd name="connsiteX235" fmla="*/ 1689488 w 2548796"/>
              <a:gd name="connsiteY235" fmla="*/ 4023455 h 4981074"/>
              <a:gd name="connsiteX236" fmla="*/ 1700411 w 2548796"/>
              <a:gd name="connsiteY236" fmla="*/ 4034379 h 4981074"/>
              <a:gd name="connsiteX237" fmla="*/ 1700411 w 2548796"/>
              <a:gd name="connsiteY237" fmla="*/ 3914221 h 4981074"/>
              <a:gd name="connsiteX238" fmla="*/ 1711335 w 2548796"/>
              <a:gd name="connsiteY238" fmla="*/ 3932427 h 4981074"/>
              <a:gd name="connsiteX239" fmla="*/ 1711335 w 2548796"/>
              <a:gd name="connsiteY239" fmla="*/ 3754011 h 4981074"/>
              <a:gd name="connsiteX240" fmla="*/ 1696770 w 2548796"/>
              <a:gd name="connsiteY240" fmla="*/ 3710318 h 4981074"/>
              <a:gd name="connsiteX241" fmla="*/ 1689488 w 2548796"/>
              <a:gd name="connsiteY241" fmla="*/ 3721241 h 4981074"/>
              <a:gd name="connsiteX242" fmla="*/ 1685847 w 2548796"/>
              <a:gd name="connsiteY242" fmla="*/ 3641136 h 4981074"/>
              <a:gd name="connsiteX243" fmla="*/ 1682205 w 2548796"/>
              <a:gd name="connsiteY243" fmla="*/ 3659342 h 4981074"/>
              <a:gd name="connsiteX244" fmla="*/ 1682205 w 2548796"/>
              <a:gd name="connsiteY244" fmla="*/ 3571955 h 4981074"/>
              <a:gd name="connsiteX245" fmla="*/ 1685847 w 2548796"/>
              <a:gd name="connsiteY245" fmla="*/ 3593801 h 4981074"/>
              <a:gd name="connsiteX246" fmla="*/ 1689488 w 2548796"/>
              <a:gd name="connsiteY246" fmla="*/ 3502773 h 4981074"/>
              <a:gd name="connsiteX247" fmla="*/ 1700411 w 2548796"/>
              <a:gd name="connsiteY247" fmla="*/ 3513696 h 4981074"/>
              <a:gd name="connsiteX248" fmla="*/ 1700411 w 2548796"/>
              <a:gd name="connsiteY248" fmla="*/ 3477285 h 4981074"/>
              <a:gd name="connsiteX249" fmla="*/ 1711335 w 2548796"/>
              <a:gd name="connsiteY249" fmla="*/ 3484567 h 4981074"/>
              <a:gd name="connsiteX250" fmla="*/ 1711335 w 2548796"/>
              <a:gd name="connsiteY250" fmla="*/ 3433591 h 4981074"/>
              <a:gd name="connsiteX251" fmla="*/ 1722258 w 2548796"/>
              <a:gd name="connsiteY251" fmla="*/ 3444515 h 4981074"/>
              <a:gd name="connsiteX252" fmla="*/ 1722258 w 2548796"/>
              <a:gd name="connsiteY252" fmla="*/ 3382615 h 4981074"/>
              <a:gd name="connsiteX253" fmla="*/ 1725899 w 2548796"/>
              <a:gd name="connsiteY253" fmla="*/ 3393539 h 4981074"/>
              <a:gd name="connsiteX254" fmla="*/ 1725899 w 2548796"/>
              <a:gd name="connsiteY254" fmla="*/ 3320716 h 4981074"/>
              <a:gd name="connsiteX255" fmla="*/ 1736822 w 2548796"/>
              <a:gd name="connsiteY255" fmla="*/ 3324357 h 4981074"/>
              <a:gd name="connsiteX256" fmla="*/ 1736822 w 2548796"/>
              <a:gd name="connsiteY256" fmla="*/ 3127736 h 4981074"/>
              <a:gd name="connsiteX257" fmla="*/ 1729540 w 2548796"/>
              <a:gd name="connsiteY257" fmla="*/ 3149583 h 4981074"/>
              <a:gd name="connsiteX258" fmla="*/ 1729540 w 2548796"/>
              <a:gd name="connsiteY258" fmla="*/ 2942038 h 4981074"/>
              <a:gd name="connsiteX259" fmla="*/ 1711335 w 2548796"/>
              <a:gd name="connsiteY259" fmla="*/ 2923832 h 4981074"/>
              <a:gd name="connsiteX260" fmla="*/ 1707693 w 2548796"/>
              <a:gd name="connsiteY260" fmla="*/ 2861933 h 4981074"/>
              <a:gd name="connsiteX261" fmla="*/ 1682205 w 2548796"/>
              <a:gd name="connsiteY261" fmla="*/ 2847368 h 4981074"/>
              <a:gd name="connsiteX262" fmla="*/ 1689488 w 2548796"/>
              <a:gd name="connsiteY262" fmla="*/ 2843727 h 4981074"/>
              <a:gd name="connsiteX263" fmla="*/ 1638512 w 2548796"/>
              <a:gd name="connsiteY263" fmla="*/ 2818239 h 4981074"/>
              <a:gd name="connsiteX264" fmla="*/ 1642153 w 2548796"/>
              <a:gd name="connsiteY264" fmla="*/ 2807316 h 4981074"/>
              <a:gd name="connsiteX265" fmla="*/ 1609383 w 2548796"/>
              <a:gd name="connsiteY265" fmla="*/ 2789110 h 4981074"/>
              <a:gd name="connsiteX266" fmla="*/ 1620306 w 2548796"/>
              <a:gd name="connsiteY266" fmla="*/ 2759981 h 4981074"/>
              <a:gd name="connsiteX267" fmla="*/ 1631230 w 2548796"/>
              <a:gd name="connsiteY267" fmla="*/ 2730852 h 4981074"/>
              <a:gd name="connsiteX268" fmla="*/ 1642153 w 2548796"/>
              <a:gd name="connsiteY268" fmla="*/ 2701723 h 4981074"/>
              <a:gd name="connsiteX269" fmla="*/ 1649435 w 2548796"/>
              <a:gd name="connsiteY269" fmla="*/ 2672594 h 4981074"/>
              <a:gd name="connsiteX270" fmla="*/ 1649435 w 2548796"/>
              <a:gd name="connsiteY270" fmla="*/ 2661671 h 4981074"/>
              <a:gd name="connsiteX271" fmla="*/ 1660359 w 2548796"/>
              <a:gd name="connsiteY271" fmla="*/ 2628900 h 4981074"/>
              <a:gd name="connsiteX272" fmla="*/ 1671282 w 2548796"/>
              <a:gd name="connsiteY272" fmla="*/ 2617977 h 4981074"/>
              <a:gd name="connsiteX273" fmla="*/ 1671282 w 2548796"/>
              <a:gd name="connsiteY273" fmla="*/ 2541513 h 4981074"/>
              <a:gd name="connsiteX274" fmla="*/ 1642153 w 2548796"/>
              <a:gd name="connsiteY274" fmla="*/ 2526948 h 4981074"/>
              <a:gd name="connsiteX275" fmla="*/ 1623947 w 2548796"/>
              <a:gd name="connsiteY275" fmla="*/ 2534231 h 4981074"/>
              <a:gd name="connsiteX276" fmla="*/ 1609383 w 2548796"/>
              <a:gd name="connsiteY276" fmla="*/ 2537872 h 4981074"/>
              <a:gd name="connsiteX277" fmla="*/ 1594818 w 2548796"/>
              <a:gd name="connsiteY277" fmla="*/ 2556078 h 4981074"/>
              <a:gd name="connsiteX278" fmla="*/ 1580254 w 2548796"/>
              <a:gd name="connsiteY278" fmla="*/ 2567001 h 4981074"/>
              <a:gd name="connsiteX279" fmla="*/ 1554766 w 2548796"/>
              <a:gd name="connsiteY279" fmla="*/ 2596130 h 4981074"/>
              <a:gd name="connsiteX280" fmla="*/ 1514713 w 2548796"/>
              <a:gd name="connsiteY280" fmla="*/ 2636183 h 4981074"/>
              <a:gd name="connsiteX281" fmla="*/ 1485584 w 2548796"/>
              <a:gd name="connsiteY281" fmla="*/ 2661671 h 4981074"/>
              <a:gd name="connsiteX282" fmla="*/ 1474661 w 2548796"/>
              <a:gd name="connsiteY282" fmla="*/ 2683517 h 4981074"/>
              <a:gd name="connsiteX283" fmla="*/ 1467378 w 2548796"/>
              <a:gd name="connsiteY283" fmla="*/ 2690800 h 4981074"/>
              <a:gd name="connsiteX284" fmla="*/ 1467378 w 2548796"/>
              <a:gd name="connsiteY284" fmla="*/ 2734493 h 4981074"/>
              <a:gd name="connsiteX285" fmla="*/ 1456455 w 2548796"/>
              <a:gd name="connsiteY285" fmla="*/ 2727211 h 4981074"/>
              <a:gd name="connsiteX286" fmla="*/ 1452814 w 2548796"/>
              <a:gd name="connsiteY286" fmla="*/ 2756340 h 4981074"/>
              <a:gd name="connsiteX287" fmla="*/ 1445532 w 2548796"/>
              <a:gd name="connsiteY287" fmla="*/ 2763622 h 4981074"/>
              <a:gd name="connsiteX288" fmla="*/ 1438249 w 2548796"/>
              <a:gd name="connsiteY288" fmla="*/ 2803675 h 4981074"/>
              <a:gd name="connsiteX289" fmla="*/ 1427326 w 2548796"/>
              <a:gd name="connsiteY289" fmla="*/ 2800034 h 4981074"/>
              <a:gd name="connsiteX290" fmla="*/ 1423685 w 2548796"/>
              <a:gd name="connsiteY290" fmla="*/ 2814598 h 4981074"/>
              <a:gd name="connsiteX291" fmla="*/ 1412761 w 2548796"/>
              <a:gd name="connsiteY291" fmla="*/ 2836445 h 4981074"/>
              <a:gd name="connsiteX292" fmla="*/ 1401838 w 2548796"/>
              <a:gd name="connsiteY292" fmla="*/ 2854651 h 4981074"/>
              <a:gd name="connsiteX293" fmla="*/ 1376350 w 2548796"/>
              <a:gd name="connsiteY293" fmla="*/ 2883780 h 4981074"/>
              <a:gd name="connsiteX294" fmla="*/ 1372709 w 2548796"/>
              <a:gd name="connsiteY294" fmla="*/ 2894703 h 4981074"/>
              <a:gd name="connsiteX295" fmla="*/ 1223422 w 2548796"/>
              <a:gd name="connsiteY295" fmla="*/ 3043990 h 4981074"/>
              <a:gd name="connsiteX296" fmla="*/ 1176087 w 2548796"/>
              <a:gd name="connsiteY296" fmla="*/ 3051272 h 4981074"/>
              <a:gd name="connsiteX297" fmla="*/ 1187011 w 2548796"/>
              <a:gd name="connsiteY297" fmla="*/ 3058554 h 4981074"/>
              <a:gd name="connsiteX298" fmla="*/ 1157882 w 2548796"/>
              <a:gd name="connsiteY298" fmla="*/ 3058554 h 4981074"/>
              <a:gd name="connsiteX299" fmla="*/ 1157882 w 2548796"/>
              <a:gd name="connsiteY299" fmla="*/ 3091325 h 4981074"/>
              <a:gd name="connsiteX300" fmla="*/ 1154241 w 2548796"/>
              <a:gd name="connsiteY300" fmla="*/ 3116813 h 4981074"/>
              <a:gd name="connsiteX301" fmla="*/ 1157882 w 2548796"/>
              <a:gd name="connsiteY301" fmla="*/ 3116813 h 4981074"/>
              <a:gd name="connsiteX302" fmla="*/ 1146958 w 2548796"/>
              <a:gd name="connsiteY302" fmla="*/ 3109530 h 4981074"/>
              <a:gd name="connsiteX303" fmla="*/ 1143317 w 2548796"/>
              <a:gd name="connsiteY303" fmla="*/ 3124095 h 4981074"/>
              <a:gd name="connsiteX304" fmla="*/ 1132394 w 2548796"/>
              <a:gd name="connsiteY304" fmla="*/ 3145942 h 4981074"/>
              <a:gd name="connsiteX305" fmla="*/ 1121470 w 2548796"/>
              <a:gd name="connsiteY305" fmla="*/ 3164147 h 4981074"/>
              <a:gd name="connsiteX306" fmla="*/ 1095982 w 2548796"/>
              <a:gd name="connsiteY306" fmla="*/ 3193276 h 4981074"/>
              <a:gd name="connsiteX307" fmla="*/ 1092341 w 2548796"/>
              <a:gd name="connsiteY307" fmla="*/ 3204200 h 4981074"/>
              <a:gd name="connsiteX308" fmla="*/ 1063212 w 2548796"/>
              <a:gd name="connsiteY308" fmla="*/ 3236970 h 4981074"/>
              <a:gd name="connsiteX309" fmla="*/ 1041365 w 2548796"/>
              <a:gd name="connsiteY309" fmla="*/ 3247893 h 4981074"/>
              <a:gd name="connsiteX310" fmla="*/ 1004954 w 2548796"/>
              <a:gd name="connsiteY310" fmla="*/ 3284305 h 4981074"/>
              <a:gd name="connsiteX311" fmla="*/ 1001313 w 2548796"/>
              <a:gd name="connsiteY311" fmla="*/ 3295228 h 4981074"/>
              <a:gd name="connsiteX312" fmla="*/ 953978 w 2548796"/>
              <a:gd name="connsiteY312" fmla="*/ 3357127 h 4981074"/>
              <a:gd name="connsiteX313" fmla="*/ 924849 w 2548796"/>
              <a:gd name="connsiteY313" fmla="*/ 3382615 h 4981074"/>
              <a:gd name="connsiteX314" fmla="*/ 921208 w 2548796"/>
              <a:gd name="connsiteY314" fmla="*/ 3397180 h 4981074"/>
              <a:gd name="connsiteX315" fmla="*/ 906643 w 2548796"/>
              <a:gd name="connsiteY315" fmla="*/ 3411745 h 4981074"/>
              <a:gd name="connsiteX316" fmla="*/ 903002 w 2548796"/>
              <a:gd name="connsiteY316" fmla="*/ 3426309 h 4981074"/>
              <a:gd name="connsiteX317" fmla="*/ 884796 w 2548796"/>
              <a:gd name="connsiteY317" fmla="*/ 3459079 h 4981074"/>
              <a:gd name="connsiteX318" fmla="*/ 881155 w 2548796"/>
              <a:gd name="connsiteY318" fmla="*/ 3448156 h 4981074"/>
              <a:gd name="connsiteX319" fmla="*/ 862950 w 2548796"/>
              <a:gd name="connsiteY319" fmla="*/ 3484567 h 4981074"/>
              <a:gd name="connsiteX320" fmla="*/ 844744 w 2548796"/>
              <a:gd name="connsiteY320" fmla="*/ 3502773 h 4981074"/>
              <a:gd name="connsiteX321" fmla="*/ 841103 w 2548796"/>
              <a:gd name="connsiteY321" fmla="*/ 3517337 h 4981074"/>
              <a:gd name="connsiteX322" fmla="*/ 826538 w 2548796"/>
              <a:gd name="connsiteY322" fmla="*/ 3531902 h 4981074"/>
              <a:gd name="connsiteX323" fmla="*/ 822897 w 2548796"/>
              <a:gd name="connsiteY323" fmla="*/ 3546467 h 4981074"/>
              <a:gd name="connsiteX324" fmla="*/ 797409 w 2548796"/>
              <a:gd name="connsiteY324" fmla="*/ 3608366 h 4981074"/>
              <a:gd name="connsiteX325" fmla="*/ 786486 w 2548796"/>
              <a:gd name="connsiteY325" fmla="*/ 3601084 h 4981074"/>
              <a:gd name="connsiteX326" fmla="*/ 775562 w 2548796"/>
              <a:gd name="connsiteY326" fmla="*/ 3633854 h 4981074"/>
              <a:gd name="connsiteX327" fmla="*/ 771921 w 2548796"/>
              <a:gd name="connsiteY327" fmla="*/ 3655701 h 4981074"/>
              <a:gd name="connsiteX328" fmla="*/ 764639 w 2548796"/>
              <a:gd name="connsiteY328" fmla="*/ 3710318 h 4981074"/>
              <a:gd name="connsiteX329" fmla="*/ 760998 w 2548796"/>
              <a:gd name="connsiteY329" fmla="*/ 3699394 h 4981074"/>
              <a:gd name="connsiteX330" fmla="*/ 757357 w 2548796"/>
              <a:gd name="connsiteY330" fmla="*/ 3772217 h 4981074"/>
              <a:gd name="connsiteX331" fmla="*/ 764639 w 2548796"/>
              <a:gd name="connsiteY331" fmla="*/ 3783140 h 4981074"/>
              <a:gd name="connsiteX332" fmla="*/ 764639 w 2548796"/>
              <a:gd name="connsiteY332" fmla="*/ 3910580 h 4981074"/>
              <a:gd name="connsiteX333" fmla="*/ 724586 w 2548796"/>
              <a:gd name="connsiteY333" fmla="*/ 3961556 h 4981074"/>
              <a:gd name="connsiteX334" fmla="*/ 746433 w 2548796"/>
              <a:gd name="connsiteY334" fmla="*/ 3990685 h 4981074"/>
              <a:gd name="connsiteX335" fmla="*/ 724586 w 2548796"/>
              <a:gd name="connsiteY335" fmla="*/ 4012532 h 4981074"/>
              <a:gd name="connsiteX336" fmla="*/ 724586 w 2548796"/>
              <a:gd name="connsiteY336" fmla="*/ 4081714 h 4981074"/>
              <a:gd name="connsiteX337" fmla="*/ 720945 w 2548796"/>
              <a:gd name="connsiteY337" fmla="*/ 4070790 h 4981074"/>
              <a:gd name="connsiteX338" fmla="*/ 713663 w 2548796"/>
              <a:gd name="connsiteY338" fmla="*/ 4107201 h 4981074"/>
              <a:gd name="connsiteX339" fmla="*/ 706381 w 2548796"/>
              <a:gd name="connsiteY339" fmla="*/ 4147254 h 4981074"/>
              <a:gd name="connsiteX340" fmla="*/ 704888 w 2548796"/>
              <a:gd name="connsiteY340" fmla="*/ 4149948 h 4981074"/>
              <a:gd name="connsiteX341" fmla="*/ 706381 w 2548796"/>
              <a:gd name="connsiteY341" fmla="*/ 4147254 h 4981074"/>
              <a:gd name="connsiteX342" fmla="*/ 695457 w 2548796"/>
              <a:gd name="connsiteY342" fmla="*/ 4139972 h 4981074"/>
              <a:gd name="connsiteX343" fmla="*/ 695457 w 2548796"/>
              <a:gd name="connsiteY343" fmla="*/ 4231000 h 4981074"/>
              <a:gd name="connsiteX344" fmla="*/ 731869 w 2548796"/>
              <a:gd name="connsiteY344" fmla="*/ 4274694 h 4981074"/>
              <a:gd name="connsiteX345" fmla="*/ 735510 w 2548796"/>
              <a:gd name="connsiteY345" fmla="*/ 4340234 h 4981074"/>
              <a:gd name="connsiteX346" fmla="*/ 771921 w 2548796"/>
              <a:gd name="connsiteY346" fmla="*/ 4373005 h 4981074"/>
              <a:gd name="connsiteX347" fmla="*/ 779203 w 2548796"/>
              <a:gd name="connsiteY347" fmla="*/ 4394851 h 4981074"/>
              <a:gd name="connsiteX348" fmla="*/ 786486 w 2548796"/>
              <a:gd name="connsiteY348" fmla="*/ 4383928 h 4981074"/>
              <a:gd name="connsiteX349" fmla="*/ 826538 w 2548796"/>
              <a:gd name="connsiteY349" fmla="*/ 4434904 h 4981074"/>
              <a:gd name="connsiteX350" fmla="*/ 826538 w 2548796"/>
              <a:gd name="connsiteY350" fmla="*/ 4460392 h 4981074"/>
              <a:gd name="connsiteX351" fmla="*/ 724586 w 2548796"/>
              <a:gd name="connsiteY351" fmla="*/ 4362081 h 4981074"/>
              <a:gd name="connsiteX352" fmla="*/ 728227 w 2548796"/>
              <a:gd name="connsiteY352" fmla="*/ 4351158 h 4981074"/>
              <a:gd name="connsiteX353" fmla="*/ 699098 w 2548796"/>
              <a:gd name="connsiteY353" fmla="*/ 4351158 h 4981074"/>
              <a:gd name="connsiteX354" fmla="*/ 710022 w 2548796"/>
              <a:gd name="connsiteY354" fmla="*/ 4340234 h 4981074"/>
              <a:gd name="connsiteX355" fmla="*/ 655405 w 2548796"/>
              <a:gd name="connsiteY355" fmla="*/ 4322029 h 4981074"/>
              <a:gd name="connsiteX356" fmla="*/ 655405 w 2548796"/>
              <a:gd name="connsiteY356" fmla="*/ 4340234 h 4981074"/>
              <a:gd name="connsiteX357" fmla="*/ 644481 w 2548796"/>
              <a:gd name="connsiteY357" fmla="*/ 4329311 h 4981074"/>
              <a:gd name="connsiteX358" fmla="*/ 644481 w 2548796"/>
              <a:gd name="connsiteY358" fmla="*/ 4391210 h 4981074"/>
              <a:gd name="connsiteX359" fmla="*/ 640840 w 2548796"/>
              <a:gd name="connsiteY359" fmla="*/ 4380287 h 4981074"/>
              <a:gd name="connsiteX360" fmla="*/ 637199 w 2548796"/>
              <a:gd name="connsiteY360" fmla="*/ 4449468 h 4981074"/>
              <a:gd name="connsiteX361" fmla="*/ 626276 w 2548796"/>
              <a:gd name="connsiteY361" fmla="*/ 4442186 h 4981074"/>
              <a:gd name="connsiteX362" fmla="*/ 626276 w 2548796"/>
              <a:gd name="connsiteY362" fmla="*/ 4602396 h 4981074"/>
              <a:gd name="connsiteX363" fmla="*/ 626276 w 2548796"/>
              <a:gd name="connsiteY363" fmla="*/ 4569626 h 4981074"/>
              <a:gd name="connsiteX364" fmla="*/ 615352 w 2548796"/>
              <a:gd name="connsiteY364" fmla="*/ 4562344 h 4981074"/>
              <a:gd name="connsiteX365" fmla="*/ 615352 w 2548796"/>
              <a:gd name="connsiteY365" fmla="*/ 4820864 h 4981074"/>
              <a:gd name="connsiteX366" fmla="*/ 604429 w 2548796"/>
              <a:gd name="connsiteY366" fmla="*/ 4824505 h 4981074"/>
              <a:gd name="connsiteX367" fmla="*/ 586223 w 2548796"/>
              <a:gd name="connsiteY367" fmla="*/ 4875481 h 4981074"/>
              <a:gd name="connsiteX368" fmla="*/ 564376 w 2548796"/>
              <a:gd name="connsiteY368" fmla="*/ 4922816 h 4981074"/>
              <a:gd name="connsiteX369" fmla="*/ 495195 w 2548796"/>
              <a:gd name="connsiteY369" fmla="*/ 4973792 h 4981074"/>
              <a:gd name="connsiteX370" fmla="*/ 506118 w 2548796"/>
              <a:gd name="connsiteY370" fmla="*/ 4981074 h 4981074"/>
              <a:gd name="connsiteX371" fmla="*/ 455142 w 2548796"/>
              <a:gd name="connsiteY371" fmla="*/ 4981074 h 4981074"/>
              <a:gd name="connsiteX372" fmla="*/ 458783 w 2548796"/>
              <a:gd name="connsiteY372" fmla="*/ 4970151 h 4981074"/>
              <a:gd name="connsiteX373" fmla="*/ 415090 w 2548796"/>
              <a:gd name="connsiteY373" fmla="*/ 4959227 h 4981074"/>
              <a:gd name="connsiteX374" fmla="*/ 345908 w 2548796"/>
              <a:gd name="connsiteY374" fmla="*/ 4951945 h 4981074"/>
              <a:gd name="connsiteX375" fmla="*/ 349549 w 2548796"/>
              <a:gd name="connsiteY375" fmla="*/ 4941022 h 4981074"/>
              <a:gd name="connsiteX376" fmla="*/ 287650 w 2548796"/>
              <a:gd name="connsiteY376" fmla="*/ 4941022 h 4981074"/>
              <a:gd name="connsiteX377" fmla="*/ 298573 w 2548796"/>
              <a:gd name="connsiteY377" fmla="*/ 4930098 h 4981074"/>
              <a:gd name="connsiteX378" fmla="*/ 240315 w 2548796"/>
              <a:gd name="connsiteY378" fmla="*/ 4930098 h 4981074"/>
              <a:gd name="connsiteX379" fmla="*/ 247597 w 2548796"/>
              <a:gd name="connsiteY379" fmla="*/ 4919175 h 4981074"/>
              <a:gd name="connsiteX380" fmla="*/ 174775 w 2548796"/>
              <a:gd name="connsiteY380" fmla="*/ 4900969 h 4981074"/>
              <a:gd name="connsiteX381" fmla="*/ 178416 w 2548796"/>
              <a:gd name="connsiteY381" fmla="*/ 4890046 h 4981074"/>
              <a:gd name="connsiteX382" fmla="*/ 138363 w 2548796"/>
              <a:gd name="connsiteY382" fmla="*/ 4879122 h 4981074"/>
              <a:gd name="connsiteX383" fmla="*/ 29129 w 2548796"/>
              <a:gd name="connsiteY383" fmla="*/ 4766247 h 4981074"/>
              <a:gd name="connsiteX384" fmla="*/ 14565 w 2548796"/>
              <a:gd name="connsiteY384" fmla="*/ 4733477 h 4981074"/>
              <a:gd name="connsiteX385" fmla="*/ 7282 w 2548796"/>
              <a:gd name="connsiteY385" fmla="*/ 4726195 h 4981074"/>
              <a:gd name="connsiteX386" fmla="*/ 0 w 2548796"/>
              <a:gd name="connsiteY386" fmla="*/ 4682501 h 4981074"/>
              <a:gd name="connsiteX387" fmla="*/ 7282 w 2548796"/>
              <a:gd name="connsiteY387" fmla="*/ 4544138 h 4981074"/>
              <a:gd name="connsiteX388" fmla="*/ 18206 w 2548796"/>
              <a:gd name="connsiteY388" fmla="*/ 4555061 h 4981074"/>
              <a:gd name="connsiteX389" fmla="*/ 18206 w 2548796"/>
              <a:gd name="connsiteY389" fmla="*/ 4522291 h 4981074"/>
              <a:gd name="connsiteX390" fmla="*/ 29129 w 2548796"/>
              <a:gd name="connsiteY390" fmla="*/ 4493162 h 4981074"/>
              <a:gd name="connsiteX391" fmla="*/ 87387 w 2548796"/>
              <a:gd name="connsiteY391" fmla="*/ 4394851 h 4981074"/>
              <a:gd name="connsiteX392" fmla="*/ 98311 w 2548796"/>
              <a:gd name="connsiteY392" fmla="*/ 4351158 h 4981074"/>
              <a:gd name="connsiteX393" fmla="*/ 98311 w 2548796"/>
              <a:gd name="connsiteY393" fmla="*/ 4332952 h 4981074"/>
              <a:gd name="connsiteX394" fmla="*/ 109234 w 2548796"/>
              <a:gd name="connsiteY394" fmla="*/ 4343875 h 4981074"/>
              <a:gd name="connsiteX395" fmla="*/ 109234 w 2548796"/>
              <a:gd name="connsiteY395" fmla="*/ 4274694 h 4981074"/>
              <a:gd name="connsiteX396" fmla="*/ 98311 w 2548796"/>
              <a:gd name="connsiteY396" fmla="*/ 4267412 h 4981074"/>
              <a:gd name="connsiteX397" fmla="*/ 87387 w 2548796"/>
              <a:gd name="connsiteY397" fmla="*/ 4238283 h 4981074"/>
              <a:gd name="connsiteX398" fmla="*/ 80105 w 2548796"/>
              <a:gd name="connsiteY398" fmla="*/ 4180024 h 4981074"/>
              <a:gd name="connsiteX399" fmla="*/ 87387 w 2548796"/>
              <a:gd name="connsiteY399" fmla="*/ 4132689 h 4981074"/>
              <a:gd name="connsiteX400" fmla="*/ 98311 w 2548796"/>
              <a:gd name="connsiteY400" fmla="*/ 4092637 h 4981074"/>
              <a:gd name="connsiteX401" fmla="*/ 109234 w 2548796"/>
              <a:gd name="connsiteY401" fmla="*/ 4070790 h 4981074"/>
              <a:gd name="connsiteX402" fmla="*/ 109234 w 2548796"/>
              <a:gd name="connsiteY402" fmla="*/ 4052584 h 4981074"/>
              <a:gd name="connsiteX403" fmla="*/ 109234 w 2548796"/>
              <a:gd name="connsiteY403" fmla="*/ 4038020 h 4981074"/>
              <a:gd name="connsiteX404" fmla="*/ 120158 w 2548796"/>
              <a:gd name="connsiteY404" fmla="*/ 4045302 h 4981074"/>
              <a:gd name="connsiteX405" fmla="*/ 127440 w 2548796"/>
              <a:gd name="connsiteY405" fmla="*/ 3972479 h 4981074"/>
              <a:gd name="connsiteX406" fmla="*/ 138363 w 2548796"/>
              <a:gd name="connsiteY406" fmla="*/ 3954274 h 4981074"/>
              <a:gd name="connsiteX407" fmla="*/ 207545 w 2548796"/>
              <a:gd name="connsiteY407" fmla="*/ 3874169 h 4981074"/>
              <a:gd name="connsiteX408" fmla="*/ 236674 w 2548796"/>
              <a:gd name="connsiteY408" fmla="*/ 3859604 h 4981074"/>
              <a:gd name="connsiteX409" fmla="*/ 320420 w 2548796"/>
              <a:gd name="connsiteY409" fmla="*/ 3772217 h 4981074"/>
              <a:gd name="connsiteX410" fmla="*/ 367755 w 2548796"/>
              <a:gd name="connsiteY410" fmla="*/ 3732164 h 4981074"/>
              <a:gd name="connsiteX411" fmla="*/ 407807 w 2548796"/>
              <a:gd name="connsiteY411" fmla="*/ 3692112 h 4981074"/>
              <a:gd name="connsiteX412" fmla="*/ 447860 w 2548796"/>
              <a:gd name="connsiteY412" fmla="*/ 3662983 h 4981074"/>
              <a:gd name="connsiteX413" fmla="*/ 469707 w 2548796"/>
              <a:gd name="connsiteY413" fmla="*/ 3659342 h 4981074"/>
              <a:gd name="connsiteX414" fmla="*/ 458783 w 2548796"/>
              <a:gd name="connsiteY414" fmla="*/ 3652059 h 4981074"/>
              <a:gd name="connsiteX415" fmla="*/ 476989 w 2548796"/>
              <a:gd name="connsiteY415" fmla="*/ 3648418 h 4981074"/>
              <a:gd name="connsiteX416" fmla="*/ 527965 w 2548796"/>
              <a:gd name="connsiteY416" fmla="*/ 3582878 h 4981074"/>
              <a:gd name="connsiteX417" fmla="*/ 546171 w 2548796"/>
              <a:gd name="connsiteY417" fmla="*/ 3568313 h 4981074"/>
              <a:gd name="connsiteX418" fmla="*/ 549812 w 2548796"/>
              <a:gd name="connsiteY418" fmla="*/ 3553749 h 4981074"/>
              <a:gd name="connsiteX419" fmla="*/ 568017 w 2548796"/>
              <a:gd name="connsiteY419" fmla="*/ 3524620 h 4981074"/>
              <a:gd name="connsiteX420" fmla="*/ 586223 w 2548796"/>
              <a:gd name="connsiteY420" fmla="*/ 3510055 h 4981074"/>
              <a:gd name="connsiteX421" fmla="*/ 589864 w 2548796"/>
              <a:gd name="connsiteY421" fmla="*/ 3491850 h 4981074"/>
              <a:gd name="connsiteX422" fmla="*/ 608070 w 2548796"/>
              <a:gd name="connsiteY422" fmla="*/ 3462720 h 4981074"/>
              <a:gd name="connsiteX423" fmla="*/ 626276 w 2548796"/>
              <a:gd name="connsiteY423" fmla="*/ 3440874 h 4981074"/>
              <a:gd name="connsiteX424" fmla="*/ 629917 w 2548796"/>
              <a:gd name="connsiteY424" fmla="*/ 3433591 h 4981074"/>
              <a:gd name="connsiteX425" fmla="*/ 629917 w 2548796"/>
              <a:gd name="connsiteY425" fmla="*/ 3422668 h 4981074"/>
              <a:gd name="connsiteX426" fmla="*/ 640840 w 2548796"/>
              <a:gd name="connsiteY426" fmla="*/ 3389898 h 4981074"/>
              <a:gd name="connsiteX427" fmla="*/ 648122 w 2548796"/>
              <a:gd name="connsiteY427" fmla="*/ 3375333 h 4981074"/>
              <a:gd name="connsiteX428" fmla="*/ 648122 w 2548796"/>
              <a:gd name="connsiteY428" fmla="*/ 3360769 h 4981074"/>
              <a:gd name="connsiteX429" fmla="*/ 659046 w 2548796"/>
              <a:gd name="connsiteY429" fmla="*/ 3331640 h 4981074"/>
              <a:gd name="connsiteX430" fmla="*/ 669969 w 2548796"/>
              <a:gd name="connsiteY430" fmla="*/ 3302510 h 4981074"/>
              <a:gd name="connsiteX431" fmla="*/ 680893 w 2548796"/>
              <a:gd name="connsiteY431" fmla="*/ 3273381 h 4981074"/>
              <a:gd name="connsiteX432" fmla="*/ 680893 w 2548796"/>
              <a:gd name="connsiteY432" fmla="*/ 3251535 h 4981074"/>
              <a:gd name="connsiteX433" fmla="*/ 684534 w 2548796"/>
              <a:gd name="connsiteY433" fmla="*/ 3262458 h 4981074"/>
              <a:gd name="connsiteX434" fmla="*/ 688175 w 2548796"/>
              <a:gd name="connsiteY434" fmla="*/ 3240611 h 4981074"/>
              <a:gd name="connsiteX435" fmla="*/ 699098 w 2548796"/>
              <a:gd name="connsiteY435" fmla="*/ 3200559 h 4981074"/>
              <a:gd name="connsiteX436" fmla="*/ 699098 w 2548796"/>
              <a:gd name="connsiteY436" fmla="*/ 3182353 h 4981074"/>
              <a:gd name="connsiteX437" fmla="*/ 710022 w 2548796"/>
              <a:gd name="connsiteY437" fmla="*/ 3193276 h 4981074"/>
              <a:gd name="connsiteX438" fmla="*/ 710022 w 2548796"/>
              <a:gd name="connsiteY438" fmla="*/ 3171430 h 4981074"/>
              <a:gd name="connsiteX439" fmla="*/ 720945 w 2548796"/>
              <a:gd name="connsiteY439" fmla="*/ 3131377 h 4981074"/>
              <a:gd name="connsiteX440" fmla="*/ 728227 w 2548796"/>
              <a:gd name="connsiteY440" fmla="*/ 3091325 h 4981074"/>
              <a:gd name="connsiteX441" fmla="*/ 739151 w 2548796"/>
              <a:gd name="connsiteY441" fmla="*/ 3051272 h 4981074"/>
              <a:gd name="connsiteX442" fmla="*/ 750074 w 2548796"/>
              <a:gd name="connsiteY442" fmla="*/ 3011220 h 4981074"/>
              <a:gd name="connsiteX443" fmla="*/ 760998 w 2548796"/>
              <a:gd name="connsiteY443" fmla="*/ 2974808 h 4981074"/>
              <a:gd name="connsiteX444" fmla="*/ 760998 w 2548796"/>
              <a:gd name="connsiteY444" fmla="*/ 2952961 h 4981074"/>
              <a:gd name="connsiteX445" fmla="*/ 764639 w 2548796"/>
              <a:gd name="connsiteY445" fmla="*/ 2963885 h 4981074"/>
              <a:gd name="connsiteX446" fmla="*/ 768280 w 2548796"/>
              <a:gd name="connsiteY446" fmla="*/ 2923832 h 4981074"/>
              <a:gd name="connsiteX447" fmla="*/ 779203 w 2548796"/>
              <a:gd name="connsiteY447" fmla="*/ 2931115 h 4981074"/>
              <a:gd name="connsiteX448" fmla="*/ 779203 w 2548796"/>
              <a:gd name="connsiteY448" fmla="*/ 2901985 h 4981074"/>
              <a:gd name="connsiteX449" fmla="*/ 801050 w 2548796"/>
              <a:gd name="connsiteY449" fmla="*/ 2861933 h 4981074"/>
              <a:gd name="connsiteX450" fmla="*/ 808332 w 2548796"/>
              <a:gd name="connsiteY450" fmla="*/ 2851010 h 4981074"/>
              <a:gd name="connsiteX451" fmla="*/ 848385 w 2548796"/>
              <a:gd name="connsiteY451" fmla="*/ 2810957 h 4981074"/>
              <a:gd name="connsiteX452" fmla="*/ 877514 w 2548796"/>
              <a:gd name="connsiteY452" fmla="*/ 2800034 h 4981074"/>
              <a:gd name="connsiteX453" fmla="*/ 899361 w 2548796"/>
              <a:gd name="connsiteY453" fmla="*/ 2781828 h 4981074"/>
              <a:gd name="connsiteX454" fmla="*/ 921208 w 2548796"/>
              <a:gd name="connsiteY454" fmla="*/ 2770905 h 4981074"/>
              <a:gd name="connsiteX455" fmla="*/ 939413 w 2548796"/>
              <a:gd name="connsiteY455" fmla="*/ 2763622 h 4981074"/>
              <a:gd name="connsiteX456" fmla="*/ 968543 w 2548796"/>
              <a:gd name="connsiteY456" fmla="*/ 2752699 h 4981074"/>
              <a:gd name="connsiteX457" fmla="*/ 1001313 w 2548796"/>
              <a:gd name="connsiteY457" fmla="*/ 2749058 h 4981074"/>
              <a:gd name="connsiteX458" fmla="*/ 990389 w 2548796"/>
              <a:gd name="connsiteY458" fmla="*/ 2745417 h 4981074"/>
              <a:gd name="connsiteX459" fmla="*/ 1008595 w 2548796"/>
              <a:gd name="connsiteY459" fmla="*/ 2741776 h 4981074"/>
              <a:gd name="connsiteX460" fmla="*/ 1008595 w 2548796"/>
              <a:gd name="connsiteY460" fmla="*/ 2679876 h 4981074"/>
              <a:gd name="connsiteX461" fmla="*/ 1001313 w 2548796"/>
              <a:gd name="connsiteY461" fmla="*/ 2679876 h 4981074"/>
              <a:gd name="connsiteX462" fmla="*/ 1001313 w 2548796"/>
              <a:gd name="connsiteY462" fmla="*/ 2548795 h 4981074"/>
              <a:gd name="connsiteX463" fmla="*/ 1008595 w 2548796"/>
              <a:gd name="connsiteY463" fmla="*/ 2519666 h 4981074"/>
              <a:gd name="connsiteX464" fmla="*/ 1008595 w 2548796"/>
              <a:gd name="connsiteY464" fmla="*/ 2505102 h 4981074"/>
              <a:gd name="connsiteX465" fmla="*/ 1019518 w 2548796"/>
              <a:gd name="connsiteY465" fmla="*/ 2512384 h 4981074"/>
              <a:gd name="connsiteX466" fmla="*/ 1019518 w 2548796"/>
              <a:gd name="connsiteY466" fmla="*/ 2497819 h 4981074"/>
              <a:gd name="connsiteX467" fmla="*/ 1019518 w 2548796"/>
              <a:gd name="connsiteY467" fmla="*/ 2483255 h 4981074"/>
              <a:gd name="connsiteX468" fmla="*/ 1030442 w 2548796"/>
              <a:gd name="connsiteY468" fmla="*/ 2461408 h 4981074"/>
              <a:gd name="connsiteX469" fmla="*/ 1048648 w 2548796"/>
              <a:gd name="connsiteY469" fmla="*/ 2435920 h 4981074"/>
              <a:gd name="connsiteX470" fmla="*/ 1059571 w 2548796"/>
              <a:gd name="connsiteY470" fmla="*/ 2399509 h 4981074"/>
              <a:gd name="connsiteX471" fmla="*/ 1059571 w 2548796"/>
              <a:gd name="connsiteY471" fmla="*/ 2370380 h 4981074"/>
              <a:gd name="connsiteX472" fmla="*/ 1070494 w 2548796"/>
              <a:gd name="connsiteY472" fmla="*/ 2333968 h 4981074"/>
              <a:gd name="connsiteX473" fmla="*/ 1070494 w 2548796"/>
              <a:gd name="connsiteY473" fmla="*/ 2319404 h 4981074"/>
              <a:gd name="connsiteX474" fmla="*/ 1081418 w 2548796"/>
              <a:gd name="connsiteY474" fmla="*/ 2279351 h 4981074"/>
              <a:gd name="connsiteX475" fmla="*/ 1088700 w 2548796"/>
              <a:gd name="connsiteY475" fmla="*/ 2239299 h 4981074"/>
              <a:gd name="connsiteX476" fmla="*/ 1088700 w 2548796"/>
              <a:gd name="connsiteY476" fmla="*/ 2228375 h 4981074"/>
              <a:gd name="connsiteX477" fmla="*/ 1110547 w 2548796"/>
              <a:gd name="connsiteY477" fmla="*/ 2181041 h 4981074"/>
              <a:gd name="connsiteX478" fmla="*/ 1110547 w 2548796"/>
              <a:gd name="connsiteY478" fmla="*/ 2162835 h 4981074"/>
              <a:gd name="connsiteX479" fmla="*/ 1106906 w 2548796"/>
              <a:gd name="connsiteY479" fmla="*/ 2137347 h 4981074"/>
              <a:gd name="connsiteX480" fmla="*/ 1099623 w 2548796"/>
              <a:gd name="connsiteY480" fmla="*/ 2148270 h 4981074"/>
              <a:gd name="connsiteX481" fmla="*/ 1099623 w 2548796"/>
              <a:gd name="connsiteY481" fmla="*/ 2039036 h 4981074"/>
              <a:gd name="connsiteX482" fmla="*/ 1110547 w 2548796"/>
              <a:gd name="connsiteY482" fmla="*/ 2042677 h 4981074"/>
              <a:gd name="connsiteX483" fmla="*/ 1110547 w 2548796"/>
              <a:gd name="connsiteY483" fmla="*/ 1995343 h 4981074"/>
              <a:gd name="connsiteX484" fmla="*/ 1114188 w 2548796"/>
              <a:gd name="connsiteY484" fmla="*/ 2002625 h 4981074"/>
              <a:gd name="connsiteX485" fmla="*/ 1139676 w 2548796"/>
              <a:gd name="connsiteY485" fmla="*/ 1962572 h 4981074"/>
              <a:gd name="connsiteX486" fmla="*/ 1139676 w 2548796"/>
              <a:gd name="connsiteY486" fmla="*/ 1951649 h 4981074"/>
              <a:gd name="connsiteX487" fmla="*/ 1150599 w 2548796"/>
              <a:gd name="connsiteY487" fmla="*/ 1922520 h 4981074"/>
              <a:gd name="connsiteX488" fmla="*/ 1150599 w 2548796"/>
              <a:gd name="connsiteY488" fmla="*/ 1900673 h 4981074"/>
              <a:gd name="connsiteX489" fmla="*/ 1150599 w 2548796"/>
              <a:gd name="connsiteY489" fmla="*/ 1886108 h 4981074"/>
              <a:gd name="connsiteX490" fmla="*/ 1179728 w 2548796"/>
              <a:gd name="connsiteY490" fmla="*/ 1842415 h 4981074"/>
              <a:gd name="connsiteX491" fmla="*/ 1179728 w 2548796"/>
              <a:gd name="connsiteY491" fmla="*/ 1809645 h 4981074"/>
              <a:gd name="connsiteX492" fmla="*/ 1179728 w 2548796"/>
              <a:gd name="connsiteY492" fmla="*/ 1795080 h 4981074"/>
              <a:gd name="connsiteX493" fmla="*/ 1190652 w 2548796"/>
              <a:gd name="connsiteY493" fmla="*/ 1802362 h 4981074"/>
              <a:gd name="connsiteX494" fmla="*/ 1190652 w 2548796"/>
              <a:gd name="connsiteY494" fmla="*/ 1744104 h 4981074"/>
              <a:gd name="connsiteX495" fmla="*/ 1201575 w 2548796"/>
              <a:gd name="connsiteY495" fmla="*/ 1751386 h 4981074"/>
              <a:gd name="connsiteX496" fmla="*/ 1201575 w 2548796"/>
              <a:gd name="connsiteY496" fmla="*/ 1693128 h 4981074"/>
              <a:gd name="connsiteX497" fmla="*/ 1205216 w 2548796"/>
              <a:gd name="connsiteY497" fmla="*/ 1700411 h 4981074"/>
              <a:gd name="connsiteX498" fmla="*/ 1205216 w 2548796"/>
              <a:gd name="connsiteY498" fmla="*/ 1667640 h 4981074"/>
              <a:gd name="connsiteX499" fmla="*/ 1201575 w 2548796"/>
              <a:gd name="connsiteY499" fmla="*/ 1678564 h 4981074"/>
              <a:gd name="connsiteX500" fmla="*/ 1168805 w 2548796"/>
              <a:gd name="connsiteY500" fmla="*/ 1645794 h 4981074"/>
              <a:gd name="connsiteX501" fmla="*/ 1128753 w 2548796"/>
              <a:gd name="connsiteY501" fmla="*/ 1605741 h 4981074"/>
              <a:gd name="connsiteX502" fmla="*/ 1081418 w 2548796"/>
              <a:gd name="connsiteY502" fmla="*/ 1565689 h 4981074"/>
              <a:gd name="connsiteX503" fmla="*/ 979466 w 2548796"/>
              <a:gd name="connsiteY503" fmla="*/ 1463737 h 4981074"/>
              <a:gd name="connsiteX504" fmla="*/ 968543 w 2548796"/>
              <a:gd name="connsiteY504" fmla="*/ 1445531 h 4981074"/>
              <a:gd name="connsiteX505" fmla="*/ 968543 w 2548796"/>
              <a:gd name="connsiteY505" fmla="*/ 1423684 h 4981074"/>
              <a:gd name="connsiteX506" fmla="*/ 968543 w 2548796"/>
              <a:gd name="connsiteY506" fmla="*/ 1390914 h 4981074"/>
              <a:gd name="connsiteX507" fmla="*/ 979466 w 2548796"/>
              <a:gd name="connsiteY507" fmla="*/ 1401837 h 4981074"/>
              <a:gd name="connsiteX508" fmla="*/ 979466 w 2548796"/>
              <a:gd name="connsiteY508" fmla="*/ 1354503 h 4981074"/>
              <a:gd name="connsiteX509" fmla="*/ 990389 w 2548796"/>
              <a:gd name="connsiteY509" fmla="*/ 1361785 h 4981074"/>
              <a:gd name="connsiteX510" fmla="*/ 990389 w 2548796"/>
              <a:gd name="connsiteY510" fmla="*/ 1339938 h 4981074"/>
              <a:gd name="connsiteX511" fmla="*/ 1008595 w 2548796"/>
              <a:gd name="connsiteY511" fmla="*/ 1270757 h 4981074"/>
              <a:gd name="connsiteX512" fmla="*/ 1008595 w 2548796"/>
              <a:gd name="connsiteY512" fmla="*/ 1256192 h 4981074"/>
              <a:gd name="connsiteX513" fmla="*/ 1019518 w 2548796"/>
              <a:gd name="connsiteY513" fmla="*/ 1259833 h 4981074"/>
              <a:gd name="connsiteX514" fmla="*/ 1041365 w 2548796"/>
              <a:gd name="connsiteY514" fmla="*/ 1179728 h 4981074"/>
              <a:gd name="connsiteX515" fmla="*/ 1045006 w 2548796"/>
              <a:gd name="connsiteY515" fmla="*/ 1190652 h 4981074"/>
              <a:gd name="connsiteX516" fmla="*/ 1048648 w 2548796"/>
              <a:gd name="connsiteY516" fmla="*/ 1168805 h 4981074"/>
              <a:gd name="connsiteX517" fmla="*/ 1054109 w 2548796"/>
              <a:gd name="connsiteY517" fmla="*/ 1158427 h 4981074"/>
              <a:gd name="connsiteX518" fmla="*/ 1059571 w 2548796"/>
              <a:gd name="connsiteY518" fmla="*/ 1139676 h 4981074"/>
              <a:gd name="connsiteX519" fmla="*/ 1070494 w 2548796"/>
              <a:gd name="connsiteY519" fmla="*/ 1132393 h 4981074"/>
              <a:gd name="connsiteX520" fmla="*/ 1070494 w 2548796"/>
              <a:gd name="connsiteY520" fmla="*/ 1110547 h 4981074"/>
              <a:gd name="connsiteX521" fmla="*/ 1081418 w 2548796"/>
              <a:gd name="connsiteY521" fmla="*/ 1121470 h 4981074"/>
              <a:gd name="connsiteX522" fmla="*/ 1081418 w 2548796"/>
              <a:gd name="connsiteY522" fmla="*/ 1095982 h 4981074"/>
              <a:gd name="connsiteX523" fmla="*/ 1088700 w 2548796"/>
              <a:gd name="connsiteY523" fmla="*/ 1070494 h 4981074"/>
              <a:gd name="connsiteX524" fmla="*/ 1099623 w 2548796"/>
              <a:gd name="connsiteY524" fmla="*/ 1063212 h 4981074"/>
              <a:gd name="connsiteX525" fmla="*/ 1099623 w 2548796"/>
              <a:gd name="connsiteY525" fmla="*/ 1048647 h 4981074"/>
              <a:gd name="connsiteX526" fmla="*/ 1121470 w 2548796"/>
              <a:gd name="connsiteY526" fmla="*/ 1004954 h 4981074"/>
              <a:gd name="connsiteX527" fmla="*/ 1121470 w 2548796"/>
              <a:gd name="connsiteY527" fmla="*/ 990389 h 4981074"/>
              <a:gd name="connsiteX528" fmla="*/ 1125111 w 2548796"/>
              <a:gd name="connsiteY528" fmla="*/ 1001312 h 4981074"/>
              <a:gd name="connsiteX529" fmla="*/ 1128753 w 2548796"/>
              <a:gd name="connsiteY529" fmla="*/ 979466 h 4981074"/>
              <a:gd name="connsiteX530" fmla="*/ 1134214 w 2548796"/>
              <a:gd name="connsiteY530" fmla="*/ 969452 h 4981074"/>
              <a:gd name="connsiteX531" fmla="*/ 1139676 w 2548796"/>
              <a:gd name="connsiteY531" fmla="*/ 950337 h 4981074"/>
              <a:gd name="connsiteX532" fmla="*/ 1161523 w 2548796"/>
              <a:gd name="connsiteY532" fmla="*/ 910284 h 4981074"/>
              <a:gd name="connsiteX533" fmla="*/ 1168805 w 2548796"/>
              <a:gd name="connsiteY533" fmla="*/ 892078 h 4981074"/>
              <a:gd name="connsiteX534" fmla="*/ 1179728 w 2548796"/>
              <a:gd name="connsiteY534" fmla="*/ 870232 h 4981074"/>
              <a:gd name="connsiteX535" fmla="*/ 1179728 w 2548796"/>
              <a:gd name="connsiteY535" fmla="*/ 873873 h 4981074"/>
              <a:gd name="connsiteX536" fmla="*/ 1190652 w 2548796"/>
              <a:gd name="connsiteY536" fmla="*/ 881155 h 4981074"/>
              <a:gd name="connsiteX537" fmla="*/ 1190652 w 2548796"/>
              <a:gd name="connsiteY537" fmla="*/ 870232 h 4981074"/>
              <a:gd name="connsiteX538" fmla="*/ 1208858 w 2548796"/>
              <a:gd name="connsiteY538" fmla="*/ 819256 h 4981074"/>
              <a:gd name="connsiteX539" fmla="*/ 1230704 w 2548796"/>
              <a:gd name="connsiteY539" fmla="*/ 793768 h 4981074"/>
              <a:gd name="connsiteX540" fmla="*/ 1230704 w 2548796"/>
              <a:gd name="connsiteY540" fmla="*/ 779203 h 4981074"/>
              <a:gd name="connsiteX541" fmla="*/ 1237987 w 2548796"/>
              <a:gd name="connsiteY541" fmla="*/ 768280 h 4981074"/>
              <a:gd name="connsiteX542" fmla="*/ 1241628 w 2548796"/>
              <a:gd name="connsiteY542" fmla="*/ 750074 h 4981074"/>
              <a:gd name="connsiteX543" fmla="*/ 1256192 w 2548796"/>
              <a:gd name="connsiteY543" fmla="*/ 735509 h 4981074"/>
              <a:gd name="connsiteX544" fmla="*/ 1259834 w 2548796"/>
              <a:gd name="connsiteY544" fmla="*/ 720945 h 4981074"/>
              <a:gd name="connsiteX545" fmla="*/ 1281680 w 2548796"/>
              <a:gd name="connsiteY545" fmla="*/ 699098 h 4981074"/>
              <a:gd name="connsiteX546" fmla="*/ 1310809 w 2548796"/>
              <a:gd name="connsiteY546" fmla="*/ 680892 h 4981074"/>
              <a:gd name="connsiteX547" fmla="*/ 1329015 w 2548796"/>
              <a:gd name="connsiteY547" fmla="*/ 669969 h 4981074"/>
              <a:gd name="connsiteX548" fmla="*/ 1379991 w 2548796"/>
              <a:gd name="connsiteY548" fmla="*/ 640840 h 4981074"/>
              <a:gd name="connsiteX549" fmla="*/ 1420044 w 2548796"/>
              <a:gd name="connsiteY549" fmla="*/ 626275 h 4981074"/>
              <a:gd name="connsiteX550" fmla="*/ 1409120 w 2548796"/>
              <a:gd name="connsiteY550" fmla="*/ 618993 h 4981074"/>
              <a:gd name="connsiteX551" fmla="*/ 1460096 w 2548796"/>
              <a:gd name="connsiteY551" fmla="*/ 589864 h 4981074"/>
              <a:gd name="connsiteX552" fmla="*/ 1507431 w 2548796"/>
              <a:gd name="connsiteY552" fmla="*/ 568017 h 4981074"/>
              <a:gd name="connsiteX553" fmla="*/ 1521995 w 2548796"/>
              <a:gd name="connsiteY553" fmla="*/ 549812 h 4981074"/>
              <a:gd name="connsiteX554" fmla="*/ 1558407 w 2548796"/>
              <a:gd name="connsiteY554" fmla="*/ 546170 h 4981074"/>
              <a:gd name="connsiteX555" fmla="*/ 1562048 w 2548796"/>
              <a:gd name="connsiteY555" fmla="*/ 538888 h 4981074"/>
              <a:gd name="connsiteX556" fmla="*/ 1620306 w 2548796"/>
              <a:gd name="connsiteY556" fmla="*/ 509759 h 4981074"/>
              <a:gd name="connsiteX557" fmla="*/ 1642153 w 2548796"/>
              <a:gd name="connsiteY557" fmla="*/ 498836 h 4981074"/>
              <a:gd name="connsiteX558" fmla="*/ 1667641 w 2548796"/>
              <a:gd name="connsiteY558" fmla="*/ 487912 h 4981074"/>
              <a:gd name="connsiteX559" fmla="*/ 1671282 w 2548796"/>
              <a:gd name="connsiteY559" fmla="*/ 473348 h 4981074"/>
              <a:gd name="connsiteX560" fmla="*/ 1667641 w 2548796"/>
              <a:gd name="connsiteY560" fmla="*/ 455142 h 4981074"/>
              <a:gd name="connsiteX561" fmla="*/ 1660359 w 2548796"/>
              <a:gd name="connsiteY561" fmla="*/ 466065 h 4981074"/>
              <a:gd name="connsiteX562" fmla="*/ 1656717 w 2548796"/>
              <a:gd name="connsiteY562" fmla="*/ 418731 h 4981074"/>
              <a:gd name="connsiteX563" fmla="*/ 1649435 w 2548796"/>
              <a:gd name="connsiteY563" fmla="*/ 411448 h 4981074"/>
              <a:gd name="connsiteX564" fmla="*/ 1649435 w 2548796"/>
              <a:gd name="connsiteY564" fmla="*/ 396884 h 4981074"/>
              <a:gd name="connsiteX565" fmla="*/ 1649435 w 2548796"/>
              <a:gd name="connsiteY565" fmla="*/ 389602 h 4981074"/>
              <a:gd name="connsiteX566" fmla="*/ 1660359 w 2548796"/>
              <a:gd name="connsiteY566" fmla="*/ 400525 h 4981074"/>
              <a:gd name="connsiteX567" fmla="*/ 1656717 w 2548796"/>
              <a:gd name="connsiteY567" fmla="*/ 345908 h 4981074"/>
              <a:gd name="connsiteX568" fmla="*/ 1649435 w 2548796"/>
              <a:gd name="connsiteY568" fmla="*/ 345908 h 4981074"/>
              <a:gd name="connsiteX569" fmla="*/ 1642153 w 2548796"/>
              <a:gd name="connsiteY569" fmla="*/ 356831 h 4981074"/>
              <a:gd name="connsiteX570" fmla="*/ 1649435 w 2548796"/>
              <a:gd name="connsiteY570" fmla="*/ 298573 h 4981074"/>
              <a:gd name="connsiteX571" fmla="*/ 1642153 w 2548796"/>
              <a:gd name="connsiteY571" fmla="*/ 189339 h 4981074"/>
              <a:gd name="connsiteX572" fmla="*/ 1649435 w 2548796"/>
              <a:gd name="connsiteY572" fmla="*/ 149287 h 4981074"/>
              <a:gd name="connsiteX573" fmla="*/ 1660359 w 2548796"/>
              <a:gd name="connsiteY573" fmla="*/ 160210 h 4981074"/>
              <a:gd name="connsiteX574" fmla="*/ 1671282 w 2548796"/>
              <a:gd name="connsiteY574" fmla="*/ 109234 h 4981074"/>
              <a:gd name="connsiteX575" fmla="*/ 1696770 w 2548796"/>
              <a:gd name="connsiteY575" fmla="*/ 87387 h 4981074"/>
              <a:gd name="connsiteX576" fmla="*/ 1700411 w 2548796"/>
              <a:gd name="connsiteY576" fmla="*/ 69182 h 4981074"/>
              <a:gd name="connsiteX577" fmla="*/ 1722258 w 2548796"/>
              <a:gd name="connsiteY577" fmla="*/ 50976 h 4981074"/>
              <a:gd name="connsiteX578" fmla="*/ 1736822 w 2548796"/>
              <a:gd name="connsiteY578" fmla="*/ 47335 h 4981074"/>
              <a:gd name="connsiteX579" fmla="*/ 1751387 w 2548796"/>
              <a:gd name="connsiteY579" fmla="*/ 29129 h 4981074"/>
              <a:gd name="connsiteX580" fmla="*/ 1769593 w 2548796"/>
              <a:gd name="connsiteY580" fmla="*/ 18206 h 4981074"/>
              <a:gd name="connsiteX581" fmla="*/ 1809645 w 2548796"/>
              <a:gd name="connsiteY581" fmla="*/ 0 h 4981074"/>
              <a:gd name="connsiteX582" fmla="*/ 1886109 w 2548796"/>
              <a:gd name="connsiteY582" fmla="*/ 0 h 4981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</a:cxnLst>
            <a:rect l="l" t="t" r="r" b="b"/>
            <a:pathLst>
              <a:path w="2548796" h="4981074">
                <a:moveTo>
                  <a:pt x="1871545" y="4402134"/>
                </a:moveTo>
                <a:cubicBezTo>
                  <a:pt x="1871545" y="4394851"/>
                  <a:pt x="1871545" y="4387569"/>
                  <a:pt x="1875186" y="4383928"/>
                </a:cubicBezTo>
                <a:cubicBezTo>
                  <a:pt x="1875186" y="4391210"/>
                  <a:pt x="1871545" y="4398492"/>
                  <a:pt x="1871545" y="4402134"/>
                </a:cubicBezTo>
                <a:close/>
                <a:moveTo>
                  <a:pt x="662687" y="4314746"/>
                </a:moveTo>
                <a:cubicBezTo>
                  <a:pt x="662687" y="4314746"/>
                  <a:pt x="659046" y="4318388"/>
                  <a:pt x="659046" y="4314746"/>
                </a:cubicBezTo>
                <a:lnTo>
                  <a:pt x="662687" y="4314746"/>
                </a:lnTo>
                <a:close/>
                <a:moveTo>
                  <a:pt x="1321733" y="1350862"/>
                </a:moveTo>
                <a:cubicBezTo>
                  <a:pt x="1325374" y="1347220"/>
                  <a:pt x="1325374" y="1343579"/>
                  <a:pt x="1325374" y="1339938"/>
                </a:cubicBezTo>
                <a:cubicBezTo>
                  <a:pt x="1325374" y="1387273"/>
                  <a:pt x="1336297" y="1430966"/>
                  <a:pt x="1336297" y="1478301"/>
                </a:cubicBezTo>
                <a:cubicBezTo>
                  <a:pt x="1332656" y="1478301"/>
                  <a:pt x="1336297" y="1471019"/>
                  <a:pt x="1325374" y="1467378"/>
                </a:cubicBezTo>
                <a:lnTo>
                  <a:pt x="1325374" y="1507430"/>
                </a:lnTo>
                <a:lnTo>
                  <a:pt x="1310809" y="1507430"/>
                </a:lnTo>
                <a:cubicBezTo>
                  <a:pt x="1296245" y="1481942"/>
                  <a:pt x="1285321" y="1492866"/>
                  <a:pt x="1278039" y="1460096"/>
                </a:cubicBezTo>
                <a:cubicBezTo>
                  <a:pt x="1256192" y="1441890"/>
                  <a:pt x="1256192" y="1445531"/>
                  <a:pt x="1237987" y="1412761"/>
                </a:cubicBezTo>
                <a:cubicBezTo>
                  <a:pt x="1230704" y="1398196"/>
                  <a:pt x="1216140" y="1387273"/>
                  <a:pt x="1201575" y="1372708"/>
                </a:cubicBezTo>
                <a:lnTo>
                  <a:pt x="1201575" y="1361785"/>
                </a:lnTo>
                <a:cubicBezTo>
                  <a:pt x="1201575" y="1365426"/>
                  <a:pt x="1201575" y="1369067"/>
                  <a:pt x="1205216" y="1372708"/>
                </a:cubicBezTo>
                <a:lnTo>
                  <a:pt x="1318092" y="1259833"/>
                </a:lnTo>
                <a:lnTo>
                  <a:pt x="1321733" y="1350862"/>
                </a:lnTo>
                <a:close/>
                <a:moveTo>
                  <a:pt x="1886109" y="0"/>
                </a:moveTo>
                <a:cubicBezTo>
                  <a:pt x="1886109" y="3641"/>
                  <a:pt x="1882468" y="3641"/>
                  <a:pt x="1878827" y="7282"/>
                </a:cubicBezTo>
                <a:cubicBezTo>
                  <a:pt x="1900674" y="10923"/>
                  <a:pt x="1926162" y="3641"/>
                  <a:pt x="1944367" y="10923"/>
                </a:cubicBezTo>
                <a:cubicBezTo>
                  <a:pt x="1951650" y="10923"/>
                  <a:pt x="1958932" y="18206"/>
                  <a:pt x="1962573" y="18206"/>
                </a:cubicBezTo>
                <a:cubicBezTo>
                  <a:pt x="1991702" y="50976"/>
                  <a:pt x="2024472" y="80105"/>
                  <a:pt x="2053601" y="109234"/>
                </a:cubicBezTo>
                <a:cubicBezTo>
                  <a:pt x="2057243" y="112875"/>
                  <a:pt x="2053601" y="120157"/>
                  <a:pt x="2064525" y="131081"/>
                </a:cubicBezTo>
                <a:cubicBezTo>
                  <a:pt x="2068166" y="145645"/>
                  <a:pt x="2068166" y="163851"/>
                  <a:pt x="2071807" y="178416"/>
                </a:cubicBezTo>
                <a:cubicBezTo>
                  <a:pt x="2075448" y="174775"/>
                  <a:pt x="2075448" y="171133"/>
                  <a:pt x="2079089" y="171133"/>
                </a:cubicBezTo>
                <a:lnTo>
                  <a:pt x="2079089" y="349549"/>
                </a:lnTo>
                <a:lnTo>
                  <a:pt x="2068166" y="345908"/>
                </a:lnTo>
                <a:lnTo>
                  <a:pt x="2068166" y="447860"/>
                </a:lnTo>
                <a:cubicBezTo>
                  <a:pt x="2064525" y="447860"/>
                  <a:pt x="2068166" y="440577"/>
                  <a:pt x="2057243" y="436936"/>
                </a:cubicBezTo>
                <a:lnTo>
                  <a:pt x="2057243" y="480630"/>
                </a:lnTo>
                <a:cubicBezTo>
                  <a:pt x="2122383" y="480630"/>
                  <a:pt x="2134544" y="483033"/>
                  <a:pt x="2134872" y="481977"/>
                </a:cubicBezTo>
                <a:cubicBezTo>
                  <a:pt x="2134945" y="481722"/>
                  <a:pt x="2134398" y="481322"/>
                  <a:pt x="2133706" y="480630"/>
                </a:cubicBezTo>
                <a:cubicBezTo>
                  <a:pt x="2133706" y="480630"/>
                  <a:pt x="2130065" y="480630"/>
                  <a:pt x="2126424" y="491553"/>
                </a:cubicBezTo>
                <a:lnTo>
                  <a:pt x="2202888" y="491553"/>
                </a:lnTo>
                <a:lnTo>
                  <a:pt x="2202888" y="495195"/>
                </a:lnTo>
                <a:cubicBezTo>
                  <a:pt x="2217453" y="498836"/>
                  <a:pt x="2232017" y="498836"/>
                  <a:pt x="2242941" y="498836"/>
                </a:cubicBezTo>
                <a:cubicBezTo>
                  <a:pt x="2257505" y="513400"/>
                  <a:pt x="2246582" y="498836"/>
                  <a:pt x="2275711" y="509759"/>
                </a:cubicBezTo>
                <a:cubicBezTo>
                  <a:pt x="2282993" y="517041"/>
                  <a:pt x="2293917" y="520682"/>
                  <a:pt x="2293917" y="520682"/>
                </a:cubicBezTo>
                <a:cubicBezTo>
                  <a:pt x="2326687" y="549812"/>
                  <a:pt x="2359457" y="578941"/>
                  <a:pt x="2384945" y="611711"/>
                </a:cubicBezTo>
                <a:cubicBezTo>
                  <a:pt x="2388586" y="615352"/>
                  <a:pt x="2388586" y="622634"/>
                  <a:pt x="2388586" y="626275"/>
                </a:cubicBezTo>
                <a:cubicBezTo>
                  <a:pt x="2406792" y="648122"/>
                  <a:pt x="2428639" y="669969"/>
                  <a:pt x="2443203" y="691816"/>
                </a:cubicBezTo>
                <a:cubicBezTo>
                  <a:pt x="2446844" y="695457"/>
                  <a:pt x="2446844" y="702739"/>
                  <a:pt x="2446844" y="706380"/>
                </a:cubicBezTo>
                <a:cubicBezTo>
                  <a:pt x="2454127" y="710022"/>
                  <a:pt x="2457768" y="717304"/>
                  <a:pt x="2465050" y="720945"/>
                </a:cubicBezTo>
                <a:cubicBezTo>
                  <a:pt x="2468691" y="735509"/>
                  <a:pt x="2475973" y="746433"/>
                  <a:pt x="2479615" y="760997"/>
                </a:cubicBezTo>
                <a:cubicBezTo>
                  <a:pt x="2483256" y="760997"/>
                  <a:pt x="2483256" y="753715"/>
                  <a:pt x="2486897" y="750074"/>
                </a:cubicBezTo>
                <a:cubicBezTo>
                  <a:pt x="2486897" y="750074"/>
                  <a:pt x="2479615" y="771921"/>
                  <a:pt x="2494179" y="771921"/>
                </a:cubicBezTo>
                <a:cubicBezTo>
                  <a:pt x="2494179" y="771921"/>
                  <a:pt x="2497820" y="786485"/>
                  <a:pt x="2505102" y="790127"/>
                </a:cubicBezTo>
                <a:cubicBezTo>
                  <a:pt x="2508744" y="804691"/>
                  <a:pt x="2516026" y="819256"/>
                  <a:pt x="2516026" y="837461"/>
                </a:cubicBezTo>
                <a:cubicBezTo>
                  <a:pt x="2519667" y="841102"/>
                  <a:pt x="2523308" y="841102"/>
                  <a:pt x="2523308" y="841102"/>
                </a:cubicBezTo>
                <a:cubicBezTo>
                  <a:pt x="2526949" y="852026"/>
                  <a:pt x="2526949" y="866590"/>
                  <a:pt x="2530590" y="881155"/>
                </a:cubicBezTo>
                <a:cubicBezTo>
                  <a:pt x="2534232" y="877514"/>
                  <a:pt x="2534232" y="870232"/>
                  <a:pt x="2537873" y="870232"/>
                </a:cubicBezTo>
                <a:cubicBezTo>
                  <a:pt x="2537873" y="888437"/>
                  <a:pt x="2537873" y="910284"/>
                  <a:pt x="2541514" y="932131"/>
                </a:cubicBezTo>
                <a:cubicBezTo>
                  <a:pt x="2545155" y="932131"/>
                  <a:pt x="2548796" y="924849"/>
                  <a:pt x="2548796" y="921207"/>
                </a:cubicBezTo>
                <a:lnTo>
                  <a:pt x="2548796" y="1194293"/>
                </a:lnTo>
                <a:cubicBezTo>
                  <a:pt x="2548796" y="1194293"/>
                  <a:pt x="2548796" y="1190652"/>
                  <a:pt x="2537873" y="1187010"/>
                </a:cubicBezTo>
                <a:lnTo>
                  <a:pt x="2537873" y="1245269"/>
                </a:lnTo>
                <a:cubicBezTo>
                  <a:pt x="2537873" y="1245269"/>
                  <a:pt x="2537873" y="1241627"/>
                  <a:pt x="2526949" y="1237986"/>
                </a:cubicBezTo>
                <a:lnTo>
                  <a:pt x="2526949" y="1307168"/>
                </a:lnTo>
                <a:cubicBezTo>
                  <a:pt x="2526949" y="1303527"/>
                  <a:pt x="2526949" y="1299886"/>
                  <a:pt x="2516026" y="1296244"/>
                </a:cubicBezTo>
                <a:lnTo>
                  <a:pt x="2516026" y="1398196"/>
                </a:lnTo>
                <a:cubicBezTo>
                  <a:pt x="2516026" y="1390914"/>
                  <a:pt x="2516026" y="1383632"/>
                  <a:pt x="2512385" y="1376349"/>
                </a:cubicBezTo>
                <a:lnTo>
                  <a:pt x="2508744" y="1722257"/>
                </a:lnTo>
                <a:cubicBezTo>
                  <a:pt x="2508744" y="1725899"/>
                  <a:pt x="2512385" y="1733181"/>
                  <a:pt x="2512385" y="1733181"/>
                </a:cubicBezTo>
                <a:cubicBezTo>
                  <a:pt x="2516026" y="1751386"/>
                  <a:pt x="2516026" y="1773233"/>
                  <a:pt x="2519667" y="1791439"/>
                </a:cubicBezTo>
                <a:cubicBezTo>
                  <a:pt x="2523308" y="1791439"/>
                  <a:pt x="2523308" y="1784157"/>
                  <a:pt x="2526949" y="1780516"/>
                </a:cubicBezTo>
                <a:cubicBezTo>
                  <a:pt x="2526949" y="1798721"/>
                  <a:pt x="2526949" y="1820568"/>
                  <a:pt x="2530590" y="1842415"/>
                </a:cubicBezTo>
                <a:cubicBezTo>
                  <a:pt x="2534232" y="1838774"/>
                  <a:pt x="2534232" y="1831491"/>
                  <a:pt x="2537873" y="1831491"/>
                </a:cubicBezTo>
                <a:lnTo>
                  <a:pt x="2537873" y="1878826"/>
                </a:lnTo>
                <a:cubicBezTo>
                  <a:pt x="2541514" y="1882467"/>
                  <a:pt x="2545155" y="1882467"/>
                  <a:pt x="2545155" y="1882467"/>
                </a:cubicBezTo>
                <a:cubicBezTo>
                  <a:pt x="2548796" y="1886108"/>
                  <a:pt x="2548796" y="1886108"/>
                  <a:pt x="2548796" y="1893391"/>
                </a:cubicBezTo>
                <a:cubicBezTo>
                  <a:pt x="2548796" y="1904314"/>
                  <a:pt x="2537873" y="1915238"/>
                  <a:pt x="2537873" y="1922520"/>
                </a:cubicBezTo>
                <a:cubicBezTo>
                  <a:pt x="2537873" y="1922520"/>
                  <a:pt x="2534232" y="1918879"/>
                  <a:pt x="2526949" y="1918879"/>
                </a:cubicBezTo>
                <a:cubicBezTo>
                  <a:pt x="2526949" y="1922520"/>
                  <a:pt x="2526949" y="1929802"/>
                  <a:pt x="2523308" y="1933443"/>
                </a:cubicBezTo>
                <a:cubicBezTo>
                  <a:pt x="2523308" y="1937084"/>
                  <a:pt x="2519667" y="1937084"/>
                  <a:pt x="2516026" y="1940726"/>
                </a:cubicBezTo>
                <a:cubicBezTo>
                  <a:pt x="2516026" y="1955290"/>
                  <a:pt x="2508744" y="1969855"/>
                  <a:pt x="2508744" y="1973496"/>
                </a:cubicBezTo>
                <a:cubicBezTo>
                  <a:pt x="2508744" y="1973496"/>
                  <a:pt x="2505102" y="1969855"/>
                  <a:pt x="2497820" y="1969855"/>
                </a:cubicBezTo>
                <a:cubicBezTo>
                  <a:pt x="2497820" y="1973496"/>
                  <a:pt x="2497820" y="1980778"/>
                  <a:pt x="2494179" y="1984419"/>
                </a:cubicBezTo>
                <a:lnTo>
                  <a:pt x="2483256" y="2006266"/>
                </a:lnTo>
                <a:cubicBezTo>
                  <a:pt x="2479615" y="2013548"/>
                  <a:pt x="2475973" y="2024472"/>
                  <a:pt x="2475973" y="2028113"/>
                </a:cubicBezTo>
                <a:cubicBezTo>
                  <a:pt x="2475973" y="2024472"/>
                  <a:pt x="2475973" y="2020831"/>
                  <a:pt x="2472332" y="2017189"/>
                </a:cubicBezTo>
                <a:cubicBezTo>
                  <a:pt x="2468691" y="2039036"/>
                  <a:pt x="2457768" y="2049960"/>
                  <a:pt x="2435921" y="2053601"/>
                </a:cubicBezTo>
                <a:cubicBezTo>
                  <a:pt x="2439562" y="2057242"/>
                  <a:pt x="2443203" y="2057242"/>
                  <a:pt x="2446844" y="2057242"/>
                </a:cubicBezTo>
                <a:cubicBezTo>
                  <a:pt x="2421356" y="2046318"/>
                  <a:pt x="2414074" y="2068165"/>
                  <a:pt x="2403151" y="2075448"/>
                </a:cubicBezTo>
                <a:cubicBezTo>
                  <a:pt x="2388586" y="2082730"/>
                  <a:pt x="2363098" y="2068165"/>
                  <a:pt x="2359457" y="2090012"/>
                </a:cubicBezTo>
                <a:lnTo>
                  <a:pt x="2301199" y="2090012"/>
                </a:lnTo>
                <a:lnTo>
                  <a:pt x="2301199" y="2068165"/>
                </a:lnTo>
                <a:cubicBezTo>
                  <a:pt x="2319404" y="2068165"/>
                  <a:pt x="2308481" y="2064524"/>
                  <a:pt x="2323046" y="2057242"/>
                </a:cubicBezTo>
                <a:lnTo>
                  <a:pt x="2323046" y="1988060"/>
                </a:lnTo>
                <a:lnTo>
                  <a:pt x="2301199" y="1988060"/>
                </a:lnTo>
                <a:cubicBezTo>
                  <a:pt x="2286634" y="1951649"/>
                  <a:pt x="2290275" y="1962572"/>
                  <a:pt x="2290275" y="1944367"/>
                </a:cubicBezTo>
                <a:lnTo>
                  <a:pt x="2290275" y="1933443"/>
                </a:lnTo>
                <a:cubicBezTo>
                  <a:pt x="2290275" y="1926161"/>
                  <a:pt x="2301199" y="1900673"/>
                  <a:pt x="2323046" y="1911596"/>
                </a:cubicBezTo>
                <a:lnTo>
                  <a:pt x="2323046" y="1751386"/>
                </a:lnTo>
                <a:lnTo>
                  <a:pt x="2330328" y="1729540"/>
                </a:lnTo>
                <a:cubicBezTo>
                  <a:pt x="2330328" y="1725899"/>
                  <a:pt x="2341251" y="1711334"/>
                  <a:pt x="2341251" y="1700411"/>
                </a:cubicBezTo>
                <a:cubicBezTo>
                  <a:pt x="2341251" y="1697898"/>
                  <a:pt x="2342999" y="1695386"/>
                  <a:pt x="2342853" y="1695277"/>
                </a:cubicBezTo>
                <a:cubicBezTo>
                  <a:pt x="2342817" y="1695204"/>
                  <a:pt x="2342380" y="1695641"/>
                  <a:pt x="2341251" y="1696769"/>
                </a:cubicBezTo>
                <a:cubicBezTo>
                  <a:pt x="2341251" y="1696769"/>
                  <a:pt x="2344892" y="1700411"/>
                  <a:pt x="2352175" y="1700411"/>
                </a:cubicBezTo>
                <a:cubicBezTo>
                  <a:pt x="2352175" y="1671281"/>
                  <a:pt x="2363098" y="1645794"/>
                  <a:pt x="2363098" y="1613023"/>
                </a:cubicBezTo>
                <a:cubicBezTo>
                  <a:pt x="2363098" y="1613023"/>
                  <a:pt x="2363098" y="1616664"/>
                  <a:pt x="2366739" y="1620306"/>
                </a:cubicBezTo>
                <a:lnTo>
                  <a:pt x="2366739" y="1456454"/>
                </a:lnTo>
                <a:cubicBezTo>
                  <a:pt x="2363098" y="1460096"/>
                  <a:pt x="2363098" y="1463737"/>
                  <a:pt x="2363098" y="1467378"/>
                </a:cubicBezTo>
                <a:cubicBezTo>
                  <a:pt x="2359457" y="1441890"/>
                  <a:pt x="2370380" y="1409120"/>
                  <a:pt x="2352175" y="1394555"/>
                </a:cubicBezTo>
                <a:cubicBezTo>
                  <a:pt x="2348534" y="1383632"/>
                  <a:pt x="2359457" y="1347220"/>
                  <a:pt x="2341251" y="1343579"/>
                </a:cubicBezTo>
                <a:cubicBezTo>
                  <a:pt x="2341251" y="1336297"/>
                  <a:pt x="2341251" y="1321732"/>
                  <a:pt x="2337610" y="1310809"/>
                </a:cubicBezTo>
                <a:cubicBezTo>
                  <a:pt x="2337610" y="1307168"/>
                  <a:pt x="2333969" y="1307168"/>
                  <a:pt x="2330328" y="1303527"/>
                </a:cubicBezTo>
                <a:cubicBezTo>
                  <a:pt x="2330328" y="1285321"/>
                  <a:pt x="2323046" y="1263474"/>
                  <a:pt x="2319404" y="1241627"/>
                </a:cubicBezTo>
                <a:cubicBezTo>
                  <a:pt x="2319404" y="1237986"/>
                  <a:pt x="2315763" y="1237986"/>
                  <a:pt x="2312122" y="1234345"/>
                </a:cubicBezTo>
                <a:cubicBezTo>
                  <a:pt x="2312122" y="1230704"/>
                  <a:pt x="2312122" y="1223422"/>
                  <a:pt x="2301199" y="1212498"/>
                </a:cubicBezTo>
                <a:cubicBezTo>
                  <a:pt x="2301199" y="1208857"/>
                  <a:pt x="2301199" y="1194293"/>
                  <a:pt x="2290275" y="1183369"/>
                </a:cubicBezTo>
                <a:cubicBezTo>
                  <a:pt x="2290275" y="1161522"/>
                  <a:pt x="2282993" y="1136034"/>
                  <a:pt x="2279352" y="1106905"/>
                </a:cubicBezTo>
                <a:cubicBezTo>
                  <a:pt x="2275711" y="1110547"/>
                  <a:pt x="2275711" y="1117829"/>
                  <a:pt x="2272070" y="1117829"/>
                </a:cubicBezTo>
                <a:lnTo>
                  <a:pt x="2272070" y="1041365"/>
                </a:lnTo>
                <a:cubicBezTo>
                  <a:pt x="2264787" y="1037724"/>
                  <a:pt x="2261146" y="1034083"/>
                  <a:pt x="2257505" y="1026800"/>
                </a:cubicBezTo>
                <a:lnTo>
                  <a:pt x="2246582" y="1026800"/>
                </a:lnTo>
                <a:cubicBezTo>
                  <a:pt x="2235658" y="1026800"/>
                  <a:pt x="2246582" y="1041365"/>
                  <a:pt x="2242941" y="1045006"/>
                </a:cubicBezTo>
                <a:cubicBezTo>
                  <a:pt x="2239299" y="1052288"/>
                  <a:pt x="2235658" y="1055929"/>
                  <a:pt x="2228376" y="1059571"/>
                </a:cubicBezTo>
                <a:cubicBezTo>
                  <a:pt x="2228376" y="1063212"/>
                  <a:pt x="2228376" y="1070494"/>
                  <a:pt x="2224735" y="1074135"/>
                </a:cubicBezTo>
                <a:cubicBezTo>
                  <a:pt x="2213812" y="1081417"/>
                  <a:pt x="2195606" y="1106905"/>
                  <a:pt x="2195606" y="1125111"/>
                </a:cubicBezTo>
                <a:cubicBezTo>
                  <a:pt x="2188324" y="1132393"/>
                  <a:pt x="2188324" y="1146958"/>
                  <a:pt x="2177400" y="1150599"/>
                </a:cubicBezTo>
                <a:cubicBezTo>
                  <a:pt x="2173759" y="1179728"/>
                  <a:pt x="2148271" y="1227063"/>
                  <a:pt x="2144630" y="1252551"/>
                </a:cubicBezTo>
                <a:cubicBezTo>
                  <a:pt x="2144630" y="1256192"/>
                  <a:pt x="2140989" y="1256192"/>
                  <a:pt x="2137348" y="1259833"/>
                </a:cubicBezTo>
                <a:lnTo>
                  <a:pt x="2140989" y="1350862"/>
                </a:lnTo>
                <a:cubicBezTo>
                  <a:pt x="2144630" y="1347220"/>
                  <a:pt x="2144630" y="1339938"/>
                  <a:pt x="2148271" y="1339938"/>
                </a:cubicBezTo>
                <a:lnTo>
                  <a:pt x="2151912" y="1412761"/>
                </a:lnTo>
                <a:lnTo>
                  <a:pt x="2159194" y="1412761"/>
                </a:lnTo>
                <a:lnTo>
                  <a:pt x="2159194" y="1401837"/>
                </a:lnTo>
                <a:cubicBezTo>
                  <a:pt x="2159194" y="1423684"/>
                  <a:pt x="2159194" y="1449172"/>
                  <a:pt x="2162836" y="1471019"/>
                </a:cubicBezTo>
                <a:cubicBezTo>
                  <a:pt x="2166477" y="1467378"/>
                  <a:pt x="2166477" y="1463737"/>
                  <a:pt x="2166477" y="1460096"/>
                </a:cubicBezTo>
                <a:cubicBezTo>
                  <a:pt x="2166477" y="1500148"/>
                  <a:pt x="2177400" y="1536559"/>
                  <a:pt x="2177400" y="1580253"/>
                </a:cubicBezTo>
                <a:cubicBezTo>
                  <a:pt x="2177400" y="1580253"/>
                  <a:pt x="2188324" y="1576612"/>
                  <a:pt x="2188324" y="1572971"/>
                </a:cubicBezTo>
                <a:cubicBezTo>
                  <a:pt x="2188324" y="1594818"/>
                  <a:pt x="2188324" y="1620306"/>
                  <a:pt x="2191965" y="1642152"/>
                </a:cubicBezTo>
                <a:cubicBezTo>
                  <a:pt x="2195606" y="1642152"/>
                  <a:pt x="2195606" y="1634870"/>
                  <a:pt x="2199247" y="1631229"/>
                </a:cubicBezTo>
                <a:lnTo>
                  <a:pt x="2199247" y="1700411"/>
                </a:lnTo>
                <a:lnTo>
                  <a:pt x="2206529" y="1700411"/>
                </a:lnTo>
                <a:lnTo>
                  <a:pt x="2210170" y="1820568"/>
                </a:lnTo>
                <a:cubicBezTo>
                  <a:pt x="2213812" y="1813286"/>
                  <a:pt x="2217453" y="1806004"/>
                  <a:pt x="2217453" y="1802362"/>
                </a:cubicBezTo>
                <a:lnTo>
                  <a:pt x="2221094" y="1951649"/>
                </a:lnTo>
                <a:cubicBezTo>
                  <a:pt x="2224735" y="1951649"/>
                  <a:pt x="2224735" y="1944367"/>
                  <a:pt x="2228376" y="1937084"/>
                </a:cubicBezTo>
                <a:lnTo>
                  <a:pt x="2228376" y="2097294"/>
                </a:lnTo>
                <a:cubicBezTo>
                  <a:pt x="2224735" y="2097294"/>
                  <a:pt x="2224735" y="2093653"/>
                  <a:pt x="2221094" y="2090012"/>
                </a:cubicBezTo>
                <a:cubicBezTo>
                  <a:pt x="2217453" y="2093653"/>
                  <a:pt x="2217453" y="2100936"/>
                  <a:pt x="2217453" y="2250222"/>
                </a:cubicBezTo>
                <a:cubicBezTo>
                  <a:pt x="2213812" y="2250222"/>
                  <a:pt x="2217453" y="2242940"/>
                  <a:pt x="2206529" y="2239299"/>
                </a:cubicBezTo>
                <a:lnTo>
                  <a:pt x="2206529" y="2377662"/>
                </a:lnTo>
                <a:cubicBezTo>
                  <a:pt x="2206529" y="2374021"/>
                  <a:pt x="2206529" y="2366739"/>
                  <a:pt x="2202888" y="2359456"/>
                </a:cubicBezTo>
                <a:cubicBezTo>
                  <a:pt x="2199247" y="2363097"/>
                  <a:pt x="2199247" y="2370380"/>
                  <a:pt x="2199247" y="2479614"/>
                </a:cubicBezTo>
                <a:cubicBezTo>
                  <a:pt x="2195606" y="2479614"/>
                  <a:pt x="2199247" y="2472331"/>
                  <a:pt x="2188324" y="2468690"/>
                </a:cubicBezTo>
                <a:lnTo>
                  <a:pt x="2188324" y="2559719"/>
                </a:lnTo>
                <a:cubicBezTo>
                  <a:pt x="2184682" y="2559719"/>
                  <a:pt x="2184682" y="2552436"/>
                  <a:pt x="2181041" y="2548795"/>
                </a:cubicBezTo>
                <a:cubicBezTo>
                  <a:pt x="2177400" y="2567001"/>
                  <a:pt x="2177400" y="2588848"/>
                  <a:pt x="2173759" y="2603412"/>
                </a:cubicBezTo>
                <a:cubicBezTo>
                  <a:pt x="2162836" y="2617977"/>
                  <a:pt x="2166477" y="2643465"/>
                  <a:pt x="2166477" y="2658029"/>
                </a:cubicBezTo>
                <a:cubicBezTo>
                  <a:pt x="2166477" y="2654388"/>
                  <a:pt x="2166477" y="2650747"/>
                  <a:pt x="2162836" y="2647106"/>
                </a:cubicBezTo>
                <a:cubicBezTo>
                  <a:pt x="2159194" y="2661671"/>
                  <a:pt x="2159194" y="2679876"/>
                  <a:pt x="2159194" y="2698082"/>
                </a:cubicBezTo>
                <a:cubicBezTo>
                  <a:pt x="2155553" y="2698082"/>
                  <a:pt x="2159194" y="2690800"/>
                  <a:pt x="2148271" y="2687158"/>
                </a:cubicBezTo>
                <a:cubicBezTo>
                  <a:pt x="2148271" y="2698082"/>
                  <a:pt x="2148271" y="2712646"/>
                  <a:pt x="2144630" y="2723570"/>
                </a:cubicBezTo>
                <a:cubicBezTo>
                  <a:pt x="2144630" y="2727211"/>
                  <a:pt x="2140989" y="2727211"/>
                  <a:pt x="2137348" y="2730852"/>
                </a:cubicBezTo>
                <a:lnTo>
                  <a:pt x="2137348" y="2763622"/>
                </a:lnTo>
                <a:cubicBezTo>
                  <a:pt x="2137348" y="2763622"/>
                  <a:pt x="2133706" y="2759981"/>
                  <a:pt x="2126424" y="2759981"/>
                </a:cubicBezTo>
                <a:lnTo>
                  <a:pt x="2126424" y="2800034"/>
                </a:lnTo>
                <a:cubicBezTo>
                  <a:pt x="2126424" y="2796393"/>
                  <a:pt x="2126424" y="2792751"/>
                  <a:pt x="2122783" y="2789110"/>
                </a:cubicBezTo>
                <a:cubicBezTo>
                  <a:pt x="2119142" y="2803675"/>
                  <a:pt x="2119142" y="2821880"/>
                  <a:pt x="2119142" y="2825522"/>
                </a:cubicBezTo>
                <a:cubicBezTo>
                  <a:pt x="2119142" y="2825522"/>
                  <a:pt x="2119142" y="2821880"/>
                  <a:pt x="2108219" y="2818239"/>
                </a:cubicBezTo>
                <a:cubicBezTo>
                  <a:pt x="2108219" y="2825522"/>
                  <a:pt x="2108219" y="2836445"/>
                  <a:pt x="2104577" y="2843727"/>
                </a:cubicBezTo>
                <a:cubicBezTo>
                  <a:pt x="2104577" y="2847368"/>
                  <a:pt x="2100936" y="2847368"/>
                  <a:pt x="2097295" y="2851010"/>
                </a:cubicBezTo>
                <a:cubicBezTo>
                  <a:pt x="2097295" y="2872856"/>
                  <a:pt x="2086372" y="2887421"/>
                  <a:pt x="2086372" y="2909268"/>
                </a:cubicBezTo>
                <a:cubicBezTo>
                  <a:pt x="2086372" y="2905627"/>
                  <a:pt x="2086372" y="2901985"/>
                  <a:pt x="2082731" y="2898344"/>
                </a:cubicBezTo>
                <a:cubicBezTo>
                  <a:pt x="2068166" y="2938397"/>
                  <a:pt x="2057243" y="2978449"/>
                  <a:pt x="2046319" y="3018502"/>
                </a:cubicBezTo>
                <a:cubicBezTo>
                  <a:pt x="2042678" y="3018502"/>
                  <a:pt x="2042678" y="3011220"/>
                  <a:pt x="2039037" y="3007578"/>
                </a:cubicBezTo>
                <a:lnTo>
                  <a:pt x="2028113" y="3007578"/>
                </a:lnTo>
                <a:lnTo>
                  <a:pt x="2031755" y="3291587"/>
                </a:lnTo>
                <a:cubicBezTo>
                  <a:pt x="2035396" y="3287946"/>
                  <a:pt x="2035396" y="3284305"/>
                  <a:pt x="2039037" y="3284305"/>
                </a:cubicBezTo>
                <a:lnTo>
                  <a:pt x="2042678" y="3382615"/>
                </a:lnTo>
                <a:cubicBezTo>
                  <a:pt x="2046319" y="3378974"/>
                  <a:pt x="2046319" y="3371692"/>
                  <a:pt x="2046319" y="3364410"/>
                </a:cubicBezTo>
                <a:lnTo>
                  <a:pt x="2046319" y="3488208"/>
                </a:lnTo>
                <a:cubicBezTo>
                  <a:pt x="2046319" y="3488208"/>
                  <a:pt x="2046319" y="3484567"/>
                  <a:pt x="2042678" y="3480926"/>
                </a:cubicBezTo>
                <a:cubicBezTo>
                  <a:pt x="2039037" y="3502773"/>
                  <a:pt x="2039037" y="3528261"/>
                  <a:pt x="2039037" y="3550108"/>
                </a:cubicBezTo>
                <a:cubicBezTo>
                  <a:pt x="2035396" y="3550108"/>
                  <a:pt x="2039037" y="3542825"/>
                  <a:pt x="2028113" y="3539184"/>
                </a:cubicBezTo>
                <a:cubicBezTo>
                  <a:pt x="2028113" y="3553749"/>
                  <a:pt x="2028113" y="3571955"/>
                  <a:pt x="2024472" y="3586519"/>
                </a:cubicBezTo>
                <a:cubicBezTo>
                  <a:pt x="2013549" y="3601084"/>
                  <a:pt x="2017190" y="3619289"/>
                  <a:pt x="2013549" y="3626572"/>
                </a:cubicBezTo>
                <a:cubicBezTo>
                  <a:pt x="1995343" y="3644777"/>
                  <a:pt x="1998984" y="3677547"/>
                  <a:pt x="1995343" y="3684830"/>
                </a:cubicBezTo>
                <a:cubicBezTo>
                  <a:pt x="1988207" y="3691966"/>
                  <a:pt x="1986677" y="3692949"/>
                  <a:pt x="1986787" y="3693714"/>
                </a:cubicBezTo>
                <a:cubicBezTo>
                  <a:pt x="1986932" y="3694843"/>
                  <a:pt x="1991047" y="3695462"/>
                  <a:pt x="1984420" y="3717600"/>
                </a:cubicBezTo>
                <a:cubicBezTo>
                  <a:pt x="1984420" y="3721241"/>
                  <a:pt x="1980779" y="3721241"/>
                  <a:pt x="1977138" y="3724882"/>
                </a:cubicBezTo>
                <a:cubicBezTo>
                  <a:pt x="1973496" y="3750370"/>
                  <a:pt x="1966214" y="3779499"/>
                  <a:pt x="1955291" y="3804987"/>
                </a:cubicBezTo>
                <a:cubicBezTo>
                  <a:pt x="1955291" y="3808628"/>
                  <a:pt x="1951650" y="3808628"/>
                  <a:pt x="1948008" y="3812269"/>
                </a:cubicBezTo>
                <a:cubicBezTo>
                  <a:pt x="1948008" y="3830475"/>
                  <a:pt x="1937085" y="3841399"/>
                  <a:pt x="1933444" y="3855963"/>
                </a:cubicBezTo>
                <a:cubicBezTo>
                  <a:pt x="1926162" y="3863245"/>
                  <a:pt x="1918879" y="3888733"/>
                  <a:pt x="1915238" y="3906939"/>
                </a:cubicBezTo>
                <a:cubicBezTo>
                  <a:pt x="1900674" y="3925145"/>
                  <a:pt x="1893391" y="3939709"/>
                  <a:pt x="1893391" y="3957915"/>
                </a:cubicBezTo>
                <a:cubicBezTo>
                  <a:pt x="1882468" y="3968838"/>
                  <a:pt x="1878827" y="3976121"/>
                  <a:pt x="1878827" y="3990685"/>
                </a:cubicBezTo>
                <a:lnTo>
                  <a:pt x="1951650" y="3990685"/>
                </a:lnTo>
                <a:cubicBezTo>
                  <a:pt x="1944367" y="3987044"/>
                  <a:pt x="1933444" y="3987044"/>
                  <a:pt x="1929803" y="3983403"/>
                </a:cubicBezTo>
                <a:lnTo>
                  <a:pt x="1973496" y="3983403"/>
                </a:lnTo>
                <a:cubicBezTo>
                  <a:pt x="1973496" y="3983403"/>
                  <a:pt x="1969855" y="3983403"/>
                  <a:pt x="1966214" y="3987044"/>
                </a:cubicBezTo>
                <a:cubicBezTo>
                  <a:pt x="1969855" y="4001609"/>
                  <a:pt x="1988061" y="3990685"/>
                  <a:pt x="1995343" y="3994326"/>
                </a:cubicBezTo>
                <a:cubicBezTo>
                  <a:pt x="2017190" y="4038020"/>
                  <a:pt x="2013549" y="4027097"/>
                  <a:pt x="2017190" y="4041661"/>
                </a:cubicBezTo>
                <a:cubicBezTo>
                  <a:pt x="2020831" y="4045302"/>
                  <a:pt x="2024472" y="4045302"/>
                  <a:pt x="2024472" y="4045302"/>
                </a:cubicBezTo>
                <a:cubicBezTo>
                  <a:pt x="2028113" y="4048943"/>
                  <a:pt x="2024472" y="4063508"/>
                  <a:pt x="2035396" y="4074431"/>
                </a:cubicBezTo>
                <a:cubicBezTo>
                  <a:pt x="2039037" y="4096278"/>
                  <a:pt x="2039037" y="4121766"/>
                  <a:pt x="2042678" y="4143613"/>
                </a:cubicBezTo>
                <a:cubicBezTo>
                  <a:pt x="2046319" y="4139972"/>
                  <a:pt x="2046319" y="4132689"/>
                  <a:pt x="2046319" y="4125407"/>
                </a:cubicBezTo>
                <a:lnTo>
                  <a:pt x="2046319" y="4241924"/>
                </a:lnTo>
                <a:cubicBezTo>
                  <a:pt x="2046319" y="4234641"/>
                  <a:pt x="2046319" y="4227359"/>
                  <a:pt x="2042678" y="4220077"/>
                </a:cubicBezTo>
                <a:cubicBezTo>
                  <a:pt x="2039037" y="4238283"/>
                  <a:pt x="2039037" y="4260129"/>
                  <a:pt x="2035396" y="4278335"/>
                </a:cubicBezTo>
                <a:cubicBezTo>
                  <a:pt x="2028113" y="4285617"/>
                  <a:pt x="2024472" y="4296541"/>
                  <a:pt x="2024472" y="4296541"/>
                </a:cubicBezTo>
                <a:lnTo>
                  <a:pt x="2002625" y="4318388"/>
                </a:lnTo>
                <a:cubicBezTo>
                  <a:pt x="1984420" y="4314746"/>
                  <a:pt x="1973496" y="4340234"/>
                  <a:pt x="1962573" y="4347517"/>
                </a:cubicBezTo>
                <a:cubicBezTo>
                  <a:pt x="1962573" y="4347517"/>
                  <a:pt x="1951650" y="4351158"/>
                  <a:pt x="1944367" y="4358440"/>
                </a:cubicBezTo>
                <a:cubicBezTo>
                  <a:pt x="1929803" y="4362081"/>
                  <a:pt x="1893391" y="4351158"/>
                  <a:pt x="1878827" y="4373005"/>
                </a:cubicBezTo>
                <a:lnTo>
                  <a:pt x="1878827" y="4442186"/>
                </a:lnTo>
                <a:cubicBezTo>
                  <a:pt x="1856980" y="4445827"/>
                  <a:pt x="1849698" y="4467674"/>
                  <a:pt x="1835133" y="4478597"/>
                </a:cubicBezTo>
                <a:cubicBezTo>
                  <a:pt x="1820569" y="4493162"/>
                  <a:pt x="1802363" y="4500444"/>
                  <a:pt x="1795081" y="4518650"/>
                </a:cubicBezTo>
                <a:cubicBezTo>
                  <a:pt x="1791440" y="4522291"/>
                  <a:pt x="1784157" y="4522291"/>
                  <a:pt x="1776875" y="4525932"/>
                </a:cubicBezTo>
                <a:cubicBezTo>
                  <a:pt x="1780516" y="4529573"/>
                  <a:pt x="1784157" y="4529573"/>
                  <a:pt x="1787798" y="4529573"/>
                </a:cubicBezTo>
                <a:cubicBezTo>
                  <a:pt x="1776875" y="4529573"/>
                  <a:pt x="1762310" y="4529573"/>
                  <a:pt x="1747746" y="4533215"/>
                </a:cubicBezTo>
                <a:cubicBezTo>
                  <a:pt x="1747746" y="4536856"/>
                  <a:pt x="1755028" y="4536856"/>
                  <a:pt x="1758669" y="4540497"/>
                </a:cubicBezTo>
                <a:lnTo>
                  <a:pt x="1660359" y="4540497"/>
                </a:lnTo>
                <a:cubicBezTo>
                  <a:pt x="1660359" y="4536856"/>
                  <a:pt x="1667641" y="4540497"/>
                  <a:pt x="1671282" y="4529573"/>
                </a:cubicBezTo>
                <a:lnTo>
                  <a:pt x="1620306" y="4529573"/>
                </a:lnTo>
                <a:cubicBezTo>
                  <a:pt x="1623947" y="4529573"/>
                  <a:pt x="1627588" y="4529573"/>
                  <a:pt x="1631230" y="4525932"/>
                </a:cubicBezTo>
                <a:cubicBezTo>
                  <a:pt x="1623947" y="4522291"/>
                  <a:pt x="1616665" y="4522291"/>
                  <a:pt x="1609383" y="4518650"/>
                </a:cubicBezTo>
                <a:cubicBezTo>
                  <a:pt x="1602100" y="4507727"/>
                  <a:pt x="1587536" y="4489521"/>
                  <a:pt x="1580254" y="4482239"/>
                </a:cubicBezTo>
                <a:lnTo>
                  <a:pt x="1580254" y="4391210"/>
                </a:lnTo>
                <a:lnTo>
                  <a:pt x="1591177" y="4394851"/>
                </a:lnTo>
                <a:lnTo>
                  <a:pt x="1591177" y="4336593"/>
                </a:lnTo>
                <a:cubicBezTo>
                  <a:pt x="1591177" y="4336593"/>
                  <a:pt x="1591177" y="4340234"/>
                  <a:pt x="1602100" y="4343875"/>
                </a:cubicBezTo>
                <a:lnTo>
                  <a:pt x="1602100" y="4303823"/>
                </a:lnTo>
                <a:cubicBezTo>
                  <a:pt x="1602100" y="4292900"/>
                  <a:pt x="1605742" y="4285617"/>
                  <a:pt x="1609383" y="4274694"/>
                </a:cubicBezTo>
                <a:cubicBezTo>
                  <a:pt x="1609383" y="4260129"/>
                  <a:pt x="1620306" y="4249206"/>
                  <a:pt x="1620306" y="4231000"/>
                </a:cubicBezTo>
                <a:cubicBezTo>
                  <a:pt x="1631230" y="4216436"/>
                  <a:pt x="1642153" y="4198230"/>
                  <a:pt x="1649435" y="4180024"/>
                </a:cubicBezTo>
                <a:lnTo>
                  <a:pt x="1649435" y="4114484"/>
                </a:lnTo>
                <a:cubicBezTo>
                  <a:pt x="1649435" y="4114484"/>
                  <a:pt x="1653076" y="4085355"/>
                  <a:pt x="1653076" y="4088996"/>
                </a:cubicBezTo>
                <a:cubicBezTo>
                  <a:pt x="1660359" y="4088996"/>
                  <a:pt x="1664000" y="4085355"/>
                  <a:pt x="1671282" y="4081714"/>
                </a:cubicBezTo>
                <a:cubicBezTo>
                  <a:pt x="1671282" y="4078072"/>
                  <a:pt x="1664000" y="4074431"/>
                  <a:pt x="1660359" y="4074431"/>
                </a:cubicBezTo>
                <a:lnTo>
                  <a:pt x="1689488" y="4074431"/>
                </a:lnTo>
                <a:lnTo>
                  <a:pt x="1689488" y="4023455"/>
                </a:lnTo>
                <a:cubicBezTo>
                  <a:pt x="1689488" y="4027097"/>
                  <a:pt x="1689488" y="4030738"/>
                  <a:pt x="1700411" y="4034379"/>
                </a:cubicBezTo>
                <a:lnTo>
                  <a:pt x="1700411" y="3914221"/>
                </a:lnTo>
                <a:cubicBezTo>
                  <a:pt x="1700411" y="3914221"/>
                  <a:pt x="1693129" y="3925145"/>
                  <a:pt x="1711335" y="3932427"/>
                </a:cubicBezTo>
                <a:lnTo>
                  <a:pt x="1711335" y="3754011"/>
                </a:lnTo>
                <a:cubicBezTo>
                  <a:pt x="1689488" y="3735806"/>
                  <a:pt x="1714976" y="3746729"/>
                  <a:pt x="1696770" y="3710318"/>
                </a:cubicBezTo>
                <a:cubicBezTo>
                  <a:pt x="1693129" y="3710318"/>
                  <a:pt x="1693129" y="3717600"/>
                  <a:pt x="1689488" y="3721241"/>
                </a:cubicBezTo>
                <a:lnTo>
                  <a:pt x="1685847" y="3641136"/>
                </a:lnTo>
                <a:cubicBezTo>
                  <a:pt x="1682205" y="3644777"/>
                  <a:pt x="1682205" y="3652059"/>
                  <a:pt x="1682205" y="3659342"/>
                </a:cubicBezTo>
                <a:lnTo>
                  <a:pt x="1682205" y="3571955"/>
                </a:lnTo>
                <a:cubicBezTo>
                  <a:pt x="1682205" y="3579237"/>
                  <a:pt x="1682205" y="3586519"/>
                  <a:pt x="1685847" y="3593801"/>
                </a:cubicBezTo>
                <a:lnTo>
                  <a:pt x="1689488" y="3502773"/>
                </a:lnTo>
                <a:cubicBezTo>
                  <a:pt x="1693129" y="3502773"/>
                  <a:pt x="1689488" y="3510055"/>
                  <a:pt x="1700411" y="3513696"/>
                </a:cubicBezTo>
                <a:lnTo>
                  <a:pt x="1700411" y="3477285"/>
                </a:lnTo>
                <a:cubicBezTo>
                  <a:pt x="1700411" y="3477285"/>
                  <a:pt x="1700411" y="3480926"/>
                  <a:pt x="1711335" y="3484567"/>
                </a:cubicBezTo>
                <a:lnTo>
                  <a:pt x="1711335" y="3433591"/>
                </a:lnTo>
                <a:cubicBezTo>
                  <a:pt x="1714976" y="3433591"/>
                  <a:pt x="1711335" y="3440874"/>
                  <a:pt x="1722258" y="3444515"/>
                </a:cubicBezTo>
                <a:lnTo>
                  <a:pt x="1722258" y="3382615"/>
                </a:lnTo>
                <a:cubicBezTo>
                  <a:pt x="1722258" y="3386257"/>
                  <a:pt x="1722258" y="3389898"/>
                  <a:pt x="1725899" y="3393539"/>
                </a:cubicBezTo>
                <a:lnTo>
                  <a:pt x="1725899" y="3320716"/>
                </a:lnTo>
                <a:lnTo>
                  <a:pt x="1736822" y="3324357"/>
                </a:lnTo>
                <a:lnTo>
                  <a:pt x="1736822" y="3127736"/>
                </a:lnTo>
                <a:cubicBezTo>
                  <a:pt x="1733181" y="3135018"/>
                  <a:pt x="1729540" y="3142300"/>
                  <a:pt x="1729540" y="3149583"/>
                </a:cubicBezTo>
                <a:lnTo>
                  <a:pt x="1729540" y="2942038"/>
                </a:lnTo>
                <a:cubicBezTo>
                  <a:pt x="1722258" y="2938397"/>
                  <a:pt x="1718617" y="2927473"/>
                  <a:pt x="1711335" y="2923832"/>
                </a:cubicBezTo>
                <a:cubicBezTo>
                  <a:pt x="1711335" y="2905627"/>
                  <a:pt x="1711335" y="2883780"/>
                  <a:pt x="1707693" y="2861933"/>
                </a:cubicBezTo>
                <a:cubicBezTo>
                  <a:pt x="1700411" y="2854651"/>
                  <a:pt x="1696770" y="2847368"/>
                  <a:pt x="1682205" y="2847368"/>
                </a:cubicBezTo>
                <a:cubicBezTo>
                  <a:pt x="1682205" y="2847368"/>
                  <a:pt x="1685847" y="2847368"/>
                  <a:pt x="1689488" y="2843727"/>
                </a:cubicBezTo>
                <a:cubicBezTo>
                  <a:pt x="1671282" y="2836445"/>
                  <a:pt x="1649435" y="2829163"/>
                  <a:pt x="1638512" y="2818239"/>
                </a:cubicBezTo>
                <a:cubicBezTo>
                  <a:pt x="1638512" y="2818239"/>
                  <a:pt x="1642153" y="2814598"/>
                  <a:pt x="1642153" y="2807316"/>
                </a:cubicBezTo>
                <a:cubicBezTo>
                  <a:pt x="1620306" y="2810957"/>
                  <a:pt x="1609383" y="2796393"/>
                  <a:pt x="1609383" y="2789110"/>
                </a:cubicBezTo>
                <a:cubicBezTo>
                  <a:pt x="1609383" y="2778187"/>
                  <a:pt x="1623947" y="2778187"/>
                  <a:pt x="1620306" y="2759981"/>
                </a:cubicBezTo>
                <a:cubicBezTo>
                  <a:pt x="1620306" y="2756340"/>
                  <a:pt x="1631230" y="2741776"/>
                  <a:pt x="1631230" y="2730852"/>
                </a:cubicBezTo>
                <a:cubicBezTo>
                  <a:pt x="1631230" y="2727211"/>
                  <a:pt x="1642153" y="2712646"/>
                  <a:pt x="1642153" y="2701723"/>
                </a:cubicBezTo>
                <a:cubicBezTo>
                  <a:pt x="1642153" y="2690800"/>
                  <a:pt x="1645794" y="2683517"/>
                  <a:pt x="1649435" y="2672594"/>
                </a:cubicBezTo>
                <a:lnTo>
                  <a:pt x="1649435" y="2661671"/>
                </a:lnTo>
                <a:cubicBezTo>
                  <a:pt x="1649435" y="2643465"/>
                  <a:pt x="1660359" y="2650747"/>
                  <a:pt x="1660359" y="2628900"/>
                </a:cubicBezTo>
                <a:cubicBezTo>
                  <a:pt x="1660359" y="2625259"/>
                  <a:pt x="1664000" y="2621618"/>
                  <a:pt x="1671282" y="2617977"/>
                </a:cubicBezTo>
                <a:lnTo>
                  <a:pt x="1671282" y="2541513"/>
                </a:lnTo>
                <a:cubicBezTo>
                  <a:pt x="1649435" y="2523307"/>
                  <a:pt x="1653076" y="2526948"/>
                  <a:pt x="1642153" y="2526948"/>
                </a:cubicBezTo>
                <a:cubicBezTo>
                  <a:pt x="1634871" y="2526948"/>
                  <a:pt x="1634871" y="2530590"/>
                  <a:pt x="1623947" y="2534231"/>
                </a:cubicBezTo>
                <a:cubicBezTo>
                  <a:pt x="1623947" y="2537872"/>
                  <a:pt x="1616665" y="2537872"/>
                  <a:pt x="1609383" y="2537872"/>
                </a:cubicBezTo>
                <a:cubicBezTo>
                  <a:pt x="1605742" y="2545154"/>
                  <a:pt x="1598459" y="2552436"/>
                  <a:pt x="1594818" y="2556078"/>
                </a:cubicBezTo>
                <a:cubicBezTo>
                  <a:pt x="1591177" y="2559719"/>
                  <a:pt x="1583895" y="2563360"/>
                  <a:pt x="1580254" y="2567001"/>
                </a:cubicBezTo>
                <a:cubicBezTo>
                  <a:pt x="1569330" y="2574283"/>
                  <a:pt x="1565689" y="2588848"/>
                  <a:pt x="1554766" y="2596130"/>
                </a:cubicBezTo>
                <a:cubicBezTo>
                  <a:pt x="1536560" y="2610695"/>
                  <a:pt x="1525637" y="2625259"/>
                  <a:pt x="1514713" y="2636183"/>
                </a:cubicBezTo>
                <a:cubicBezTo>
                  <a:pt x="1507431" y="2643465"/>
                  <a:pt x="1492866" y="2650747"/>
                  <a:pt x="1485584" y="2661671"/>
                </a:cubicBezTo>
                <a:cubicBezTo>
                  <a:pt x="1481943" y="2665312"/>
                  <a:pt x="1478302" y="2676235"/>
                  <a:pt x="1474661" y="2683517"/>
                </a:cubicBezTo>
                <a:cubicBezTo>
                  <a:pt x="1474661" y="2687158"/>
                  <a:pt x="1471019" y="2687158"/>
                  <a:pt x="1467378" y="2690800"/>
                </a:cubicBezTo>
                <a:lnTo>
                  <a:pt x="1467378" y="2734493"/>
                </a:lnTo>
                <a:cubicBezTo>
                  <a:pt x="1467378" y="2734493"/>
                  <a:pt x="1467378" y="2730852"/>
                  <a:pt x="1456455" y="2727211"/>
                </a:cubicBezTo>
                <a:cubicBezTo>
                  <a:pt x="1456455" y="2738134"/>
                  <a:pt x="1456455" y="2749058"/>
                  <a:pt x="1452814" y="2756340"/>
                </a:cubicBezTo>
                <a:cubicBezTo>
                  <a:pt x="1452814" y="2759981"/>
                  <a:pt x="1449173" y="2759981"/>
                  <a:pt x="1445532" y="2763622"/>
                </a:cubicBezTo>
                <a:cubicBezTo>
                  <a:pt x="1441890" y="2778187"/>
                  <a:pt x="1438249" y="2796393"/>
                  <a:pt x="1438249" y="2803675"/>
                </a:cubicBezTo>
                <a:cubicBezTo>
                  <a:pt x="1438249" y="2803675"/>
                  <a:pt x="1434608" y="2800034"/>
                  <a:pt x="1427326" y="2800034"/>
                </a:cubicBezTo>
                <a:cubicBezTo>
                  <a:pt x="1427326" y="2803675"/>
                  <a:pt x="1427326" y="2810957"/>
                  <a:pt x="1423685" y="2814598"/>
                </a:cubicBezTo>
                <a:lnTo>
                  <a:pt x="1412761" y="2836445"/>
                </a:lnTo>
                <a:cubicBezTo>
                  <a:pt x="1405479" y="2843727"/>
                  <a:pt x="1401838" y="2854651"/>
                  <a:pt x="1401838" y="2854651"/>
                </a:cubicBezTo>
                <a:cubicBezTo>
                  <a:pt x="1398197" y="2869215"/>
                  <a:pt x="1387273" y="2876498"/>
                  <a:pt x="1376350" y="2883780"/>
                </a:cubicBezTo>
                <a:cubicBezTo>
                  <a:pt x="1376350" y="2887421"/>
                  <a:pt x="1376350" y="2894703"/>
                  <a:pt x="1372709" y="2894703"/>
                </a:cubicBezTo>
                <a:cubicBezTo>
                  <a:pt x="1325374" y="2945679"/>
                  <a:pt x="1281680" y="3003937"/>
                  <a:pt x="1223422" y="3043990"/>
                </a:cubicBezTo>
                <a:cubicBezTo>
                  <a:pt x="1212499" y="3051272"/>
                  <a:pt x="1194293" y="3047631"/>
                  <a:pt x="1176087" y="3051272"/>
                </a:cubicBezTo>
                <a:cubicBezTo>
                  <a:pt x="1176087" y="3054913"/>
                  <a:pt x="1183370" y="3054913"/>
                  <a:pt x="1187011" y="3058554"/>
                </a:cubicBezTo>
                <a:lnTo>
                  <a:pt x="1157882" y="3058554"/>
                </a:lnTo>
                <a:cubicBezTo>
                  <a:pt x="1168805" y="3073119"/>
                  <a:pt x="1157882" y="3080401"/>
                  <a:pt x="1157882" y="3091325"/>
                </a:cubicBezTo>
                <a:cubicBezTo>
                  <a:pt x="1154241" y="3102248"/>
                  <a:pt x="1157882" y="3113171"/>
                  <a:pt x="1154241" y="3116813"/>
                </a:cubicBezTo>
                <a:lnTo>
                  <a:pt x="1157882" y="3116813"/>
                </a:lnTo>
                <a:cubicBezTo>
                  <a:pt x="1157882" y="3116813"/>
                  <a:pt x="1157882" y="3113171"/>
                  <a:pt x="1146958" y="3109530"/>
                </a:cubicBezTo>
                <a:cubicBezTo>
                  <a:pt x="1146958" y="3113171"/>
                  <a:pt x="1146958" y="3120454"/>
                  <a:pt x="1143317" y="3124095"/>
                </a:cubicBezTo>
                <a:lnTo>
                  <a:pt x="1132394" y="3145942"/>
                </a:lnTo>
                <a:cubicBezTo>
                  <a:pt x="1125111" y="3153224"/>
                  <a:pt x="1121470" y="3164147"/>
                  <a:pt x="1121470" y="3164147"/>
                </a:cubicBezTo>
                <a:cubicBezTo>
                  <a:pt x="1117829" y="3178712"/>
                  <a:pt x="1106906" y="3185994"/>
                  <a:pt x="1095982" y="3193276"/>
                </a:cubicBezTo>
                <a:cubicBezTo>
                  <a:pt x="1095982" y="3196918"/>
                  <a:pt x="1095982" y="3204200"/>
                  <a:pt x="1092341" y="3204200"/>
                </a:cubicBezTo>
                <a:cubicBezTo>
                  <a:pt x="1085059" y="3215123"/>
                  <a:pt x="1077777" y="3229688"/>
                  <a:pt x="1063212" y="3236970"/>
                </a:cubicBezTo>
                <a:cubicBezTo>
                  <a:pt x="1059571" y="3240611"/>
                  <a:pt x="1048648" y="3244252"/>
                  <a:pt x="1041365" y="3247893"/>
                </a:cubicBezTo>
                <a:cubicBezTo>
                  <a:pt x="1026801" y="3255176"/>
                  <a:pt x="1015877" y="3273381"/>
                  <a:pt x="1004954" y="3284305"/>
                </a:cubicBezTo>
                <a:cubicBezTo>
                  <a:pt x="1004954" y="3287946"/>
                  <a:pt x="1004954" y="3295228"/>
                  <a:pt x="1001313" y="3295228"/>
                </a:cubicBezTo>
                <a:cubicBezTo>
                  <a:pt x="983107" y="3320716"/>
                  <a:pt x="953978" y="3324357"/>
                  <a:pt x="953978" y="3357127"/>
                </a:cubicBezTo>
                <a:cubicBezTo>
                  <a:pt x="946696" y="3368051"/>
                  <a:pt x="935772" y="3375333"/>
                  <a:pt x="924849" y="3382615"/>
                </a:cubicBezTo>
                <a:cubicBezTo>
                  <a:pt x="924849" y="3386257"/>
                  <a:pt x="924849" y="3393539"/>
                  <a:pt x="921208" y="3397180"/>
                </a:cubicBezTo>
                <a:cubicBezTo>
                  <a:pt x="917567" y="3404462"/>
                  <a:pt x="913925" y="3408103"/>
                  <a:pt x="906643" y="3411745"/>
                </a:cubicBezTo>
                <a:cubicBezTo>
                  <a:pt x="906643" y="3415386"/>
                  <a:pt x="906643" y="3422668"/>
                  <a:pt x="903002" y="3426309"/>
                </a:cubicBezTo>
                <a:cubicBezTo>
                  <a:pt x="895720" y="3437232"/>
                  <a:pt x="877514" y="3437232"/>
                  <a:pt x="884796" y="3459079"/>
                </a:cubicBezTo>
                <a:cubicBezTo>
                  <a:pt x="884796" y="3455438"/>
                  <a:pt x="884796" y="3451797"/>
                  <a:pt x="881155" y="3448156"/>
                </a:cubicBezTo>
                <a:cubicBezTo>
                  <a:pt x="877514" y="3462720"/>
                  <a:pt x="866591" y="3473644"/>
                  <a:pt x="862950" y="3484567"/>
                </a:cubicBezTo>
                <a:cubicBezTo>
                  <a:pt x="859308" y="3488208"/>
                  <a:pt x="855667" y="3499132"/>
                  <a:pt x="844744" y="3502773"/>
                </a:cubicBezTo>
                <a:cubicBezTo>
                  <a:pt x="844744" y="3506414"/>
                  <a:pt x="844744" y="3513696"/>
                  <a:pt x="841103" y="3517337"/>
                </a:cubicBezTo>
                <a:cubicBezTo>
                  <a:pt x="837462" y="3524620"/>
                  <a:pt x="833820" y="3528261"/>
                  <a:pt x="826538" y="3531902"/>
                </a:cubicBezTo>
                <a:cubicBezTo>
                  <a:pt x="826538" y="3535543"/>
                  <a:pt x="826538" y="3542825"/>
                  <a:pt x="822897" y="3546467"/>
                </a:cubicBezTo>
                <a:cubicBezTo>
                  <a:pt x="808332" y="3561031"/>
                  <a:pt x="797409" y="3582878"/>
                  <a:pt x="797409" y="3608366"/>
                </a:cubicBezTo>
                <a:cubicBezTo>
                  <a:pt x="793768" y="3608366"/>
                  <a:pt x="797409" y="3604725"/>
                  <a:pt x="786486" y="3601084"/>
                </a:cubicBezTo>
                <a:cubicBezTo>
                  <a:pt x="782845" y="3615648"/>
                  <a:pt x="793768" y="3626572"/>
                  <a:pt x="775562" y="3633854"/>
                </a:cubicBezTo>
                <a:cubicBezTo>
                  <a:pt x="775562" y="3641136"/>
                  <a:pt x="775562" y="3652059"/>
                  <a:pt x="771921" y="3655701"/>
                </a:cubicBezTo>
                <a:cubicBezTo>
                  <a:pt x="760998" y="3670265"/>
                  <a:pt x="764639" y="3695753"/>
                  <a:pt x="764639" y="3710318"/>
                </a:cubicBezTo>
                <a:cubicBezTo>
                  <a:pt x="764639" y="3706677"/>
                  <a:pt x="764639" y="3703035"/>
                  <a:pt x="760998" y="3699394"/>
                </a:cubicBezTo>
                <a:cubicBezTo>
                  <a:pt x="757357" y="3703035"/>
                  <a:pt x="757357" y="3710318"/>
                  <a:pt x="757357" y="3772217"/>
                </a:cubicBezTo>
                <a:cubicBezTo>
                  <a:pt x="757357" y="3775858"/>
                  <a:pt x="760998" y="3783140"/>
                  <a:pt x="764639" y="3783140"/>
                </a:cubicBezTo>
                <a:lnTo>
                  <a:pt x="764639" y="3910580"/>
                </a:lnTo>
                <a:cubicBezTo>
                  <a:pt x="746433" y="3925145"/>
                  <a:pt x="724586" y="3950633"/>
                  <a:pt x="724586" y="3961556"/>
                </a:cubicBezTo>
                <a:cubicBezTo>
                  <a:pt x="724586" y="3968838"/>
                  <a:pt x="746433" y="3983403"/>
                  <a:pt x="746433" y="3990685"/>
                </a:cubicBezTo>
                <a:cubicBezTo>
                  <a:pt x="746433" y="4001609"/>
                  <a:pt x="728227" y="4005250"/>
                  <a:pt x="724586" y="4012532"/>
                </a:cubicBezTo>
                <a:lnTo>
                  <a:pt x="724586" y="4081714"/>
                </a:lnTo>
                <a:cubicBezTo>
                  <a:pt x="724586" y="4078072"/>
                  <a:pt x="724586" y="4074431"/>
                  <a:pt x="720945" y="4070790"/>
                </a:cubicBezTo>
                <a:cubicBezTo>
                  <a:pt x="717304" y="4081714"/>
                  <a:pt x="717304" y="4096278"/>
                  <a:pt x="713663" y="4107201"/>
                </a:cubicBezTo>
                <a:cubicBezTo>
                  <a:pt x="702739" y="4121766"/>
                  <a:pt x="706381" y="4132689"/>
                  <a:pt x="706381" y="4147254"/>
                </a:cubicBezTo>
                <a:cubicBezTo>
                  <a:pt x="706381" y="4149293"/>
                  <a:pt x="705252" y="4150204"/>
                  <a:pt x="704888" y="4149948"/>
                </a:cubicBezTo>
                <a:cubicBezTo>
                  <a:pt x="704596" y="4149766"/>
                  <a:pt x="704779" y="4148856"/>
                  <a:pt x="706381" y="4147254"/>
                </a:cubicBezTo>
                <a:cubicBezTo>
                  <a:pt x="706381" y="4147254"/>
                  <a:pt x="706381" y="4143613"/>
                  <a:pt x="695457" y="4139972"/>
                </a:cubicBezTo>
                <a:lnTo>
                  <a:pt x="695457" y="4231000"/>
                </a:lnTo>
                <a:cubicBezTo>
                  <a:pt x="710022" y="4238283"/>
                  <a:pt x="713663" y="4249206"/>
                  <a:pt x="731869" y="4274694"/>
                </a:cubicBezTo>
                <a:cubicBezTo>
                  <a:pt x="735510" y="4296541"/>
                  <a:pt x="735510" y="4318388"/>
                  <a:pt x="735510" y="4340234"/>
                </a:cubicBezTo>
                <a:cubicBezTo>
                  <a:pt x="746433" y="4351158"/>
                  <a:pt x="760998" y="4365722"/>
                  <a:pt x="771921" y="4373005"/>
                </a:cubicBezTo>
                <a:cubicBezTo>
                  <a:pt x="775562" y="4380287"/>
                  <a:pt x="775562" y="4387569"/>
                  <a:pt x="779203" y="4394851"/>
                </a:cubicBezTo>
                <a:cubicBezTo>
                  <a:pt x="782845" y="4394851"/>
                  <a:pt x="786486" y="4387569"/>
                  <a:pt x="786486" y="4383928"/>
                </a:cubicBezTo>
                <a:cubicBezTo>
                  <a:pt x="786486" y="4405775"/>
                  <a:pt x="804691" y="4423980"/>
                  <a:pt x="826538" y="4434904"/>
                </a:cubicBezTo>
                <a:lnTo>
                  <a:pt x="826538" y="4460392"/>
                </a:lnTo>
                <a:cubicBezTo>
                  <a:pt x="790127" y="4427622"/>
                  <a:pt x="753715" y="4391210"/>
                  <a:pt x="724586" y="4362081"/>
                </a:cubicBezTo>
                <a:cubicBezTo>
                  <a:pt x="724586" y="4362081"/>
                  <a:pt x="728227" y="4358440"/>
                  <a:pt x="728227" y="4351158"/>
                </a:cubicBezTo>
                <a:lnTo>
                  <a:pt x="699098" y="4351158"/>
                </a:lnTo>
                <a:cubicBezTo>
                  <a:pt x="699098" y="4347517"/>
                  <a:pt x="706381" y="4351158"/>
                  <a:pt x="710022" y="4340234"/>
                </a:cubicBezTo>
                <a:cubicBezTo>
                  <a:pt x="684534" y="4347517"/>
                  <a:pt x="680893" y="4329311"/>
                  <a:pt x="655405" y="4322029"/>
                </a:cubicBezTo>
                <a:lnTo>
                  <a:pt x="655405" y="4340234"/>
                </a:lnTo>
                <a:cubicBezTo>
                  <a:pt x="655405" y="4336593"/>
                  <a:pt x="655405" y="4332952"/>
                  <a:pt x="644481" y="4329311"/>
                </a:cubicBezTo>
                <a:lnTo>
                  <a:pt x="644481" y="4391210"/>
                </a:lnTo>
                <a:cubicBezTo>
                  <a:pt x="644481" y="4387569"/>
                  <a:pt x="644481" y="4383928"/>
                  <a:pt x="640840" y="4380287"/>
                </a:cubicBezTo>
                <a:cubicBezTo>
                  <a:pt x="637199" y="4402134"/>
                  <a:pt x="637199" y="4427622"/>
                  <a:pt x="637199" y="4449468"/>
                </a:cubicBezTo>
                <a:cubicBezTo>
                  <a:pt x="633558" y="4449468"/>
                  <a:pt x="637199" y="4445827"/>
                  <a:pt x="626276" y="4442186"/>
                </a:cubicBezTo>
                <a:lnTo>
                  <a:pt x="626276" y="4602396"/>
                </a:lnTo>
                <a:lnTo>
                  <a:pt x="626276" y="4569626"/>
                </a:lnTo>
                <a:cubicBezTo>
                  <a:pt x="622634" y="4569626"/>
                  <a:pt x="622634" y="4565985"/>
                  <a:pt x="615352" y="4562344"/>
                </a:cubicBezTo>
                <a:lnTo>
                  <a:pt x="615352" y="4820864"/>
                </a:lnTo>
                <a:cubicBezTo>
                  <a:pt x="611711" y="4820864"/>
                  <a:pt x="608070" y="4820864"/>
                  <a:pt x="604429" y="4824505"/>
                </a:cubicBezTo>
                <a:cubicBezTo>
                  <a:pt x="604429" y="4835429"/>
                  <a:pt x="597147" y="4864558"/>
                  <a:pt x="586223" y="4875481"/>
                </a:cubicBezTo>
                <a:cubicBezTo>
                  <a:pt x="582582" y="4897328"/>
                  <a:pt x="575300" y="4911893"/>
                  <a:pt x="564376" y="4922816"/>
                </a:cubicBezTo>
                <a:cubicBezTo>
                  <a:pt x="560735" y="4955586"/>
                  <a:pt x="527965" y="4970151"/>
                  <a:pt x="495195" y="4973792"/>
                </a:cubicBezTo>
                <a:cubicBezTo>
                  <a:pt x="498836" y="4977433"/>
                  <a:pt x="506118" y="4977433"/>
                  <a:pt x="506118" y="4981074"/>
                </a:cubicBezTo>
                <a:lnTo>
                  <a:pt x="455142" y="4981074"/>
                </a:lnTo>
                <a:cubicBezTo>
                  <a:pt x="455142" y="4981074"/>
                  <a:pt x="458783" y="4977433"/>
                  <a:pt x="458783" y="4970151"/>
                </a:cubicBezTo>
                <a:cubicBezTo>
                  <a:pt x="447860" y="4970151"/>
                  <a:pt x="418731" y="4977433"/>
                  <a:pt x="415090" y="4959227"/>
                </a:cubicBezTo>
                <a:cubicBezTo>
                  <a:pt x="389602" y="4959227"/>
                  <a:pt x="364114" y="4951945"/>
                  <a:pt x="345908" y="4951945"/>
                </a:cubicBezTo>
                <a:cubicBezTo>
                  <a:pt x="345908" y="4951945"/>
                  <a:pt x="349549" y="4948304"/>
                  <a:pt x="349549" y="4941022"/>
                </a:cubicBezTo>
                <a:lnTo>
                  <a:pt x="287650" y="4941022"/>
                </a:lnTo>
                <a:cubicBezTo>
                  <a:pt x="287650" y="4937381"/>
                  <a:pt x="294932" y="4941022"/>
                  <a:pt x="298573" y="4930098"/>
                </a:cubicBezTo>
                <a:lnTo>
                  <a:pt x="240315" y="4930098"/>
                </a:lnTo>
                <a:cubicBezTo>
                  <a:pt x="240315" y="4926457"/>
                  <a:pt x="243956" y="4930098"/>
                  <a:pt x="247597" y="4919175"/>
                </a:cubicBezTo>
                <a:cubicBezTo>
                  <a:pt x="207545" y="4922816"/>
                  <a:pt x="185698" y="4900969"/>
                  <a:pt x="174775" y="4900969"/>
                </a:cubicBezTo>
                <a:cubicBezTo>
                  <a:pt x="174775" y="4900969"/>
                  <a:pt x="178416" y="4897328"/>
                  <a:pt x="178416" y="4890046"/>
                </a:cubicBezTo>
                <a:cubicBezTo>
                  <a:pt x="163851" y="4890046"/>
                  <a:pt x="152928" y="4882764"/>
                  <a:pt x="138363" y="4879122"/>
                </a:cubicBezTo>
                <a:cubicBezTo>
                  <a:pt x="105593" y="4842711"/>
                  <a:pt x="65540" y="4806300"/>
                  <a:pt x="29129" y="4766247"/>
                </a:cubicBezTo>
                <a:cubicBezTo>
                  <a:pt x="29129" y="4755324"/>
                  <a:pt x="18206" y="4748042"/>
                  <a:pt x="14565" y="4733477"/>
                </a:cubicBezTo>
                <a:cubicBezTo>
                  <a:pt x="14565" y="4729836"/>
                  <a:pt x="10923" y="4729836"/>
                  <a:pt x="7282" y="4726195"/>
                </a:cubicBezTo>
                <a:cubicBezTo>
                  <a:pt x="3641" y="4718912"/>
                  <a:pt x="10923" y="4689783"/>
                  <a:pt x="0" y="4682501"/>
                </a:cubicBezTo>
                <a:cubicBezTo>
                  <a:pt x="7282" y="4591473"/>
                  <a:pt x="7282" y="4565985"/>
                  <a:pt x="7282" y="4544138"/>
                </a:cubicBezTo>
                <a:cubicBezTo>
                  <a:pt x="10923" y="4544138"/>
                  <a:pt x="7282" y="4551420"/>
                  <a:pt x="18206" y="4555061"/>
                </a:cubicBezTo>
                <a:lnTo>
                  <a:pt x="18206" y="4522291"/>
                </a:lnTo>
                <a:cubicBezTo>
                  <a:pt x="21847" y="4511368"/>
                  <a:pt x="21847" y="4511368"/>
                  <a:pt x="29129" y="4493162"/>
                </a:cubicBezTo>
                <a:cubicBezTo>
                  <a:pt x="50976" y="4467674"/>
                  <a:pt x="69182" y="4423980"/>
                  <a:pt x="87387" y="4394851"/>
                </a:cubicBezTo>
                <a:cubicBezTo>
                  <a:pt x="87387" y="4380287"/>
                  <a:pt x="98311" y="4369363"/>
                  <a:pt x="98311" y="4351158"/>
                </a:cubicBezTo>
                <a:lnTo>
                  <a:pt x="98311" y="4332952"/>
                </a:lnTo>
                <a:cubicBezTo>
                  <a:pt x="101952" y="4332952"/>
                  <a:pt x="98311" y="4340234"/>
                  <a:pt x="109234" y="4343875"/>
                </a:cubicBezTo>
                <a:lnTo>
                  <a:pt x="109234" y="4274694"/>
                </a:lnTo>
                <a:cubicBezTo>
                  <a:pt x="105593" y="4271053"/>
                  <a:pt x="101952" y="4271053"/>
                  <a:pt x="98311" y="4267412"/>
                </a:cubicBezTo>
                <a:cubicBezTo>
                  <a:pt x="98311" y="4263770"/>
                  <a:pt x="98311" y="4249206"/>
                  <a:pt x="87387" y="4238283"/>
                </a:cubicBezTo>
                <a:cubicBezTo>
                  <a:pt x="87387" y="4220077"/>
                  <a:pt x="80105" y="4190948"/>
                  <a:pt x="80105" y="4180024"/>
                </a:cubicBezTo>
                <a:cubicBezTo>
                  <a:pt x="80105" y="4172742"/>
                  <a:pt x="87387" y="4150895"/>
                  <a:pt x="87387" y="4132689"/>
                </a:cubicBezTo>
                <a:cubicBezTo>
                  <a:pt x="87387" y="4118125"/>
                  <a:pt x="98311" y="4107201"/>
                  <a:pt x="98311" y="4092637"/>
                </a:cubicBezTo>
                <a:cubicBezTo>
                  <a:pt x="98311" y="4085355"/>
                  <a:pt x="109234" y="4081714"/>
                  <a:pt x="109234" y="4070790"/>
                </a:cubicBezTo>
                <a:lnTo>
                  <a:pt x="109234" y="4052584"/>
                </a:lnTo>
                <a:lnTo>
                  <a:pt x="109234" y="4038020"/>
                </a:lnTo>
                <a:cubicBezTo>
                  <a:pt x="109234" y="4038020"/>
                  <a:pt x="109234" y="4041661"/>
                  <a:pt x="120158" y="4045302"/>
                </a:cubicBezTo>
                <a:cubicBezTo>
                  <a:pt x="120158" y="4019814"/>
                  <a:pt x="127440" y="3997967"/>
                  <a:pt x="127440" y="3972479"/>
                </a:cubicBezTo>
                <a:cubicBezTo>
                  <a:pt x="138363" y="3968838"/>
                  <a:pt x="134722" y="3961556"/>
                  <a:pt x="138363" y="3954274"/>
                </a:cubicBezTo>
                <a:cubicBezTo>
                  <a:pt x="163851" y="3925145"/>
                  <a:pt x="200263" y="3910580"/>
                  <a:pt x="207545" y="3874169"/>
                </a:cubicBezTo>
                <a:cubicBezTo>
                  <a:pt x="218468" y="3870528"/>
                  <a:pt x="203904" y="3866887"/>
                  <a:pt x="236674" y="3859604"/>
                </a:cubicBezTo>
                <a:cubicBezTo>
                  <a:pt x="265803" y="3834116"/>
                  <a:pt x="294932" y="3804987"/>
                  <a:pt x="320420" y="3772217"/>
                </a:cubicBezTo>
                <a:cubicBezTo>
                  <a:pt x="353190" y="3764935"/>
                  <a:pt x="356831" y="3743088"/>
                  <a:pt x="367755" y="3732164"/>
                </a:cubicBezTo>
                <a:cubicBezTo>
                  <a:pt x="382319" y="3717600"/>
                  <a:pt x="400525" y="3710318"/>
                  <a:pt x="407807" y="3692112"/>
                </a:cubicBezTo>
                <a:cubicBezTo>
                  <a:pt x="426013" y="3695753"/>
                  <a:pt x="436936" y="3677547"/>
                  <a:pt x="447860" y="3662983"/>
                </a:cubicBezTo>
                <a:cubicBezTo>
                  <a:pt x="455142" y="3662983"/>
                  <a:pt x="462424" y="3662983"/>
                  <a:pt x="469707" y="3659342"/>
                </a:cubicBezTo>
                <a:cubicBezTo>
                  <a:pt x="469707" y="3655701"/>
                  <a:pt x="462424" y="3652059"/>
                  <a:pt x="458783" y="3652059"/>
                </a:cubicBezTo>
                <a:cubicBezTo>
                  <a:pt x="462424" y="3652059"/>
                  <a:pt x="469707" y="3652059"/>
                  <a:pt x="476989" y="3648418"/>
                </a:cubicBezTo>
                <a:cubicBezTo>
                  <a:pt x="495195" y="3626572"/>
                  <a:pt x="520683" y="3615648"/>
                  <a:pt x="527965" y="3582878"/>
                </a:cubicBezTo>
                <a:cubicBezTo>
                  <a:pt x="535247" y="3582878"/>
                  <a:pt x="538888" y="3571955"/>
                  <a:pt x="546171" y="3568313"/>
                </a:cubicBezTo>
                <a:cubicBezTo>
                  <a:pt x="549812" y="3564672"/>
                  <a:pt x="549812" y="3557390"/>
                  <a:pt x="549812" y="3553749"/>
                </a:cubicBezTo>
                <a:cubicBezTo>
                  <a:pt x="553453" y="3550108"/>
                  <a:pt x="564376" y="3539184"/>
                  <a:pt x="568017" y="3524620"/>
                </a:cubicBezTo>
                <a:cubicBezTo>
                  <a:pt x="575300" y="3524620"/>
                  <a:pt x="578941" y="3513696"/>
                  <a:pt x="586223" y="3510055"/>
                </a:cubicBezTo>
                <a:cubicBezTo>
                  <a:pt x="589864" y="3506414"/>
                  <a:pt x="589864" y="3499132"/>
                  <a:pt x="589864" y="3491850"/>
                </a:cubicBezTo>
                <a:cubicBezTo>
                  <a:pt x="604429" y="3484567"/>
                  <a:pt x="608070" y="3477285"/>
                  <a:pt x="608070" y="3462720"/>
                </a:cubicBezTo>
                <a:cubicBezTo>
                  <a:pt x="618993" y="3459079"/>
                  <a:pt x="618993" y="3444515"/>
                  <a:pt x="626276" y="3440874"/>
                </a:cubicBezTo>
                <a:cubicBezTo>
                  <a:pt x="626276" y="3440874"/>
                  <a:pt x="629917" y="3437232"/>
                  <a:pt x="629917" y="3433591"/>
                </a:cubicBezTo>
                <a:lnTo>
                  <a:pt x="629917" y="3422668"/>
                </a:lnTo>
                <a:cubicBezTo>
                  <a:pt x="629917" y="3404462"/>
                  <a:pt x="640840" y="3411745"/>
                  <a:pt x="640840" y="3389898"/>
                </a:cubicBezTo>
                <a:cubicBezTo>
                  <a:pt x="640840" y="3386257"/>
                  <a:pt x="644481" y="3382615"/>
                  <a:pt x="648122" y="3375333"/>
                </a:cubicBezTo>
                <a:lnTo>
                  <a:pt x="648122" y="3360769"/>
                </a:lnTo>
                <a:cubicBezTo>
                  <a:pt x="648122" y="3357127"/>
                  <a:pt x="659046" y="3342563"/>
                  <a:pt x="659046" y="3331640"/>
                </a:cubicBezTo>
                <a:cubicBezTo>
                  <a:pt x="659046" y="3327998"/>
                  <a:pt x="669969" y="3313434"/>
                  <a:pt x="669969" y="3302510"/>
                </a:cubicBezTo>
                <a:cubicBezTo>
                  <a:pt x="669969" y="3291587"/>
                  <a:pt x="680893" y="3284305"/>
                  <a:pt x="680893" y="3273381"/>
                </a:cubicBezTo>
                <a:lnTo>
                  <a:pt x="680893" y="3251535"/>
                </a:lnTo>
                <a:cubicBezTo>
                  <a:pt x="680893" y="3255176"/>
                  <a:pt x="680893" y="3258817"/>
                  <a:pt x="684534" y="3262458"/>
                </a:cubicBezTo>
                <a:cubicBezTo>
                  <a:pt x="688175" y="3255176"/>
                  <a:pt x="688175" y="3247893"/>
                  <a:pt x="688175" y="3240611"/>
                </a:cubicBezTo>
                <a:cubicBezTo>
                  <a:pt x="688175" y="3226047"/>
                  <a:pt x="699098" y="3215123"/>
                  <a:pt x="699098" y="3200559"/>
                </a:cubicBezTo>
                <a:lnTo>
                  <a:pt x="699098" y="3182353"/>
                </a:lnTo>
                <a:cubicBezTo>
                  <a:pt x="702739" y="3182353"/>
                  <a:pt x="699098" y="3189635"/>
                  <a:pt x="710022" y="3193276"/>
                </a:cubicBezTo>
                <a:lnTo>
                  <a:pt x="710022" y="3171430"/>
                </a:lnTo>
                <a:cubicBezTo>
                  <a:pt x="710022" y="3156865"/>
                  <a:pt x="720945" y="3145942"/>
                  <a:pt x="720945" y="3131377"/>
                </a:cubicBezTo>
                <a:cubicBezTo>
                  <a:pt x="720945" y="3116813"/>
                  <a:pt x="728227" y="3105889"/>
                  <a:pt x="728227" y="3091325"/>
                </a:cubicBezTo>
                <a:cubicBezTo>
                  <a:pt x="728227" y="3076760"/>
                  <a:pt x="739151" y="3065837"/>
                  <a:pt x="739151" y="3051272"/>
                </a:cubicBezTo>
                <a:cubicBezTo>
                  <a:pt x="739151" y="3036708"/>
                  <a:pt x="750074" y="3025784"/>
                  <a:pt x="750074" y="3011220"/>
                </a:cubicBezTo>
                <a:cubicBezTo>
                  <a:pt x="750074" y="2996655"/>
                  <a:pt x="760998" y="2989373"/>
                  <a:pt x="760998" y="2974808"/>
                </a:cubicBezTo>
                <a:lnTo>
                  <a:pt x="760998" y="2952961"/>
                </a:lnTo>
                <a:cubicBezTo>
                  <a:pt x="760998" y="2956603"/>
                  <a:pt x="760998" y="2960244"/>
                  <a:pt x="764639" y="2963885"/>
                </a:cubicBezTo>
                <a:cubicBezTo>
                  <a:pt x="768280" y="2952961"/>
                  <a:pt x="768280" y="2938397"/>
                  <a:pt x="768280" y="2923832"/>
                </a:cubicBezTo>
                <a:cubicBezTo>
                  <a:pt x="771921" y="2923832"/>
                  <a:pt x="768280" y="2927473"/>
                  <a:pt x="779203" y="2931115"/>
                </a:cubicBezTo>
                <a:lnTo>
                  <a:pt x="779203" y="2901985"/>
                </a:lnTo>
                <a:cubicBezTo>
                  <a:pt x="797409" y="2883780"/>
                  <a:pt x="801050" y="2865574"/>
                  <a:pt x="801050" y="2861933"/>
                </a:cubicBezTo>
                <a:cubicBezTo>
                  <a:pt x="804691" y="2861933"/>
                  <a:pt x="808332" y="2854651"/>
                  <a:pt x="808332" y="2851010"/>
                </a:cubicBezTo>
                <a:cubicBezTo>
                  <a:pt x="826538" y="2840086"/>
                  <a:pt x="837462" y="2821880"/>
                  <a:pt x="848385" y="2810957"/>
                </a:cubicBezTo>
                <a:cubicBezTo>
                  <a:pt x="855667" y="2803675"/>
                  <a:pt x="866591" y="2803675"/>
                  <a:pt x="877514" y="2800034"/>
                </a:cubicBezTo>
                <a:cubicBezTo>
                  <a:pt x="881155" y="2792751"/>
                  <a:pt x="895720" y="2792751"/>
                  <a:pt x="899361" y="2781828"/>
                </a:cubicBezTo>
                <a:cubicBezTo>
                  <a:pt x="903002" y="2781828"/>
                  <a:pt x="921208" y="2785469"/>
                  <a:pt x="921208" y="2770905"/>
                </a:cubicBezTo>
                <a:cubicBezTo>
                  <a:pt x="928490" y="2770905"/>
                  <a:pt x="932131" y="2767263"/>
                  <a:pt x="939413" y="2763622"/>
                </a:cubicBezTo>
                <a:cubicBezTo>
                  <a:pt x="943055" y="2759981"/>
                  <a:pt x="961260" y="2763622"/>
                  <a:pt x="968543" y="2752699"/>
                </a:cubicBezTo>
                <a:cubicBezTo>
                  <a:pt x="979466" y="2752699"/>
                  <a:pt x="990389" y="2752699"/>
                  <a:pt x="1001313" y="2749058"/>
                </a:cubicBezTo>
                <a:cubicBezTo>
                  <a:pt x="1001313" y="2745417"/>
                  <a:pt x="994030" y="2745417"/>
                  <a:pt x="990389" y="2745417"/>
                </a:cubicBezTo>
                <a:cubicBezTo>
                  <a:pt x="990389" y="2741776"/>
                  <a:pt x="997672" y="2741776"/>
                  <a:pt x="1008595" y="2741776"/>
                </a:cubicBezTo>
                <a:lnTo>
                  <a:pt x="1008595" y="2679876"/>
                </a:lnTo>
                <a:lnTo>
                  <a:pt x="1001313" y="2679876"/>
                </a:lnTo>
                <a:lnTo>
                  <a:pt x="1001313" y="2548795"/>
                </a:lnTo>
                <a:cubicBezTo>
                  <a:pt x="1012236" y="2541513"/>
                  <a:pt x="1004954" y="2526948"/>
                  <a:pt x="1008595" y="2519666"/>
                </a:cubicBezTo>
                <a:lnTo>
                  <a:pt x="1008595" y="2505102"/>
                </a:lnTo>
                <a:cubicBezTo>
                  <a:pt x="1008595" y="2505102"/>
                  <a:pt x="1008595" y="2508743"/>
                  <a:pt x="1019518" y="2512384"/>
                </a:cubicBezTo>
                <a:lnTo>
                  <a:pt x="1019518" y="2497819"/>
                </a:lnTo>
                <a:lnTo>
                  <a:pt x="1019518" y="2483255"/>
                </a:lnTo>
                <a:lnTo>
                  <a:pt x="1030442" y="2461408"/>
                </a:lnTo>
                <a:cubicBezTo>
                  <a:pt x="1041365" y="2450485"/>
                  <a:pt x="1041365" y="2446843"/>
                  <a:pt x="1048648" y="2435920"/>
                </a:cubicBezTo>
                <a:cubicBezTo>
                  <a:pt x="1041365" y="2414073"/>
                  <a:pt x="1059571" y="2417714"/>
                  <a:pt x="1059571" y="2399509"/>
                </a:cubicBezTo>
                <a:lnTo>
                  <a:pt x="1059571" y="2370380"/>
                </a:lnTo>
                <a:cubicBezTo>
                  <a:pt x="1059571" y="2355815"/>
                  <a:pt x="1070494" y="2348533"/>
                  <a:pt x="1070494" y="2333968"/>
                </a:cubicBezTo>
                <a:lnTo>
                  <a:pt x="1070494" y="2319404"/>
                </a:lnTo>
                <a:cubicBezTo>
                  <a:pt x="1070494" y="2304839"/>
                  <a:pt x="1081418" y="2293916"/>
                  <a:pt x="1081418" y="2279351"/>
                </a:cubicBezTo>
                <a:cubicBezTo>
                  <a:pt x="1081418" y="2264787"/>
                  <a:pt x="1088700" y="2253863"/>
                  <a:pt x="1088700" y="2239299"/>
                </a:cubicBezTo>
                <a:lnTo>
                  <a:pt x="1088700" y="2228375"/>
                </a:lnTo>
                <a:cubicBezTo>
                  <a:pt x="1099623" y="2217452"/>
                  <a:pt x="1099623" y="2195605"/>
                  <a:pt x="1110547" y="2181041"/>
                </a:cubicBezTo>
                <a:lnTo>
                  <a:pt x="1110547" y="2162835"/>
                </a:lnTo>
                <a:cubicBezTo>
                  <a:pt x="1110547" y="2155553"/>
                  <a:pt x="1110547" y="2144629"/>
                  <a:pt x="1106906" y="2137347"/>
                </a:cubicBezTo>
                <a:cubicBezTo>
                  <a:pt x="1103265" y="2137347"/>
                  <a:pt x="1103265" y="2144629"/>
                  <a:pt x="1099623" y="2148270"/>
                </a:cubicBezTo>
                <a:lnTo>
                  <a:pt x="1099623" y="2039036"/>
                </a:lnTo>
                <a:lnTo>
                  <a:pt x="1110547" y="2042677"/>
                </a:lnTo>
                <a:lnTo>
                  <a:pt x="1110547" y="1995343"/>
                </a:lnTo>
                <a:cubicBezTo>
                  <a:pt x="1110547" y="1995343"/>
                  <a:pt x="1110547" y="1998984"/>
                  <a:pt x="1114188" y="2002625"/>
                </a:cubicBezTo>
                <a:cubicBezTo>
                  <a:pt x="1125111" y="1991701"/>
                  <a:pt x="1128753" y="1973496"/>
                  <a:pt x="1139676" y="1962572"/>
                </a:cubicBezTo>
                <a:lnTo>
                  <a:pt x="1139676" y="1951649"/>
                </a:lnTo>
                <a:cubicBezTo>
                  <a:pt x="1139676" y="1940726"/>
                  <a:pt x="1150599" y="1933443"/>
                  <a:pt x="1150599" y="1922520"/>
                </a:cubicBezTo>
                <a:lnTo>
                  <a:pt x="1150599" y="1900673"/>
                </a:lnTo>
                <a:lnTo>
                  <a:pt x="1150599" y="1886108"/>
                </a:lnTo>
                <a:cubicBezTo>
                  <a:pt x="1157882" y="1875185"/>
                  <a:pt x="1172446" y="1860621"/>
                  <a:pt x="1179728" y="1842415"/>
                </a:cubicBezTo>
                <a:lnTo>
                  <a:pt x="1179728" y="1809645"/>
                </a:lnTo>
                <a:lnTo>
                  <a:pt x="1179728" y="1795080"/>
                </a:lnTo>
                <a:cubicBezTo>
                  <a:pt x="1179728" y="1795080"/>
                  <a:pt x="1179728" y="1798721"/>
                  <a:pt x="1190652" y="1802362"/>
                </a:cubicBezTo>
                <a:lnTo>
                  <a:pt x="1190652" y="1744104"/>
                </a:lnTo>
                <a:cubicBezTo>
                  <a:pt x="1190652" y="1744104"/>
                  <a:pt x="1190652" y="1747745"/>
                  <a:pt x="1201575" y="1751386"/>
                </a:cubicBezTo>
                <a:lnTo>
                  <a:pt x="1201575" y="1693128"/>
                </a:lnTo>
                <a:cubicBezTo>
                  <a:pt x="1201575" y="1693128"/>
                  <a:pt x="1201575" y="1696769"/>
                  <a:pt x="1205216" y="1700411"/>
                </a:cubicBezTo>
                <a:cubicBezTo>
                  <a:pt x="1208858" y="1689487"/>
                  <a:pt x="1208858" y="1678564"/>
                  <a:pt x="1205216" y="1667640"/>
                </a:cubicBezTo>
                <a:cubicBezTo>
                  <a:pt x="1201575" y="1671281"/>
                  <a:pt x="1201575" y="1674923"/>
                  <a:pt x="1201575" y="1678564"/>
                </a:cubicBezTo>
                <a:cubicBezTo>
                  <a:pt x="1179728" y="1645794"/>
                  <a:pt x="1176087" y="1660358"/>
                  <a:pt x="1168805" y="1645794"/>
                </a:cubicBezTo>
                <a:cubicBezTo>
                  <a:pt x="1150599" y="1620306"/>
                  <a:pt x="1150599" y="1627588"/>
                  <a:pt x="1128753" y="1605741"/>
                </a:cubicBezTo>
                <a:cubicBezTo>
                  <a:pt x="1114188" y="1591176"/>
                  <a:pt x="1103265" y="1569330"/>
                  <a:pt x="1081418" y="1565689"/>
                </a:cubicBezTo>
                <a:cubicBezTo>
                  <a:pt x="1048648" y="1536559"/>
                  <a:pt x="1015877" y="1496507"/>
                  <a:pt x="979466" y="1463737"/>
                </a:cubicBezTo>
                <a:cubicBezTo>
                  <a:pt x="979466" y="1463737"/>
                  <a:pt x="975825" y="1441890"/>
                  <a:pt x="968543" y="1445531"/>
                </a:cubicBezTo>
                <a:lnTo>
                  <a:pt x="968543" y="1423684"/>
                </a:lnTo>
                <a:lnTo>
                  <a:pt x="968543" y="1390914"/>
                </a:lnTo>
                <a:cubicBezTo>
                  <a:pt x="972184" y="1390914"/>
                  <a:pt x="968543" y="1398196"/>
                  <a:pt x="979466" y="1401837"/>
                </a:cubicBezTo>
                <a:lnTo>
                  <a:pt x="979466" y="1354503"/>
                </a:lnTo>
                <a:cubicBezTo>
                  <a:pt x="979466" y="1354503"/>
                  <a:pt x="979466" y="1358144"/>
                  <a:pt x="990389" y="1361785"/>
                </a:cubicBezTo>
                <a:lnTo>
                  <a:pt x="990389" y="1339938"/>
                </a:lnTo>
                <a:cubicBezTo>
                  <a:pt x="997672" y="1321732"/>
                  <a:pt x="1001313" y="1292603"/>
                  <a:pt x="1008595" y="1270757"/>
                </a:cubicBezTo>
                <a:lnTo>
                  <a:pt x="1008595" y="1256192"/>
                </a:lnTo>
                <a:cubicBezTo>
                  <a:pt x="1008595" y="1256192"/>
                  <a:pt x="1012236" y="1259833"/>
                  <a:pt x="1019518" y="1259833"/>
                </a:cubicBezTo>
                <a:cubicBezTo>
                  <a:pt x="1019518" y="1208857"/>
                  <a:pt x="1041365" y="1227063"/>
                  <a:pt x="1041365" y="1179728"/>
                </a:cubicBezTo>
                <a:cubicBezTo>
                  <a:pt x="1041365" y="1183369"/>
                  <a:pt x="1041365" y="1187010"/>
                  <a:pt x="1045006" y="1190652"/>
                </a:cubicBezTo>
                <a:cubicBezTo>
                  <a:pt x="1048648" y="1183369"/>
                  <a:pt x="1048648" y="1176087"/>
                  <a:pt x="1048648" y="1168805"/>
                </a:cubicBezTo>
                <a:cubicBezTo>
                  <a:pt x="1053563" y="1158937"/>
                  <a:pt x="1054073" y="1158719"/>
                  <a:pt x="1054109" y="1158427"/>
                </a:cubicBezTo>
                <a:cubicBezTo>
                  <a:pt x="1054146" y="1158100"/>
                  <a:pt x="1053563" y="1157663"/>
                  <a:pt x="1059571" y="1139676"/>
                </a:cubicBezTo>
                <a:cubicBezTo>
                  <a:pt x="1063212" y="1139676"/>
                  <a:pt x="1070494" y="1136034"/>
                  <a:pt x="1070494" y="1132393"/>
                </a:cubicBezTo>
                <a:lnTo>
                  <a:pt x="1070494" y="1110547"/>
                </a:lnTo>
                <a:cubicBezTo>
                  <a:pt x="1074136" y="1110547"/>
                  <a:pt x="1070494" y="1117829"/>
                  <a:pt x="1081418" y="1121470"/>
                </a:cubicBezTo>
                <a:lnTo>
                  <a:pt x="1081418" y="1095982"/>
                </a:lnTo>
                <a:cubicBezTo>
                  <a:pt x="1085059" y="1092341"/>
                  <a:pt x="1088700" y="1081417"/>
                  <a:pt x="1088700" y="1070494"/>
                </a:cubicBezTo>
                <a:cubicBezTo>
                  <a:pt x="1092341" y="1070494"/>
                  <a:pt x="1099623" y="1066853"/>
                  <a:pt x="1099623" y="1063212"/>
                </a:cubicBezTo>
                <a:lnTo>
                  <a:pt x="1099623" y="1048647"/>
                </a:lnTo>
                <a:cubicBezTo>
                  <a:pt x="1110547" y="1037724"/>
                  <a:pt x="1114188" y="1019518"/>
                  <a:pt x="1121470" y="1004954"/>
                </a:cubicBezTo>
                <a:lnTo>
                  <a:pt x="1121470" y="990389"/>
                </a:lnTo>
                <a:cubicBezTo>
                  <a:pt x="1121470" y="994030"/>
                  <a:pt x="1121470" y="997671"/>
                  <a:pt x="1125111" y="1001312"/>
                </a:cubicBezTo>
                <a:cubicBezTo>
                  <a:pt x="1128753" y="994030"/>
                  <a:pt x="1128753" y="986748"/>
                  <a:pt x="1128753" y="979466"/>
                </a:cubicBezTo>
                <a:cubicBezTo>
                  <a:pt x="1133522" y="971492"/>
                  <a:pt x="1134141" y="970508"/>
                  <a:pt x="1134214" y="969452"/>
                </a:cubicBezTo>
                <a:cubicBezTo>
                  <a:pt x="1134287" y="968142"/>
                  <a:pt x="1133522" y="966722"/>
                  <a:pt x="1139676" y="950337"/>
                </a:cubicBezTo>
                <a:cubicBezTo>
                  <a:pt x="1157882" y="932131"/>
                  <a:pt x="1154241" y="921207"/>
                  <a:pt x="1161523" y="910284"/>
                </a:cubicBezTo>
                <a:cubicBezTo>
                  <a:pt x="1168805" y="906643"/>
                  <a:pt x="1168805" y="899361"/>
                  <a:pt x="1168805" y="892078"/>
                </a:cubicBezTo>
                <a:lnTo>
                  <a:pt x="1179728" y="870232"/>
                </a:lnTo>
                <a:cubicBezTo>
                  <a:pt x="1179728" y="870232"/>
                  <a:pt x="1183370" y="870232"/>
                  <a:pt x="1179728" y="873873"/>
                </a:cubicBezTo>
                <a:cubicBezTo>
                  <a:pt x="1179728" y="873873"/>
                  <a:pt x="1179728" y="877514"/>
                  <a:pt x="1190652" y="881155"/>
                </a:cubicBezTo>
                <a:lnTo>
                  <a:pt x="1190652" y="870232"/>
                </a:lnTo>
                <a:cubicBezTo>
                  <a:pt x="1197934" y="859308"/>
                  <a:pt x="1205216" y="841102"/>
                  <a:pt x="1208858" y="819256"/>
                </a:cubicBezTo>
                <a:cubicBezTo>
                  <a:pt x="1219781" y="815614"/>
                  <a:pt x="1219781" y="801050"/>
                  <a:pt x="1230704" y="793768"/>
                </a:cubicBezTo>
                <a:lnTo>
                  <a:pt x="1230704" y="779203"/>
                </a:lnTo>
                <a:cubicBezTo>
                  <a:pt x="1230704" y="775562"/>
                  <a:pt x="1234346" y="771921"/>
                  <a:pt x="1237987" y="768280"/>
                </a:cubicBezTo>
                <a:cubicBezTo>
                  <a:pt x="1241628" y="764639"/>
                  <a:pt x="1241628" y="757356"/>
                  <a:pt x="1241628" y="750074"/>
                </a:cubicBezTo>
                <a:cubicBezTo>
                  <a:pt x="1248910" y="746433"/>
                  <a:pt x="1252551" y="739151"/>
                  <a:pt x="1256192" y="735509"/>
                </a:cubicBezTo>
                <a:cubicBezTo>
                  <a:pt x="1259834" y="731868"/>
                  <a:pt x="1259834" y="724586"/>
                  <a:pt x="1259834" y="720945"/>
                </a:cubicBezTo>
                <a:cubicBezTo>
                  <a:pt x="1270757" y="717304"/>
                  <a:pt x="1278039" y="710022"/>
                  <a:pt x="1281680" y="699098"/>
                </a:cubicBezTo>
                <a:cubicBezTo>
                  <a:pt x="1288963" y="695457"/>
                  <a:pt x="1303527" y="691816"/>
                  <a:pt x="1310809" y="680892"/>
                </a:cubicBezTo>
                <a:cubicBezTo>
                  <a:pt x="1310809" y="680892"/>
                  <a:pt x="1325374" y="677251"/>
                  <a:pt x="1329015" y="669969"/>
                </a:cubicBezTo>
                <a:cubicBezTo>
                  <a:pt x="1343580" y="669969"/>
                  <a:pt x="1369068" y="648122"/>
                  <a:pt x="1379991" y="640840"/>
                </a:cubicBezTo>
                <a:cubicBezTo>
                  <a:pt x="1398197" y="633558"/>
                  <a:pt x="1401838" y="633558"/>
                  <a:pt x="1420044" y="626275"/>
                </a:cubicBezTo>
                <a:cubicBezTo>
                  <a:pt x="1420044" y="622634"/>
                  <a:pt x="1412761" y="622634"/>
                  <a:pt x="1409120" y="618993"/>
                </a:cubicBezTo>
                <a:cubicBezTo>
                  <a:pt x="1438249" y="618993"/>
                  <a:pt x="1441890" y="604429"/>
                  <a:pt x="1460096" y="589864"/>
                </a:cubicBezTo>
                <a:cubicBezTo>
                  <a:pt x="1485584" y="586223"/>
                  <a:pt x="1478302" y="575300"/>
                  <a:pt x="1507431" y="568017"/>
                </a:cubicBezTo>
                <a:cubicBezTo>
                  <a:pt x="1511072" y="564376"/>
                  <a:pt x="1518354" y="560735"/>
                  <a:pt x="1521995" y="549812"/>
                </a:cubicBezTo>
                <a:cubicBezTo>
                  <a:pt x="1532919" y="549812"/>
                  <a:pt x="1547483" y="549812"/>
                  <a:pt x="1558407" y="546170"/>
                </a:cubicBezTo>
                <a:cubicBezTo>
                  <a:pt x="1562048" y="546170"/>
                  <a:pt x="1562048" y="542529"/>
                  <a:pt x="1562048" y="538888"/>
                </a:cubicBezTo>
                <a:cubicBezTo>
                  <a:pt x="1580254" y="531606"/>
                  <a:pt x="1605742" y="524324"/>
                  <a:pt x="1620306" y="509759"/>
                </a:cubicBezTo>
                <a:cubicBezTo>
                  <a:pt x="1623947" y="509759"/>
                  <a:pt x="1642153" y="513400"/>
                  <a:pt x="1642153" y="498836"/>
                </a:cubicBezTo>
                <a:cubicBezTo>
                  <a:pt x="1653076" y="498836"/>
                  <a:pt x="1660359" y="491553"/>
                  <a:pt x="1667641" y="487912"/>
                </a:cubicBezTo>
                <a:cubicBezTo>
                  <a:pt x="1671282" y="484271"/>
                  <a:pt x="1671282" y="480630"/>
                  <a:pt x="1671282" y="473348"/>
                </a:cubicBezTo>
                <a:cubicBezTo>
                  <a:pt x="1671282" y="462424"/>
                  <a:pt x="1671282" y="462424"/>
                  <a:pt x="1667641" y="455142"/>
                </a:cubicBezTo>
                <a:cubicBezTo>
                  <a:pt x="1664000" y="455142"/>
                  <a:pt x="1660359" y="462424"/>
                  <a:pt x="1660359" y="466065"/>
                </a:cubicBezTo>
                <a:cubicBezTo>
                  <a:pt x="1660359" y="451501"/>
                  <a:pt x="1660359" y="433295"/>
                  <a:pt x="1656717" y="418731"/>
                </a:cubicBezTo>
                <a:cubicBezTo>
                  <a:pt x="1656717" y="415090"/>
                  <a:pt x="1653076" y="415090"/>
                  <a:pt x="1649435" y="411448"/>
                </a:cubicBezTo>
                <a:lnTo>
                  <a:pt x="1649435" y="396884"/>
                </a:lnTo>
                <a:lnTo>
                  <a:pt x="1649435" y="389602"/>
                </a:lnTo>
                <a:cubicBezTo>
                  <a:pt x="1653076" y="389602"/>
                  <a:pt x="1649435" y="396884"/>
                  <a:pt x="1660359" y="400525"/>
                </a:cubicBezTo>
                <a:lnTo>
                  <a:pt x="1656717" y="345908"/>
                </a:lnTo>
                <a:lnTo>
                  <a:pt x="1649435" y="345908"/>
                </a:lnTo>
                <a:lnTo>
                  <a:pt x="1642153" y="356831"/>
                </a:lnTo>
                <a:cubicBezTo>
                  <a:pt x="1653076" y="342267"/>
                  <a:pt x="1645794" y="309497"/>
                  <a:pt x="1649435" y="298573"/>
                </a:cubicBezTo>
                <a:cubicBezTo>
                  <a:pt x="1649435" y="294932"/>
                  <a:pt x="1645794" y="287650"/>
                  <a:pt x="1642153" y="189339"/>
                </a:cubicBezTo>
                <a:cubicBezTo>
                  <a:pt x="1653076" y="178416"/>
                  <a:pt x="1645794" y="160210"/>
                  <a:pt x="1649435" y="149287"/>
                </a:cubicBezTo>
                <a:cubicBezTo>
                  <a:pt x="1653076" y="149287"/>
                  <a:pt x="1649435" y="156569"/>
                  <a:pt x="1660359" y="160210"/>
                </a:cubicBezTo>
                <a:cubicBezTo>
                  <a:pt x="1653076" y="134722"/>
                  <a:pt x="1667641" y="131081"/>
                  <a:pt x="1671282" y="109234"/>
                </a:cubicBezTo>
                <a:cubicBezTo>
                  <a:pt x="1682205" y="105593"/>
                  <a:pt x="1689488" y="94670"/>
                  <a:pt x="1696770" y="87387"/>
                </a:cubicBezTo>
                <a:cubicBezTo>
                  <a:pt x="1700411" y="83746"/>
                  <a:pt x="1700411" y="76464"/>
                  <a:pt x="1700411" y="69182"/>
                </a:cubicBezTo>
                <a:cubicBezTo>
                  <a:pt x="1711335" y="65540"/>
                  <a:pt x="1714976" y="58258"/>
                  <a:pt x="1722258" y="50976"/>
                </a:cubicBezTo>
                <a:cubicBezTo>
                  <a:pt x="1725899" y="50976"/>
                  <a:pt x="1733181" y="50976"/>
                  <a:pt x="1736822" y="47335"/>
                </a:cubicBezTo>
                <a:cubicBezTo>
                  <a:pt x="1740464" y="43694"/>
                  <a:pt x="1747746" y="40052"/>
                  <a:pt x="1751387" y="29129"/>
                </a:cubicBezTo>
                <a:cubicBezTo>
                  <a:pt x="1751387" y="29129"/>
                  <a:pt x="1765952" y="25488"/>
                  <a:pt x="1769593" y="18206"/>
                </a:cubicBezTo>
                <a:cubicBezTo>
                  <a:pt x="1780516" y="14565"/>
                  <a:pt x="1798722" y="10923"/>
                  <a:pt x="1809645" y="0"/>
                </a:cubicBezTo>
                <a:lnTo>
                  <a:pt x="1886109" y="0"/>
                </a:lnTo>
                <a:close/>
              </a:path>
            </a:pathLst>
          </a:custGeom>
          <a:solidFill>
            <a:srgbClr val="000000"/>
          </a:solidFill>
          <a:ln w="363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46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45F7BF25-ACD7-48C0-FBCD-0992E404B70F}"/>
              </a:ext>
            </a:extLst>
          </p:cNvPr>
          <p:cNvSpPr/>
          <p:nvPr/>
        </p:nvSpPr>
        <p:spPr>
          <a:xfrm>
            <a:off x="1228064" y="1452361"/>
            <a:ext cx="4741415" cy="4303746"/>
          </a:xfrm>
          <a:custGeom>
            <a:avLst/>
            <a:gdLst>
              <a:gd name="connsiteX0" fmla="*/ 1379391 w 4288989"/>
              <a:gd name="connsiteY0" fmla="*/ 0 h 3893082"/>
              <a:gd name="connsiteX1" fmla="*/ 1393827 w 4288989"/>
              <a:gd name="connsiteY1" fmla="*/ 10498 h 3893082"/>
              <a:gd name="connsiteX2" fmla="*/ 1398420 w 4288989"/>
              <a:gd name="connsiteY2" fmla="*/ 20751 h 3893082"/>
              <a:gd name="connsiteX3" fmla="*/ 1408978 w 4288989"/>
              <a:gd name="connsiteY3" fmla="*/ 16457 h 3893082"/>
              <a:gd name="connsiteX4" fmla="*/ 1428693 w 4288989"/>
              <a:gd name="connsiteY4" fmla="*/ 11810 h 3893082"/>
              <a:gd name="connsiteX5" fmla="*/ 1437698 w 4288989"/>
              <a:gd name="connsiteY5" fmla="*/ 16292 h 3893082"/>
              <a:gd name="connsiteX6" fmla="*/ 1459801 w 4288989"/>
              <a:gd name="connsiteY6" fmla="*/ 20692 h 3893082"/>
              <a:gd name="connsiteX7" fmla="*/ 1463119 w 4288989"/>
              <a:gd name="connsiteY7" fmla="*/ 20682 h 3893082"/>
              <a:gd name="connsiteX8" fmla="*/ 1490913 w 4288989"/>
              <a:gd name="connsiteY8" fmla="*/ 17197 h 3893082"/>
              <a:gd name="connsiteX9" fmla="*/ 1497362 w 4288989"/>
              <a:gd name="connsiteY9" fmla="*/ 15271 h 3893082"/>
              <a:gd name="connsiteX10" fmla="*/ 1520249 w 4288989"/>
              <a:gd name="connsiteY10" fmla="*/ 18843 h 3893082"/>
              <a:gd name="connsiteX11" fmla="*/ 1525422 w 4288989"/>
              <a:gd name="connsiteY11" fmla="*/ 19891 h 3893082"/>
              <a:gd name="connsiteX12" fmla="*/ 1528380 w 4288989"/>
              <a:gd name="connsiteY12" fmla="*/ 13356 h 3893082"/>
              <a:gd name="connsiteX13" fmla="*/ 1528337 w 4288989"/>
              <a:gd name="connsiteY13" fmla="*/ 5797 h 3893082"/>
              <a:gd name="connsiteX14" fmla="*/ 1571265 w 4288989"/>
              <a:gd name="connsiteY14" fmla="*/ 5249 h 3893082"/>
              <a:gd name="connsiteX15" fmla="*/ 1576104 w 4288989"/>
              <a:gd name="connsiteY15" fmla="*/ 5235 h 3893082"/>
              <a:gd name="connsiteX16" fmla="*/ 1618144 w 4288989"/>
              <a:gd name="connsiteY16" fmla="*/ 8306 h 3893082"/>
              <a:gd name="connsiteX17" fmla="*/ 1629550 w 4288989"/>
              <a:gd name="connsiteY17" fmla="*/ 10289 h 3893082"/>
              <a:gd name="connsiteX18" fmla="*/ 1643243 w 4288989"/>
              <a:gd name="connsiteY18" fmla="*/ 9372 h 3893082"/>
              <a:gd name="connsiteX19" fmla="*/ 1656228 w 4288989"/>
              <a:gd name="connsiteY19" fmla="*/ 8772 h 3893082"/>
              <a:gd name="connsiteX20" fmla="*/ 1664409 w 4288989"/>
              <a:gd name="connsiteY20" fmla="*/ 9854 h 3893082"/>
              <a:gd name="connsiteX21" fmla="*/ 1676252 w 4288989"/>
              <a:gd name="connsiteY21" fmla="*/ 18857 h 3893082"/>
              <a:gd name="connsiteX22" fmla="*/ 1719121 w 4288989"/>
              <a:gd name="connsiteY22" fmla="*/ 60938 h 3893082"/>
              <a:gd name="connsiteX23" fmla="*/ 1732202 w 4288989"/>
              <a:gd name="connsiteY23" fmla="*/ 75072 h 3893082"/>
              <a:gd name="connsiteX24" fmla="*/ 1758672 w 4288989"/>
              <a:gd name="connsiteY24" fmla="*/ 104247 h 3893082"/>
              <a:gd name="connsiteX25" fmla="*/ 1766660 w 4288989"/>
              <a:gd name="connsiteY25" fmla="*/ 109642 h 3893082"/>
              <a:gd name="connsiteX26" fmla="*/ 1766866 w 4288989"/>
              <a:gd name="connsiteY26" fmla="*/ 109641 h 3893082"/>
              <a:gd name="connsiteX27" fmla="*/ 1766948 w 4288989"/>
              <a:gd name="connsiteY27" fmla="*/ 109641 h 3893082"/>
              <a:gd name="connsiteX28" fmla="*/ 1798152 w 4288989"/>
              <a:gd name="connsiteY28" fmla="*/ 135160 h 3893082"/>
              <a:gd name="connsiteX29" fmla="*/ 1822874 w 4288989"/>
              <a:gd name="connsiteY29" fmla="*/ 175833 h 3893082"/>
              <a:gd name="connsiteX30" fmla="*/ 1834455 w 4288989"/>
              <a:gd name="connsiteY30" fmla="*/ 192093 h 3893082"/>
              <a:gd name="connsiteX31" fmla="*/ 1838349 w 4288989"/>
              <a:gd name="connsiteY31" fmla="*/ 291235 h 3893082"/>
              <a:gd name="connsiteX32" fmla="*/ 1827104 w 4288989"/>
              <a:gd name="connsiteY32" fmla="*/ 333928 h 3893082"/>
              <a:gd name="connsiteX33" fmla="*/ 1801135 w 4288989"/>
              <a:gd name="connsiteY33" fmla="*/ 392124 h 3893082"/>
              <a:gd name="connsiteX34" fmla="*/ 1796438 w 4288989"/>
              <a:gd name="connsiteY34" fmla="*/ 416640 h 3893082"/>
              <a:gd name="connsiteX35" fmla="*/ 1805026 w 4288989"/>
              <a:gd name="connsiteY35" fmla="*/ 438056 h 3893082"/>
              <a:gd name="connsiteX36" fmla="*/ 1846880 w 4288989"/>
              <a:gd name="connsiteY36" fmla="*/ 461096 h 3893082"/>
              <a:gd name="connsiteX37" fmla="*/ 1872322 w 4288989"/>
              <a:gd name="connsiteY37" fmla="*/ 469113 h 3893082"/>
              <a:gd name="connsiteX38" fmla="*/ 1892972 w 4288989"/>
              <a:gd name="connsiteY38" fmla="*/ 474287 h 3893082"/>
              <a:gd name="connsiteX39" fmla="*/ 1933376 w 4288989"/>
              <a:gd name="connsiteY39" fmla="*/ 466344 h 3893082"/>
              <a:gd name="connsiteX40" fmla="*/ 1970283 w 4288989"/>
              <a:gd name="connsiteY40" fmla="*/ 459341 h 3893082"/>
              <a:gd name="connsiteX41" fmla="*/ 1996839 w 4288989"/>
              <a:gd name="connsiteY41" fmla="*/ 461749 h 3893082"/>
              <a:gd name="connsiteX42" fmla="*/ 2031644 w 4288989"/>
              <a:gd name="connsiteY42" fmla="*/ 468200 h 3893082"/>
              <a:gd name="connsiteX43" fmla="*/ 2049809 w 4288989"/>
              <a:gd name="connsiteY43" fmla="*/ 472632 h 3893082"/>
              <a:gd name="connsiteX44" fmla="*/ 2075253 w 4288989"/>
              <a:gd name="connsiteY44" fmla="*/ 480952 h 3893082"/>
              <a:gd name="connsiteX45" fmla="*/ 2125207 w 4288989"/>
              <a:gd name="connsiteY45" fmla="*/ 493060 h 3893082"/>
              <a:gd name="connsiteX46" fmla="*/ 2250713 w 4288989"/>
              <a:gd name="connsiteY46" fmla="*/ 499900 h 3893082"/>
              <a:gd name="connsiteX47" fmla="*/ 2339676 w 4288989"/>
              <a:gd name="connsiteY47" fmla="*/ 513600 h 3893082"/>
              <a:gd name="connsiteX48" fmla="*/ 2375089 w 4288989"/>
              <a:gd name="connsiteY48" fmla="*/ 520653 h 3893082"/>
              <a:gd name="connsiteX49" fmla="*/ 2403556 w 4288989"/>
              <a:gd name="connsiteY49" fmla="*/ 528955 h 3893082"/>
              <a:gd name="connsiteX50" fmla="*/ 2451375 w 4288989"/>
              <a:gd name="connsiteY50" fmla="*/ 537751 h 3893082"/>
              <a:gd name="connsiteX51" fmla="*/ 2543652 w 4288989"/>
              <a:gd name="connsiteY51" fmla="*/ 549316 h 3893082"/>
              <a:gd name="connsiteX52" fmla="*/ 2596903 w 4288989"/>
              <a:gd name="connsiteY52" fmla="*/ 556569 h 3893082"/>
              <a:gd name="connsiteX53" fmla="*/ 2741928 w 4288989"/>
              <a:gd name="connsiteY53" fmla="*/ 698438 h 3893082"/>
              <a:gd name="connsiteX54" fmla="*/ 2833087 w 4288989"/>
              <a:gd name="connsiteY54" fmla="*/ 831546 h 3893082"/>
              <a:gd name="connsiteX55" fmla="*/ 2862082 w 4288989"/>
              <a:gd name="connsiteY55" fmla="*/ 879451 h 3893082"/>
              <a:gd name="connsiteX56" fmla="*/ 2880394 w 4288989"/>
              <a:gd name="connsiteY56" fmla="*/ 909276 h 3893082"/>
              <a:gd name="connsiteX57" fmla="*/ 2917909 w 4288989"/>
              <a:gd name="connsiteY57" fmla="*/ 966806 h 3893082"/>
              <a:gd name="connsiteX58" fmla="*/ 2951792 w 4288989"/>
              <a:gd name="connsiteY58" fmla="*/ 1023451 h 3893082"/>
              <a:gd name="connsiteX59" fmla="*/ 2963702 w 4288989"/>
              <a:gd name="connsiteY59" fmla="*/ 1044242 h 3893082"/>
              <a:gd name="connsiteX60" fmla="*/ 2973159 w 4288989"/>
              <a:gd name="connsiteY60" fmla="*/ 1059003 h 3893082"/>
              <a:gd name="connsiteX61" fmla="*/ 2996859 w 4288989"/>
              <a:gd name="connsiteY61" fmla="*/ 1079728 h 3893082"/>
              <a:gd name="connsiteX62" fmla="*/ 3022009 w 4288989"/>
              <a:gd name="connsiteY62" fmla="*/ 1089561 h 3893082"/>
              <a:gd name="connsiteX63" fmla="*/ 3094780 w 4288989"/>
              <a:gd name="connsiteY63" fmla="*/ 1126633 h 3893082"/>
              <a:gd name="connsiteX64" fmla="*/ 3114189 w 4288989"/>
              <a:gd name="connsiteY64" fmla="*/ 1137104 h 3893082"/>
              <a:gd name="connsiteX65" fmla="*/ 3132394 w 4288989"/>
              <a:gd name="connsiteY65" fmla="*/ 1148488 h 3893082"/>
              <a:gd name="connsiteX66" fmla="*/ 3154248 w 4288989"/>
              <a:gd name="connsiteY66" fmla="*/ 1163479 h 3893082"/>
              <a:gd name="connsiteX67" fmla="*/ 3171857 w 4288989"/>
              <a:gd name="connsiteY67" fmla="*/ 1176379 h 3893082"/>
              <a:gd name="connsiteX68" fmla="*/ 3172376 w 4288989"/>
              <a:gd name="connsiteY68" fmla="*/ 1214167 h 3893082"/>
              <a:gd name="connsiteX69" fmla="*/ 3175773 w 4288989"/>
              <a:gd name="connsiteY69" fmla="*/ 1226543 h 3893082"/>
              <a:gd name="connsiteX70" fmla="*/ 3182240 w 4288989"/>
              <a:gd name="connsiteY70" fmla="*/ 1247366 h 3893082"/>
              <a:gd name="connsiteX71" fmla="*/ 3161234 w 4288989"/>
              <a:gd name="connsiteY71" fmla="*/ 1274697 h 3893082"/>
              <a:gd name="connsiteX72" fmla="*/ 3163386 w 4288989"/>
              <a:gd name="connsiteY72" fmla="*/ 1281033 h 3893082"/>
              <a:gd name="connsiteX73" fmla="*/ 3171363 w 4288989"/>
              <a:gd name="connsiteY73" fmla="*/ 1301244 h 3893082"/>
              <a:gd name="connsiteX74" fmla="*/ 3158811 w 4288989"/>
              <a:gd name="connsiteY74" fmla="*/ 1326712 h 3893082"/>
              <a:gd name="connsiteX75" fmla="*/ 3154054 w 4288989"/>
              <a:gd name="connsiteY75" fmla="*/ 1340646 h 3893082"/>
              <a:gd name="connsiteX76" fmla="*/ 3155375 w 4288989"/>
              <a:gd name="connsiteY76" fmla="*/ 1360290 h 3893082"/>
              <a:gd name="connsiteX77" fmla="*/ 3142466 w 4288989"/>
              <a:gd name="connsiteY77" fmla="*/ 1376085 h 3893082"/>
              <a:gd name="connsiteX78" fmla="*/ 3121711 w 4288989"/>
              <a:gd name="connsiteY78" fmla="*/ 1380442 h 3893082"/>
              <a:gd name="connsiteX79" fmla="*/ 3088635 w 4288989"/>
              <a:gd name="connsiteY79" fmla="*/ 1373370 h 3893082"/>
              <a:gd name="connsiteX80" fmla="*/ 3066844 w 4288989"/>
              <a:gd name="connsiteY80" fmla="*/ 1365939 h 3893082"/>
              <a:gd name="connsiteX81" fmla="*/ 3066814 w 4288989"/>
              <a:gd name="connsiteY81" fmla="*/ 1365939 h 3893082"/>
              <a:gd name="connsiteX82" fmla="*/ 3069600 w 4288989"/>
              <a:gd name="connsiteY82" fmla="*/ 1375293 h 3893082"/>
              <a:gd name="connsiteX83" fmla="*/ 3065524 w 4288989"/>
              <a:gd name="connsiteY83" fmla="*/ 1455433 h 3893082"/>
              <a:gd name="connsiteX84" fmla="*/ 3043978 w 4288989"/>
              <a:gd name="connsiteY84" fmla="*/ 1468300 h 3893082"/>
              <a:gd name="connsiteX85" fmla="*/ 3035964 w 4288989"/>
              <a:gd name="connsiteY85" fmla="*/ 1467394 h 3893082"/>
              <a:gd name="connsiteX86" fmla="*/ 3024924 w 4288989"/>
              <a:gd name="connsiteY86" fmla="*/ 1440247 h 3893082"/>
              <a:gd name="connsiteX87" fmla="*/ 3008926 w 4288989"/>
              <a:gd name="connsiteY87" fmla="*/ 1391967 h 3893082"/>
              <a:gd name="connsiteX88" fmla="*/ 2978115 w 4288989"/>
              <a:gd name="connsiteY88" fmla="*/ 1343770 h 3893082"/>
              <a:gd name="connsiteX89" fmla="*/ 2955563 w 4288989"/>
              <a:gd name="connsiteY89" fmla="*/ 1312456 h 3893082"/>
              <a:gd name="connsiteX90" fmla="*/ 2930854 w 4288989"/>
              <a:gd name="connsiteY90" fmla="*/ 1273900 h 3893082"/>
              <a:gd name="connsiteX91" fmla="*/ 2914070 w 4288989"/>
              <a:gd name="connsiteY91" fmla="*/ 1246786 h 3893082"/>
              <a:gd name="connsiteX92" fmla="*/ 2877477 w 4288989"/>
              <a:gd name="connsiteY92" fmla="*/ 1191972 h 3893082"/>
              <a:gd name="connsiteX93" fmla="*/ 2848838 w 4288989"/>
              <a:gd name="connsiteY93" fmla="*/ 1153740 h 3893082"/>
              <a:gd name="connsiteX94" fmla="*/ 2784497 w 4288989"/>
              <a:gd name="connsiteY94" fmla="*/ 1057665 h 3893082"/>
              <a:gd name="connsiteX95" fmla="*/ 2762265 w 4288989"/>
              <a:gd name="connsiteY95" fmla="*/ 1029374 h 3893082"/>
              <a:gd name="connsiteX96" fmla="*/ 2726958 w 4288989"/>
              <a:gd name="connsiteY96" fmla="*/ 988156 h 3893082"/>
              <a:gd name="connsiteX97" fmla="*/ 2711143 w 4288989"/>
              <a:gd name="connsiteY97" fmla="*/ 971619 h 3893082"/>
              <a:gd name="connsiteX98" fmla="*/ 2655223 w 4288989"/>
              <a:gd name="connsiteY98" fmla="*/ 920845 h 3893082"/>
              <a:gd name="connsiteX99" fmla="*/ 2640038 w 4288989"/>
              <a:gd name="connsiteY99" fmla="*/ 908839 h 3893082"/>
              <a:gd name="connsiteX100" fmla="*/ 2574414 w 4288989"/>
              <a:gd name="connsiteY100" fmla="*/ 852981 h 3893082"/>
              <a:gd name="connsiteX101" fmla="*/ 2498758 w 4288989"/>
              <a:gd name="connsiteY101" fmla="*/ 787204 h 3893082"/>
              <a:gd name="connsiteX102" fmla="*/ 2448047 w 4288989"/>
              <a:gd name="connsiteY102" fmla="*/ 748495 h 3893082"/>
              <a:gd name="connsiteX103" fmla="*/ 2432789 w 4288989"/>
              <a:gd name="connsiteY103" fmla="*/ 746154 h 3893082"/>
              <a:gd name="connsiteX104" fmla="*/ 2383986 w 4288989"/>
              <a:gd name="connsiteY104" fmla="*/ 754303 h 3893082"/>
              <a:gd name="connsiteX105" fmla="*/ 2329314 w 4288989"/>
              <a:gd name="connsiteY105" fmla="*/ 763081 h 3893082"/>
              <a:gd name="connsiteX106" fmla="*/ 2292150 w 4288989"/>
              <a:gd name="connsiteY106" fmla="*/ 766922 h 3893082"/>
              <a:gd name="connsiteX107" fmla="*/ 2282561 w 4288989"/>
              <a:gd name="connsiteY107" fmla="*/ 781791 h 3893082"/>
              <a:gd name="connsiteX108" fmla="*/ 2255700 w 4288989"/>
              <a:gd name="connsiteY108" fmla="*/ 808172 h 3893082"/>
              <a:gd name="connsiteX109" fmla="*/ 2235205 w 4288989"/>
              <a:gd name="connsiteY109" fmla="*/ 801110 h 3893082"/>
              <a:gd name="connsiteX110" fmla="*/ 2188596 w 4288989"/>
              <a:gd name="connsiteY110" fmla="*/ 783595 h 3893082"/>
              <a:gd name="connsiteX111" fmla="*/ 2178590 w 4288989"/>
              <a:gd name="connsiteY111" fmla="*/ 787224 h 3893082"/>
              <a:gd name="connsiteX112" fmla="*/ 2138452 w 4288989"/>
              <a:gd name="connsiteY112" fmla="*/ 799849 h 3893082"/>
              <a:gd name="connsiteX113" fmla="*/ 2131516 w 4288989"/>
              <a:gd name="connsiteY113" fmla="*/ 802912 h 3893082"/>
              <a:gd name="connsiteX114" fmla="*/ 2120347 w 4288989"/>
              <a:gd name="connsiteY114" fmla="*/ 806000 h 3893082"/>
              <a:gd name="connsiteX115" fmla="*/ 2105547 w 4288989"/>
              <a:gd name="connsiteY115" fmla="*/ 808503 h 3893082"/>
              <a:gd name="connsiteX116" fmla="*/ 2099937 w 4288989"/>
              <a:gd name="connsiteY116" fmla="*/ 831815 h 3893082"/>
              <a:gd name="connsiteX117" fmla="*/ 2094651 w 4288989"/>
              <a:gd name="connsiteY117" fmla="*/ 859054 h 3893082"/>
              <a:gd name="connsiteX118" fmla="*/ 2092407 w 4288989"/>
              <a:gd name="connsiteY118" fmla="*/ 889604 h 3893082"/>
              <a:gd name="connsiteX119" fmla="*/ 2088694 w 4288989"/>
              <a:gd name="connsiteY119" fmla="*/ 927416 h 3893082"/>
              <a:gd name="connsiteX120" fmla="*/ 2078172 w 4288989"/>
              <a:gd name="connsiteY120" fmla="*/ 990663 h 3893082"/>
              <a:gd name="connsiteX121" fmla="*/ 2077327 w 4288989"/>
              <a:gd name="connsiteY121" fmla="*/ 1107065 h 3893082"/>
              <a:gd name="connsiteX122" fmla="*/ 2074449 w 4288989"/>
              <a:gd name="connsiteY122" fmla="*/ 1132477 h 3893082"/>
              <a:gd name="connsiteX123" fmla="*/ 2077171 w 4288989"/>
              <a:gd name="connsiteY123" fmla="*/ 1291185 h 3893082"/>
              <a:gd name="connsiteX124" fmla="*/ 2073567 w 4288989"/>
              <a:gd name="connsiteY124" fmla="*/ 1453556 h 3893082"/>
              <a:gd name="connsiteX125" fmla="*/ 2078209 w 4288989"/>
              <a:gd name="connsiteY125" fmla="*/ 1472275 h 3893082"/>
              <a:gd name="connsiteX126" fmla="*/ 2098521 w 4288989"/>
              <a:gd name="connsiteY126" fmla="*/ 1482135 h 3893082"/>
              <a:gd name="connsiteX127" fmla="*/ 2118801 w 4288989"/>
              <a:gd name="connsiteY127" fmla="*/ 1486252 h 3893082"/>
              <a:gd name="connsiteX128" fmla="*/ 2148152 w 4288989"/>
              <a:gd name="connsiteY128" fmla="*/ 1490618 h 3893082"/>
              <a:gd name="connsiteX129" fmla="*/ 2188194 w 4288989"/>
              <a:gd name="connsiteY129" fmla="*/ 1513971 h 3893082"/>
              <a:gd name="connsiteX130" fmla="*/ 2202900 w 4288989"/>
              <a:gd name="connsiteY130" fmla="*/ 1653563 h 3893082"/>
              <a:gd name="connsiteX131" fmla="*/ 2192043 w 4288989"/>
              <a:gd name="connsiteY131" fmla="*/ 1658161 h 3893082"/>
              <a:gd name="connsiteX132" fmla="*/ 2203322 w 4288989"/>
              <a:gd name="connsiteY132" fmla="*/ 1674422 h 3893082"/>
              <a:gd name="connsiteX133" fmla="*/ 2323453 w 4288989"/>
              <a:gd name="connsiteY133" fmla="*/ 1798596 h 3893082"/>
              <a:gd name="connsiteX134" fmla="*/ 2334436 w 4288989"/>
              <a:gd name="connsiteY134" fmla="*/ 1815766 h 3893082"/>
              <a:gd name="connsiteX135" fmla="*/ 2341761 w 4288989"/>
              <a:gd name="connsiteY135" fmla="*/ 1827817 h 3893082"/>
              <a:gd name="connsiteX136" fmla="*/ 2355866 w 4288989"/>
              <a:gd name="connsiteY136" fmla="*/ 1862504 h 3893082"/>
              <a:gd name="connsiteX137" fmla="*/ 2372451 w 4288989"/>
              <a:gd name="connsiteY137" fmla="*/ 1907759 h 3893082"/>
              <a:gd name="connsiteX138" fmla="*/ 2381066 w 4288989"/>
              <a:gd name="connsiteY138" fmla="*/ 1933710 h 3893082"/>
              <a:gd name="connsiteX139" fmla="*/ 2388814 w 4288989"/>
              <a:gd name="connsiteY139" fmla="*/ 1966922 h 3893082"/>
              <a:gd name="connsiteX140" fmla="*/ 2411938 w 4288989"/>
              <a:gd name="connsiteY140" fmla="*/ 2045395 h 3893082"/>
              <a:gd name="connsiteX141" fmla="*/ 2421125 w 4288989"/>
              <a:gd name="connsiteY141" fmla="*/ 2065901 h 3893082"/>
              <a:gd name="connsiteX142" fmla="*/ 2452168 w 4288989"/>
              <a:gd name="connsiteY142" fmla="*/ 2101701 h 3893082"/>
              <a:gd name="connsiteX143" fmla="*/ 2460975 w 4288989"/>
              <a:gd name="connsiteY143" fmla="*/ 2108603 h 3893082"/>
              <a:gd name="connsiteX144" fmla="*/ 2488359 w 4288989"/>
              <a:gd name="connsiteY144" fmla="*/ 2138982 h 3893082"/>
              <a:gd name="connsiteX145" fmla="*/ 2530646 w 4288989"/>
              <a:gd name="connsiteY145" fmla="*/ 2184996 h 3893082"/>
              <a:gd name="connsiteX146" fmla="*/ 2551023 w 4288989"/>
              <a:gd name="connsiteY146" fmla="*/ 2206345 h 3893082"/>
              <a:gd name="connsiteX147" fmla="*/ 2551025 w 4288989"/>
              <a:gd name="connsiteY147" fmla="*/ 2206345 h 3893082"/>
              <a:gd name="connsiteX148" fmla="*/ 2551025 w 4288989"/>
              <a:gd name="connsiteY148" fmla="*/ 2206345 h 3893082"/>
              <a:gd name="connsiteX149" fmla="*/ 2589660 w 4288989"/>
              <a:gd name="connsiteY149" fmla="*/ 2248148 h 3893082"/>
              <a:gd name="connsiteX150" fmla="*/ 2685934 w 4288989"/>
              <a:gd name="connsiteY150" fmla="*/ 2376994 h 3893082"/>
              <a:gd name="connsiteX151" fmla="*/ 2742636 w 4288989"/>
              <a:gd name="connsiteY151" fmla="*/ 2459204 h 3893082"/>
              <a:gd name="connsiteX152" fmla="*/ 2742638 w 4288989"/>
              <a:gd name="connsiteY152" fmla="*/ 2459204 h 3893082"/>
              <a:gd name="connsiteX153" fmla="*/ 2742649 w 4288989"/>
              <a:gd name="connsiteY153" fmla="*/ 2459204 h 3893082"/>
              <a:gd name="connsiteX154" fmla="*/ 2745684 w 4288989"/>
              <a:gd name="connsiteY154" fmla="*/ 2463117 h 3893082"/>
              <a:gd name="connsiteX155" fmla="*/ 2773653 w 4288989"/>
              <a:gd name="connsiteY155" fmla="*/ 2490168 h 3893082"/>
              <a:gd name="connsiteX156" fmla="*/ 2821030 w 4288989"/>
              <a:gd name="connsiteY156" fmla="*/ 2527385 h 3893082"/>
              <a:gd name="connsiteX157" fmla="*/ 2836822 w 4288989"/>
              <a:gd name="connsiteY157" fmla="*/ 2540294 h 3893082"/>
              <a:gd name="connsiteX158" fmla="*/ 2836825 w 4288989"/>
              <a:gd name="connsiteY158" fmla="*/ 2540294 h 3893082"/>
              <a:gd name="connsiteX159" fmla="*/ 2836833 w 4288989"/>
              <a:gd name="connsiteY159" fmla="*/ 2540294 h 3893082"/>
              <a:gd name="connsiteX160" fmla="*/ 2841088 w 4288989"/>
              <a:gd name="connsiteY160" fmla="*/ 2545712 h 3893082"/>
              <a:gd name="connsiteX161" fmla="*/ 2853537 w 4288989"/>
              <a:gd name="connsiteY161" fmla="*/ 2555013 h 3893082"/>
              <a:gd name="connsiteX162" fmla="*/ 2864156 w 4288989"/>
              <a:gd name="connsiteY162" fmla="*/ 2561603 h 3893082"/>
              <a:gd name="connsiteX163" fmla="*/ 2897469 w 4288989"/>
              <a:gd name="connsiteY163" fmla="*/ 2571389 h 3893082"/>
              <a:gd name="connsiteX164" fmla="*/ 2933780 w 4288989"/>
              <a:gd name="connsiteY164" fmla="*/ 2576926 h 3893082"/>
              <a:gd name="connsiteX165" fmla="*/ 3032073 w 4288989"/>
              <a:gd name="connsiteY165" fmla="*/ 2583014 h 3893082"/>
              <a:gd name="connsiteX166" fmla="*/ 3131873 w 4288989"/>
              <a:gd name="connsiteY166" fmla="*/ 2588489 h 3893082"/>
              <a:gd name="connsiteX167" fmla="*/ 3176970 w 4288989"/>
              <a:gd name="connsiteY167" fmla="*/ 2596999 h 3893082"/>
              <a:gd name="connsiteX168" fmla="*/ 3252722 w 4288989"/>
              <a:gd name="connsiteY168" fmla="*/ 2626797 h 3893082"/>
              <a:gd name="connsiteX169" fmla="*/ 3313648 w 4288989"/>
              <a:gd name="connsiteY169" fmla="*/ 2654263 h 3893082"/>
              <a:gd name="connsiteX170" fmla="*/ 3410548 w 4288989"/>
              <a:gd name="connsiteY170" fmla="*/ 2681220 h 3893082"/>
              <a:gd name="connsiteX171" fmla="*/ 3434773 w 4288989"/>
              <a:gd name="connsiteY171" fmla="*/ 2688034 h 3893082"/>
              <a:gd name="connsiteX172" fmla="*/ 3502924 w 4288989"/>
              <a:gd name="connsiteY172" fmla="*/ 2710016 h 3893082"/>
              <a:gd name="connsiteX173" fmla="*/ 3593789 w 4288989"/>
              <a:gd name="connsiteY173" fmla="*/ 2739124 h 3893082"/>
              <a:gd name="connsiteX174" fmla="*/ 3630135 w 4288989"/>
              <a:gd name="connsiteY174" fmla="*/ 2750707 h 3893082"/>
              <a:gd name="connsiteX175" fmla="*/ 3697963 w 4288989"/>
              <a:gd name="connsiteY175" fmla="*/ 2769364 h 3893082"/>
              <a:gd name="connsiteX176" fmla="*/ 3720361 w 4288989"/>
              <a:gd name="connsiteY176" fmla="*/ 2773771 h 3893082"/>
              <a:gd name="connsiteX177" fmla="*/ 3725097 w 4288989"/>
              <a:gd name="connsiteY177" fmla="*/ 2774812 h 3893082"/>
              <a:gd name="connsiteX178" fmla="*/ 3732148 w 4288989"/>
              <a:gd name="connsiteY178" fmla="*/ 2773099 h 3893082"/>
              <a:gd name="connsiteX179" fmla="*/ 3738050 w 4288989"/>
              <a:gd name="connsiteY179" fmla="*/ 2771699 h 3893082"/>
              <a:gd name="connsiteX180" fmla="*/ 3751818 w 4288989"/>
              <a:gd name="connsiteY180" fmla="*/ 2776312 h 3893082"/>
              <a:gd name="connsiteX181" fmla="*/ 3786338 w 4288989"/>
              <a:gd name="connsiteY181" fmla="*/ 2785789 h 3893082"/>
              <a:gd name="connsiteX182" fmla="*/ 3812666 w 4288989"/>
              <a:gd name="connsiteY182" fmla="*/ 2790173 h 3893082"/>
              <a:gd name="connsiteX183" fmla="*/ 3815326 w 4288989"/>
              <a:gd name="connsiteY183" fmla="*/ 2790787 h 3893082"/>
              <a:gd name="connsiteX184" fmla="*/ 3819310 w 4288989"/>
              <a:gd name="connsiteY184" fmla="*/ 2788926 h 3893082"/>
              <a:gd name="connsiteX185" fmla="*/ 3831081 w 4288989"/>
              <a:gd name="connsiteY185" fmla="*/ 2785533 h 3893082"/>
              <a:gd name="connsiteX186" fmla="*/ 3851916 w 4288989"/>
              <a:gd name="connsiteY186" fmla="*/ 2780879 h 3893082"/>
              <a:gd name="connsiteX187" fmla="*/ 3869122 w 4288989"/>
              <a:gd name="connsiteY187" fmla="*/ 2776245 h 3893082"/>
              <a:gd name="connsiteX188" fmla="*/ 3885104 w 4288989"/>
              <a:gd name="connsiteY188" fmla="*/ 2769201 h 3893082"/>
              <a:gd name="connsiteX189" fmla="*/ 3932151 w 4288989"/>
              <a:gd name="connsiteY189" fmla="*/ 2748675 h 3893082"/>
              <a:gd name="connsiteX190" fmla="*/ 3943284 w 4288989"/>
              <a:gd name="connsiteY190" fmla="*/ 2739541 h 3893082"/>
              <a:gd name="connsiteX191" fmla="*/ 3956521 w 4288989"/>
              <a:gd name="connsiteY191" fmla="*/ 2727977 h 3893082"/>
              <a:gd name="connsiteX192" fmla="*/ 3971233 w 4288989"/>
              <a:gd name="connsiteY192" fmla="*/ 2710054 h 3893082"/>
              <a:gd name="connsiteX193" fmla="*/ 4004602 w 4288989"/>
              <a:gd name="connsiteY193" fmla="*/ 2685091 h 3893082"/>
              <a:gd name="connsiteX194" fmla="*/ 4027363 w 4288989"/>
              <a:gd name="connsiteY194" fmla="*/ 2691896 h 3893082"/>
              <a:gd name="connsiteX195" fmla="*/ 4065403 w 4288989"/>
              <a:gd name="connsiteY195" fmla="*/ 2735517 h 3893082"/>
              <a:gd name="connsiteX196" fmla="*/ 4072416 w 4288989"/>
              <a:gd name="connsiteY196" fmla="*/ 2745755 h 3893082"/>
              <a:gd name="connsiteX197" fmla="*/ 4095961 w 4288989"/>
              <a:gd name="connsiteY197" fmla="*/ 2792179 h 3893082"/>
              <a:gd name="connsiteX198" fmla="*/ 4099018 w 4288989"/>
              <a:gd name="connsiteY198" fmla="*/ 2799115 h 3893082"/>
              <a:gd name="connsiteX199" fmla="*/ 4099024 w 4288989"/>
              <a:gd name="connsiteY199" fmla="*/ 2799115 h 3893082"/>
              <a:gd name="connsiteX200" fmla="*/ 4099034 w 4288989"/>
              <a:gd name="connsiteY200" fmla="*/ 2799115 h 3893082"/>
              <a:gd name="connsiteX201" fmla="*/ 4104807 w 4288989"/>
              <a:gd name="connsiteY201" fmla="*/ 2805733 h 3893082"/>
              <a:gd name="connsiteX202" fmla="*/ 4115833 w 4288989"/>
              <a:gd name="connsiteY202" fmla="*/ 2830763 h 3893082"/>
              <a:gd name="connsiteX203" fmla="*/ 4152251 w 4288989"/>
              <a:gd name="connsiteY203" fmla="*/ 2907649 h 3893082"/>
              <a:gd name="connsiteX204" fmla="*/ 4169354 w 4288989"/>
              <a:gd name="connsiteY204" fmla="*/ 2937784 h 3893082"/>
              <a:gd name="connsiteX205" fmla="*/ 4231711 w 4288989"/>
              <a:gd name="connsiteY205" fmla="*/ 3056847 h 3893082"/>
              <a:gd name="connsiteX206" fmla="*/ 4242422 w 4288989"/>
              <a:gd name="connsiteY206" fmla="*/ 3079460 h 3893082"/>
              <a:gd name="connsiteX207" fmla="*/ 4276292 w 4288989"/>
              <a:gd name="connsiteY207" fmla="*/ 3186593 h 3893082"/>
              <a:gd name="connsiteX208" fmla="*/ 4284429 w 4288989"/>
              <a:gd name="connsiteY208" fmla="*/ 3234920 h 3893082"/>
              <a:gd name="connsiteX209" fmla="*/ 4258078 w 4288989"/>
              <a:gd name="connsiteY209" fmla="*/ 3384724 h 3893082"/>
              <a:gd name="connsiteX210" fmla="*/ 4248422 w 4288989"/>
              <a:gd name="connsiteY210" fmla="*/ 3388105 h 3893082"/>
              <a:gd name="connsiteX211" fmla="*/ 4242045 w 4288989"/>
              <a:gd name="connsiteY211" fmla="*/ 3389660 h 3893082"/>
              <a:gd name="connsiteX212" fmla="*/ 4226047 w 4288989"/>
              <a:gd name="connsiteY212" fmla="*/ 3387629 h 3893082"/>
              <a:gd name="connsiteX213" fmla="*/ 4170179 w 4288989"/>
              <a:gd name="connsiteY213" fmla="*/ 3345925 h 3893082"/>
              <a:gd name="connsiteX214" fmla="*/ 4125953 w 4288989"/>
              <a:gd name="connsiteY214" fmla="*/ 3278153 h 3893082"/>
              <a:gd name="connsiteX215" fmla="*/ 4086760 w 4288989"/>
              <a:gd name="connsiteY215" fmla="*/ 3244518 h 3893082"/>
              <a:gd name="connsiteX216" fmla="*/ 4068208 w 4288989"/>
              <a:gd name="connsiteY216" fmla="*/ 3225275 h 3893082"/>
              <a:gd name="connsiteX217" fmla="*/ 4057197 w 4288989"/>
              <a:gd name="connsiteY217" fmla="*/ 3202965 h 3893082"/>
              <a:gd name="connsiteX218" fmla="*/ 4052307 w 4288989"/>
              <a:gd name="connsiteY218" fmla="*/ 3193923 h 3893082"/>
              <a:gd name="connsiteX219" fmla="*/ 4038361 w 4288989"/>
              <a:gd name="connsiteY219" fmla="*/ 3187049 h 3893082"/>
              <a:gd name="connsiteX220" fmla="*/ 4025643 w 4288989"/>
              <a:gd name="connsiteY220" fmla="*/ 3183494 h 3893082"/>
              <a:gd name="connsiteX221" fmla="*/ 4018971 w 4288989"/>
              <a:gd name="connsiteY221" fmla="*/ 3179905 h 3893082"/>
              <a:gd name="connsiteX222" fmla="*/ 4011059 w 4288989"/>
              <a:gd name="connsiteY222" fmla="*/ 3170880 h 3893082"/>
              <a:gd name="connsiteX223" fmla="*/ 4001327 w 4288989"/>
              <a:gd name="connsiteY223" fmla="*/ 3160959 h 3893082"/>
              <a:gd name="connsiteX224" fmla="*/ 3987374 w 4288989"/>
              <a:gd name="connsiteY224" fmla="*/ 3152876 h 3893082"/>
              <a:gd name="connsiteX225" fmla="*/ 3967937 w 4288989"/>
              <a:gd name="connsiteY225" fmla="*/ 3137569 h 3893082"/>
              <a:gd name="connsiteX226" fmla="*/ 3952756 w 4288989"/>
              <a:gd name="connsiteY226" fmla="*/ 3126469 h 3893082"/>
              <a:gd name="connsiteX227" fmla="*/ 3938177 w 4288989"/>
              <a:gd name="connsiteY227" fmla="*/ 3114762 h 3893082"/>
              <a:gd name="connsiteX228" fmla="*/ 3924364 w 4288989"/>
              <a:gd name="connsiteY228" fmla="*/ 3106996 h 3893082"/>
              <a:gd name="connsiteX229" fmla="*/ 3921512 w 4288989"/>
              <a:gd name="connsiteY229" fmla="*/ 3108207 h 3893082"/>
              <a:gd name="connsiteX230" fmla="*/ 3910341 w 4288989"/>
              <a:gd name="connsiteY230" fmla="*/ 3111491 h 3893082"/>
              <a:gd name="connsiteX231" fmla="*/ 3897625 w 4288989"/>
              <a:gd name="connsiteY231" fmla="*/ 3107738 h 3893082"/>
              <a:gd name="connsiteX232" fmla="*/ 3884579 w 4288989"/>
              <a:gd name="connsiteY232" fmla="*/ 3099650 h 3893082"/>
              <a:gd name="connsiteX233" fmla="*/ 3874504 w 4288989"/>
              <a:gd name="connsiteY233" fmla="*/ 3082777 h 3893082"/>
              <a:gd name="connsiteX234" fmla="*/ 3822281 w 4288989"/>
              <a:gd name="connsiteY234" fmla="*/ 3043774 h 3893082"/>
              <a:gd name="connsiteX235" fmla="*/ 3791983 w 4288989"/>
              <a:gd name="connsiteY235" fmla="*/ 3030644 h 3893082"/>
              <a:gd name="connsiteX236" fmla="*/ 3791972 w 4288989"/>
              <a:gd name="connsiteY236" fmla="*/ 3030644 h 3893082"/>
              <a:gd name="connsiteX237" fmla="*/ 3791959 w 4288989"/>
              <a:gd name="connsiteY237" fmla="*/ 3030644 h 3893082"/>
              <a:gd name="connsiteX238" fmla="*/ 3764397 w 4288989"/>
              <a:gd name="connsiteY238" fmla="*/ 3019616 h 3893082"/>
              <a:gd name="connsiteX239" fmla="*/ 3727439 w 4288989"/>
              <a:gd name="connsiteY239" fmla="*/ 3006525 h 3893082"/>
              <a:gd name="connsiteX240" fmla="*/ 3704718 w 4288989"/>
              <a:gd name="connsiteY240" fmla="*/ 2998493 h 3893082"/>
              <a:gd name="connsiteX241" fmla="*/ 3685927 w 4288989"/>
              <a:gd name="connsiteY241" fmla="*/ 2990438 h 3893082"/>
              <a:gd name="connsiteX242" fmla="*/ 3657730 w 4288989"/>
              <a:gd name="connsiteY242" fmla="*/ 2976389 h 3893082"/>
              <a:gd name="connsiteX243" fmla="*/ 3643776 w 4288989"/>
              <a:gd name="connsiteY243" fmla="*/ 2968306 h 3893082"/>
              <a:gd name="connsiteX244" fmla="*/ 3567772 w 4288989"/>
              <a:gd name="connsiteY244" fmla="*/ 2947276 h 3893082"/>
              <a:gd name="connsiteX245" fmla="*/ 3531448 w 4288989"/>
              <a:gd name="connsiteY245" fmla="*/ 2939624 h 3893082"/>
              <a:gd name="connsiteX246" fmla="*/ 3492111 w 4288989"/>
              <a:gd name="connsiteY246" fmla="*/ 2933803 h 3893082"/>
              <a:gd name="connsiteX247" fmla="*/ 3466390 w 4288989"/>
              <a:gd name="connsiteY247" fmla="*/ 2929717 h 3893082"/>
              <a:gd name="connsiteX248" fmla="*/ 3360508 w 4288989"/>
              <a:gd name="connsiteY248" fmla="*/ 2918231 h 3893082"/>
              <a:gd name="connsiteX249" fmla="*/ 3304547 w 4288989"/>
              <a:gd name="connsiteY249" fmla="*/ 2912806 h 3893082"/>
              <a:gd name="connsiteX250" fmla="*/ 3221344 w 4288989"/>
              <a:gd name="connsiteY250" fmla="*/ 2902096 h 3893082"/>
              <a:gd name="connsiteX251" fmla="*/ 3109396 w 4288989"/>
              <a:gd name="connsiteY251" fmla="*/ 2887017 h 3893082"/>
              <a:gd name="connsiteX252" fmla="*/ 2986908 w 4288989"/>
              <a:gd name="connsiteY252" fmla="*/ 2879253 h 3893082"/>
              <a:gd name="connsiteX253" fmla="*/ 2908285 w 4288989"/>
              <a:gd name="connsiteY253" fmla="*/ 2876377 h 3893082"/>
              <a:gd name="connsiteX254" fmla="*/ 2834185 w 4288989"/>
              <a:gd name="connsiteY254" fmla="*/ 2871360 h 3893082"/>
              <a:gd name="connsiteX255" fmla="*/ 2669858 w 4288989"/>
              <a:gd name="connsiteY255" fmla="*/ 2842976 h 3893082"/>
              <a:gd name="connsiteX256" fmla="*/ 2625793 w 4288989"/>
              <a:gd name="connsiteY256" fmla="*/ 2803322 h 3893082"/>
              <a:gd name="connsiteX257" fmla="*/ 2560778 w 4288989"/>
              <a:gd name="connsiteY257" fmla="*/ 2748065 h 3893082"/>
              <a:gd name="connsiteX258" fmla="*/ 2510678 w 4288989"/>
              <a:gd name="connsiteY258" fmla="*/ 2710561 h 3893082"/>
              <a:gd name="connsiteX259" fmla="*/ 2480915 w 4288989"/>
              <a:gd name="connsiteY259" fmla="*/ 2686846 h 3893082"/>
              <a:gd name="connsiteX260" fmla="*/ 2464211 w 4288989"/>
              <a:gd name="connsiteY260" fmla="*/ 2673640 h 3893082"/>
              <a:gd name="connsiteX261" fmla="*/ 2438394 w 4288989"/>
              <a:gd name="connsiteY261" fmla="*/ 2652927 h 3893082"/>
              <a:gd name="connsiteX262" fmla="*/ 2378247 w 4288989"/>
              <a:gd name="connsiteY262" fmla="*/ 2603085 h 3893082"/>
              <a:gd name="connsiteX263" fmla="*/ 2374023 w 4288989"/>
              <a:gd name="connsiteY263" fmla="*/ 2600388 h 3893082"/>
              <a:gd name="connsiteX264" fmla="*/ 2373999 w 4288989"/>
              <a:gd name="connsiteY264" fmla="*/ 2600388 h 3893082"/>
              <a:gd name="connsiteX265" fmla="*/ 2373997 w 4288989"/>
              <a:gd name="connsiteY265" fmla="*/ 2600388 h 3893082"/>
              <a:gd name="connsiteX266" fmla="*/ 2353953 w 4288989"/>
              <a:gd name="connsiteY266" fmla="*/ 2584177 h 3893082"/>
              <a:gd name="connsiteX267" fmla="*/ 2319920 w 4288989"/>
              <a:gd name="connsiteY267" fmla="*/ 2554139 h 3893082"/>
              <a:gd name="connsiteX268" fmla="*/ 2299866 w 4288989"/>
              <a:gd name="connsiteY268" fmla="*/ 2536718 h 3893082"/>
              <a:gd name="connsiteX269" fmla="*/ 2272833 w 4288989"/>
              <a:gd name="connsiteY269" fmla="*/ 2514804 h 3893082"/>
              <a:gd name="connsiteX270" fmla="*/ 2195343 w 4288989"/>
              <a:gd name="connsiteY270" fmla="*/ 2445711 h 3893082"/>
              <a:gd name="connsiteX271" fmla="*/ 2074448 w 4288989"/>
              <a:gd name="connsiteY271" fmla="*/ 2345123 h 3893082"/>
              <a:gd name="connsiteX272" fmla="*/ 2074440 w 4288989"/>
              <a:gd name="connsiteY272" fmla="*/ 2345123 h 3893082"/>
              <a:gd name="connsiteX273" fmla="*/ 2074417 w 4288989"/>
              <a:gd name="connsiteY273" fmla="*/ 2345123 h 3893082"/>
              <a:gd name="connsiteX274" fmla="*/ 2070193 w 4288989"/>
              <a:gd name="connsiteY274" fmla="*/ 2342728 h 3893082"/>
              <a:gd name="connsiteX275" fmla="*/ 2017080 w 4288989"/>
              <a:gd name="connsiteY275" fmla="*/ 2306754 h 3893082"/>
              <a:gd name="connsiteX276" fmla="*/ 1992505 w 4288989"/>
              <a:gd name="connsiteY276" fmla="*/ 2291778 h 3893082"/>
              <a:gd name="connsiteX277" fmla="*/ 1973241 w 4288989"/>
              <a:gd name="connsiteY277" fmla="*/ 2306702 h 3893082"/>
              <a:gd name="connsiteX278" fmla="*/ 1946751 w 4288989"/>
              <a:gd name="connsiteY278" fmla="*/ 2326808 h 3893082"/>
              <a:gd name="connsiteX279" fmla="*/ 1917548 w 4288989"/>
              <a:gd name="connsiteY279" fmla="*/ 2348138 h 3893082"/>
              <a:gd name="connsiteX280" fmla="*/ 1893454 w 4288989"/>
              <a:gd name="connsiteY280" fmla="*/ 2364299 h 3893082"/>
              <a:gd name="connsiteX281" fmla="*/ 1883514 w 4288989"/>
              <a:gd name="connsiteY281" fmla="*/ 2370706 h 3893082"/>
              <a:gd name="connsiteX282" fmla="*/ 1792536 w 4288989"/>
              <a:gd name="connsiteY282" fmla="*/ 2427762 h 3893082"/>
              <a:gd name="connsiteX283" fmla="*/ 1715426 w 4288989"/>
              <a:gd name="connsiteY283" fmla="*/ 2477785 h 3893082"/>
              <a:gd name="connsiteX284" fmla="*/ 1710905 w 4288989"/>
              <a:gd name="connsiteY284" fmla="*/ 2480230 h 3893082"/>
              <a:gd name="connsiteX285" fmla="*/ 1699759 w 4288989"/>
              <a:gd name="connsiteY285" fmla="*/ 2487248 h 3893082"/>
              <a:gd name="connsiteX286" fmla="*/ 1621438 w 4288989"/>
              <a:gd name="connsiteY286" fmla="*/ 2536977 h 3893082"/>
              <a:gd name="connsiteX287" fmla="*/ 1605780 w 4288989"/>
              <a:gd name="connsiteY287" fmla="*/ 2547950 h 3893082"/>
              <a:gd name="connsiteX288" fmla="*/ 1587711 w 4288989"/>
              <a:gd name="connsiteY288" fmla="*/ 2560449 h 3893082"/>
              <a:gd name="connsiteX289" fmla="*/ 1564213 w 4288989"/>
              <a:gd name="connsiteY289" fmla="*/ 2575095 h 3893082"/>
              <a:gd name="connsiteX290" fmla="*/ 1528053 w 4288989"/>
              <a:gd name="connsiteY290" fmla="*/ 2595861 h 3893082"/>
              <a:gd name="connsiteX291" fmla="*/ 1503938 w 4288989"/>
              <a:gd name="connsiteY291" fmla="*/ 2608395 h 3893082"/>
              <a:gd name="connsiteX292" fmla="*/ 1466872 w 4288989"/>
              <a:gd name="connsiteY292" fmla="*/ 2629468 h 3893082"/>
              <a:gd name="connsiteX293" fmla="*/ 1418371 w 4288989"/>
              <a:gd name="connsiteY293" fmla="*/ 2659978 h 3893082"/>
              <a:gd name="connsiteX294" fmla="*/ 1348512 w 4288989"/>
              <a:gd name="connsiteY294" fmla="*/ 2709054 h 3893082"/>
              <a:gd name="connsiteX295" fmla="*/ 1285293 w 4288989"/>
              <a:gd name="connsiteY295" fmla="*/ 2756277 h 3893082"/>
              <a:gd name="connsiteX296" fmla="*/ 1221219 w 4288989"/>
              <a:gd name="connsiteY296" fmla="*/ 2865484 h 3893082"/>
              <a:gd name="connsiteX297" fmla="*/ 1188380 w 4288989"/>
              <a:gd name="connsiteY297" fmla="*/ 2938231 h 3893082"/>
              <a:gd name="connsiteX298" fmla="*/ 1098704 w 4288989"/>
              <a:gd name="connsiteY298" fmla="*/ 3116816 h 3893082"/>
              <a:gd name="connsiteX299" fmla="*/ 1081598 w 4288989"/>
              <a:gd name="connsiteY299" fmla="*/ 3138984 h 3893082"/>
              <a:gd name="connsiteX300" fmla="*/ 971318 w 4288989"/>
              <a:gd name="connsiteY300" fmla="*/ 3256920 h 3893082"/>
              <a:gd name="connsiteX301" fmla="*/ 864580 w 4288989"/>
              <a:gd name="connsiteY301" fmla="*/ 3360022 h 3893082"/>
              <a:gd name="connsiteX302" fmla="*/ 833019 w 4288989"/>
              <a:gd name="connsiteY302" fmla="*/ 3391947 h 3893082"/>
              <a:gd name="connsiteX303" fmla="*/ 727533 w 4288989"/>
              <a:gd name="connsiteY303" fmla="*/ 3502297 h 3893082"/>
              <a:gd name="connsiteX304" fmla="*/ 702043 w 4288989"/>
              <a:gd name="connsiteY304" fmla="*/ 3538723 h 3893082"/>
              <a:gd name="connsiteX305" fmla="*/ 667541 w 4288989"/>
              <a:gd name="connsiteY305" fmla="*/ 3585177 h 3893082"/>
              <a:gd name="connsiteX306" fmla="*/ 642317 w 4288989"/>
              <a:gd name="connsiteY306" fmla="*/ 3615252 h 3893082"/>
              <a:gd name="connsiteX307" fmla="*/ 618027 w 4288989"/>
              <a:gd name="connsiteY307" fmla="*/ 3649857 h 3893082"/>
              <a:gd name="connsiteX308" fmla="*/ 611483 w 4288989"/>
              <a:gd name="connsiteY308" fmla="*/ 3668639 h 3893082"/>
              <a:gd name="connsiteX309" fmla="*/ 586391 w 4288989"/>
              <a:gd name="connsiteY309" fmla="*/ 3721691 h 3893082"/>
              <a:gd name="connsiteX310" fmla="*/ 579221 w 4288989"/>
              <a:gd name="connsiteY310" fmla="*/ 3736546 h 3893082"/>
              <a:gd name="connsiteX311" fmla="*/ 571766 w 4288989"/>
              <a:gd name="connsiteY311" fmla="*/ 3754728 h 3893082"/>
              <a:gd name="connsiteX312" fmla="*/ 557993 w 4288989"/>
              <a:gd name="connsiteY312" fmla="*/ 3778086 h 3893082"/>
              <a:gd name="connsiteX313" fmla="*/ 547794 w 4288989"/>
              <a:gd name="connsiteY313" fmla="*/ 3792052 h 3893082"/>
              <a:gd name="connsiteX314" fmla="*/ 543285 w 4288989"/>
              <a:gd name="connsiteY314" fmla="*/ 3796613 h 3893082"/>
              <a:gd name="connsiteX315" fmla="*/ 534605 w 4288989"/>
              <a:gd name="connsiteY315" fmla="*/ 3812081 h 3893082"/>
              <a:gd name="connsiteX316" fmla="*/ 516763 w 4288989"/>
              <a:gd name="connsiteY316" fmla="*/ 3863882 h 3893082"/>
              <a:gd name="connsiteX317" fmla="*/ 486092 w 4288989"/>
              <a:gd name="connsiteY317" fmla="*/ 3893082 h 3893082"/>
              <a:gd name="connsiteX318" fmla="*/ 485780 w 4288989"/>
              <a:gd name="connsiteY318" fmla="*/ 3893082 h 3893082"/>
              <a:gd name="connsiteX319" fmla="*/ 420659 w 4288989"/>
              <a:gd name="connsiteY319" fmla="*/ 3870479 h 3893082"/>
              <a:gd name="connsiteX320" fmla="*/ 408550 w 4288989"/>
              <a:gd name="connsiteY320" fmla="*/ 3863293 h 3893082"/>
              <a:gd name="connsiteX321" fmla="*/ 408525 w 4288989"/>
              <a:gd name="connsiteY321" fmla="*/ 3863293 h 3893082"/>
              <a:gd name="connsiteX322" fmla="*/ 408510 w 4288989"/>
              <a:gd name="connsiteY322" fmla="*/ 3863293 h 3893082"/>
              <a:gd name="connsiteX323" fmla="*/ 359044 w 4288989"/>
              <a:gd name="connsiteY323" fmla="*/ 3828204 h 3893082"/>
              <a:gd name="connsiteX324" fmla="*/ 352432 w 4288989"/>
              <a:gd name="connsiteY324" fmla="*/ 3824311 h 3893082"/>
              <a:gd name="connsiteX325" fmla="*/ 352370 w 4288989"/>
              <a:gd name="connsiteY325" fmla="*/ 3824311 h 3893082"/>
              <a:gd name="connsiteX326" fmla="*/ 352344 w 4288989"/>
              <a:gd name="connsiteY326" fmla="*/ 3824311 h 3893082"/>
              <a:gd name="connsiteX327" fmla="*/ 310187 w 4288989"/>
              <a:gd name="connsiteY327" fmla="*/ 3796436 h 3893082"/>
              <a:gd name="connsiteX328" fmla="*/ 298659 w 4288989"/>
              <a:gd name="connsiteY328" fmla="*/ 3788339 h 3893082"/>
              <a:gd name="connsiteX329" fmla="*/ 298652 w 4288989"/>
              <a:gd name="connsiteY329" fmla="*/ 3788339 h 3893082"/>
              <a:gd name="connsiteX330" fmla="*/ 298647 w 4288989"/>
              <a:gd name="connsiteY330" fmla="*/ 3788339 h 3893082"/>
              <a:gd name="connsiteX331" fmla="*/ 278928 w 4288989"/>
              <a:gd name="connsiteY331" fmla="*/ 3775754 h 3893082"/>
              <a:gd name="connsiteX332" fmla="*/ 203042 w 4288989"/>
              <a:gd name="connsiteY332" fmla="*/ 3722676 h 3893082"/>
              <a:gd name="connsiteX333" fmla="*/ 176028 w 4288989"/>
              <a:gd name="connsiteY333" fmla="*/ 3704087 h 3893082"/>
              <a:gd name="connsiteX334" fmla="*/ 149325 w 4288989"/>
              <a:gd name="connsiteY334" fmla="*/ 3686403 h 3893082"/>
              <a:gd name="connsiteX335" fmla="*/ 149322 w 4288989"/>
              <a:gd name="connsiteY335" fmla="*/ 3686403 h 3893082"/>
              <a:gd name="connsiteX336" fmla="*/ 149312 w 4288989"/>
              <a:gd name="connsiteY336" fmla="*/ 3686403 h 3893082"/>
              <a:gd name="connsiteX337" fmla="*/ 146575 w 4288989"/>
              <a:gd name="connsiteY337" fmla="*/ 3681884 h 3893082"/>
              <a:gd name="connsiteX338" fmla="*/ 143837 w 4288989"/>
              <a:gd name="connsiteY338" fmla="*/ 3677365 h 3893082"/>
              <a:gd name="connsiteX339" fmla="*/ 143828 w 4288989"/>
              <a:gd name="connsiteY339" fmla="*/ 3677365 h 3893082"/>
              <a:gd name="connsiteX340" fmla="*/ 143822 w 4288989"/>
              <a:gd name="connsiteY340" fmla="*/ 3677365 h 3893082"/>
              <a:gd name="connsiteX341" fmla="*/ 107062 w 4288989"/>
              <a:gd name="connsiteY341" fmla="*/ 3645225 h 3893082"/>
              <a:gd name="connsiteX342" fmla="*/ 102237 w 4288989"/>
              <a:gd name="connsiteY342" fmla="*/ 3641323 h 3893082"/>
              <a:gd name="connsiteX343" fmla="*/ 102202 w 4288989"/>
              <a:gd name="connsiteY343" fmla="*/ 3641323 h 3893082"/>
              <a:gd name="connsiteX344" fmla="*/ 102194 w 4288989"/>
              <a:gd name="connsiteY344" fmla="*/ 3641323 h 3893082"/>
              <a:gd name="connsiteX345" fmla="*/ 66922 w 4288989"/>
              <a:gd name="connsiteY345" fmla="*/ 3604640 h 3893082"/>
              <a:gd name="connsiteX346" fmla="*/ 62061 w 4288989"/>
              <a:gd name="connsiteY346" fmla="*/ 3599227 h 3893082"/>
              <a:gd name="connsiteX347" fmla="*/ 62053 w 4288989"/>
              <a:gd name="connsiteY347" fmla="*/ 3599227 h 3893082"/>
              <a:gd name="connsiteX348" fmla="*/ 62051 w 4288989"/>
              <a:gd name="connsiteY348" fmla="*/ 3599227 h 3893082"/>
              <a:gd name="connsiteX349" fmla="*/ 37061 w 4288989"/>
              <a:gd name="connsiteY349" fmla="*/ 3563996 h 3893082"/>
              <a:gd name="connsiteX350" fmla="*/ 32790 w 4288989"/>
              <a:gd name="connsiteY350" fmla="*/ 3557370 h 3893082"/>
              <a:gd name="connsiteX351" fmla="*/ 6399 w 4288989"/>
              <a:gd name="connsiteY351" fmla="*/ 3489194 h 3893082"/>
              <a:gd name="connsiteX352" fmla="*/ 653 w 4288989"/>
              <a:gd name="connsiteY352" fmla="*/ 3436017 h 3893082"/>
              <a:gd name="connsiteX353" fmla="*/ 5196 w 4288989"/>
              <a:gd name="connsiteY353" fmla="*/ 3384595 h 3893082"/>
              <a:gd name="connsiteX354" fmla="*/ 18383 w 4288989"/>
              <a:gd name="connsiteY354" fmla="*/ 3364566 h 3893082"/>
              <a:gd name="connsiteX355" fmla="*/ 67418 w 4288989"/>
              <a:gd name="connsiteY355" fmla="*/ 3348419 h 3893082"/>
              <a:gd name="connsiteX356" fmla="*/ 84208 w 4288989"/>
              <a:gd name="connsiteY356" fmla="*/ 3349979 h 3893082"/>
              <a:gd name="connsiteX357" fmla="*/ 126756 w 4288989"/>
              <a:gd name="connsiteY357" fmla="*/ 3388737 h 3893082"/>
              <a:gd name="connsiteX358" fmla="*/ 145345 w 4288989"/>
              <a:gd name="connsiteY358" fmla="*/ 3414329 h 3893082"/>
              <a:gd name="connsiteX359" fmla="*/ 157550 w 4288989"/>
              <a:gd name="connsiteY359" fmla="*/ 3433910 h 3893082"/>
              <a:gd name="connsiteX360" fmla="*/ 169389 w 4288989"/>
              <a:gd name="connsiteY360" fmla="*/ 3442307 h 3893082"/>
              <a:gd name="connsiteX361" fmla="*/ 196681 w 4288989"/>
              <a:gd name="connsiteY361" fmla="*/ 3456662 h 3893082"/>
              <a:gd name="connsiteX362" fmla="*/ 207320 w 4288989"/>
              <a:gd name="connsiteY362" fmla="*/ 3466580 h 3893082"/>
              <a:gd name="connsiteX363" fmla="*/ 217946 w 4288989"/>
              <a:gd name="connsiteY363" fmla="*/ 3474379 h 3893082"/>
              <a:gd name="connsiteX364" fmla="*/ 223485 w 4288989"/>
              <a:gd name="connsiteY364" fmla="*/ 3476396 h 3893082"/>
              <a:gd name="connsiteX365" fmla="*/ 232766 w 4288989"/>
              <a:gd name="connsiteY365" fmla="*/ 3475503 h 3893082"/>
              <a:gd name="connsiteX366" fmla="*/ 241655 w 4288989"/>
              <a:gd name="connsiteY366" fmla="*/ 3474878 h 3893082"/>
              <a:gd name="connsiteX367" fmla="*/ 254549 w 4288989"/>
              <a:gd name="connsiteY367" fmla="*/ 3478099 h 3893082"/>
              <a:gd name="connsiteX368" fmla="*/ 299631 w 4288989"/>
              <a:gd name="connsiteY368" fmla="*/ 3484189 h 3893082"/>
              <a:gd name="connsiteX369" fmla="*/ 339265 w 4288989"/>
              <a:gd name="connsiteY369" fmla="*/ 3489103 h 3893082"/>
              <a:gd name="connsiteX370" fmla="*/ 344111 w 4288989"/>
              <a:gd name="connsiteY370" fmla="*/ 3490720 h 3893082"/>
              <a:gd name="connsiteX371" fmla="*/ 362210 w 4288989"/>
              <a:gd name="connsiteY371" fmla="*/ 3483529 h 3893082"/>
              <a:gd name="connsiteX372" fmla="*/ 394529 w 4288989"/>
              <a:gd name="connsiteY372" fmla="*/ 3478204 h 3893082"/>
              <a:gd name="connsiteX373" fmla="*/ 448551 w 4288989"/>
              <a:gd name="connsiteY373" fmla="*/ 3461569 h 3893082"/>
              <a:gd name="connsiteX374" fmla="*/ 460885 w 4288989"/>
              <a:gd name="connsiteY374" fmla="*/ 3450916 h 3893082"/>
              <a:gd name="connsiteX375" fmla="*/ 498803 w 4288989"/>
              <a:gd name="connsiteY375" fmla="*/ 3420164 h 3893082"/>
              <a:gd name="connsiteX376" fmla="*/ 509926 w 4288989"/>
              <a:gd name="connsiteY376" fmla="*/ 3409216 h 3893082"/>
              <a:gd name="connsiteX377" fmla="*/ 537898 w 4288989"/>
              <a:gd name="connsiteY377" fmla="*/ 3383963 h 3893082"/>
              <a:gd name="connsiteX378" fmla="*/ 558358 w 4288989"/>
              <a:gd name="connsiteY378" fmla="*/ 3366613 h 3893082"/>
              <a:gd name="connsiteX379" fmla="*/ 644219 w 4288989"/>
              <a:gd name="connsiteY379" fmla="*/ 3260910 h 3893082"/>
              <a:gd name="connsiteX380" fmla="*/ 660998 w 4288989"/>
              <a:gd name="connsiteY380" fmla="*/ 3234511 h 3893082"/>
              <a:gd name="connsiteX381" fmla="*/ 676559 w 4288989"/>
              <a:gd name="connsiteY381" fmla="*/ 3206608 h 3893082"/>
              <a:gd name="connsiteX382" fmla="*/ 705594 w 4288989"/>
              <a:gd name="connsiteY382" fmla="*/ 3155650 h 3893082"/>
              <a:gd name="connsiteX383" fmla="*/ 724457 w 4288989"/>
              <a:gd name="connsiteY383" fmla="*/ 3123495 h 3893082"/>
              <a:gd name="connsiteX384" fmla="*/ 749319 w 4288989"/>
              <a:gd name="connsiteY384" fmla="*/ 3083143 h 3893082"/>
              <a:gd name="connsiteX385" fmla="*/ 782877 w 4288989"/>
              <a:gd name="connsiteY385" fmla="*/ 3030345 h 3893082"/>
              <a:gd name="connsiteX386" fmla="*/ 817036 w 4288989"/>
              <a:gd name="connsiteY386" fmla="*/ 2976637 h 3893082"/>
              <a:gd name="connsiteX387" fmla="*/ 884149 w 4288989"/>
              <a:gd name="connsiteY387" fmla="*/ 2870437 h 3893082"/>
              <a:gd name="connsiteX388" fmla="*/ 926326 w 4288989"/>
              <a:gd name="connsiteY388" fmla="*/ 2791590 h 3893082"/>
              <a:gd name="connsiteX389" fmla="*/ 959443 w 4288989"/>
              <a:gd name="connsiteY389" fmla="*/ 2714307 h 3893082"/>
              <a:gd name="connsiteX390" fmla="*/ 978220 w 4288989"/>
              <a:gd name="connsiteY390" fmla="*/ 2667337 h 3893082"/>
              <a:gd name="connsiteX391" fmla="*/ 1016467 w 4288989"/>
              <a:gd name="connsiteY391" fmla="*/ 2588512 h 3893082"/>
              <a:gd name="connsiteX392" fmla="*/ 1078047 w 4288989"/>
              <a:gd name="connsiteY392" fmla="*/ 2518925 h 3893082"/>
              <a:gd name="connsiteX393" fmla="*/ 1150817 w 4288989"/>
              <a:gd name="connsiteY393" fmla="*/ 2450183 h 3893082"/>
              <a:gd name="connsiteX394" fmla="*/ 1238489 w 4288989"/>
              <a:gd name="connsiteY394" fmla="*/ 2343865 h 3893082"/>
              <a:gd name="connsiteX395" fmla="*/ 1259789 w 4288989"/>
              <a:gd name="connsiteY395" fmla="*/ 2315021 h 3893082"/>
              <a:gd name="connsiteX396" fmla="*/ 1295521 w 4288989"/>
              <a:gd name="connsiteY396" fmla="*/ 2272188 h 3893082"/>
              <a:gd name="connsiteX397" fmla="*/ 1330971 w 4288989"/>
              <a:gd name="connsiteY397" fmla="*/ 2232985 h 3893082"/>
              <a:gd name="connsiteX398" fmla="*/ 1345985 w 4288989"/>
              <a:gd name="connsiteY398" fmla="*/ 2215062 h 3893082"/>
              <a:gd name="connsiteX399" fmla="*/ 1372095 w 4288989"/>
              <a:gd name="connsiteY399" fmla="*/ 2181352 h 3893082"/>
              <a:gd name="connsiteX400" fmla="*/ 1419550 w 4288989"/>
              <a:gd name="connsiteY400" fmla="*/ 2126662 h 3893082"/>
              <a:gd name="connsiteX401" fmla="*/ 1543422 w 4288989"/>
              <a:gd name="connsiteY401" fmla="*/ 2006532 h 3893082"/>
              <a:gd name="connsiteX402" fmla="*/ 1562676 w 4288989"/>
              <a:gd name="connsiteY402" fmla="*/ 1989793 h 3893082"/>
              <a:gd name="connsiteX403" fmla="*/ 1584348 w 4288989"/>
              <a:gd name="connsiteY403" fmla="*/ 1973041 h 3893082"/>
              <a:gd name="connsiteX404" fmla="*/ 1587951 w 4288989"/>
              <a:gd name="connsiteY404" fmla="*/ 1968788 h 3893082"/>
              <a:gd name="connsiteX405" fmla="*/ 1595457 w 4288989"/>
              <a:gd name="connsiteY405" fmla="*/ 1959674 h 3893082"/>
              <a:gd name="connsiteX406" fmla="*/ 1605966 w 4288989"/>
              <a:gd name="connsiteY406" fmla="*/ 1946917 h 3893082"/>
              <a:gd name="connsiteX407" fmla="*/ 1613785 w 4288989"/>
              <a:gd name="connsiteY407" fmla="*/ 1939616 h 3893082"/>
              <a:gd name="connsiteX408" fmla="*/ 1639067 w 4288989"/>
              <a:gd name="connsiteY408" fmla="*/ 1919820 h 3893082"/>
              <a:gd name="connsiteX409" fmla="*/ 1645381 w 4288989"/>
              <a:gd name="connsiteY409" fmla="*/ 1913737 h 3893082"/>
              <a:gd name="connsiteX410" fmla="*/ 1650498 w 4288989"/>
              <a:gd name="connsiteY410" fmla="*/ 1909778 h 3893082"/>
              <a:gd name="connsiteX411" fmla="*/ 1643752 w 4288989"/>
              <a:gd name="connsiteY411" fmla="*/ 1893187 h 3893082"/>
              <a:gd name="connsiteX412" fmla="*/ 1629433 w 4288989"/>
              <a:gd name="connsiteY412" fmla="*/ 1879061 h 3893082"/>
              <a:gd name="connsiteX413" fmla="*/ 1629159 w 4288989"/>
              <a:gd name="connsiteY413" fmla="*/ 1879062 h 3893082"/>
              <a:gd name="connsiteX414" fmla="*/ 1628966 w 4288989"/>
              <a:gd name="connsiteY414" fmla="*/ 1879063 h 3893082"/>
              <a:gd name="connsiteX415" fmla="*/ 1615489 w 4288989"/>
              <a:gd name="connsiteY415" fmla="*/ 1867651 h 3893082"/>
              <a:gd name="connsiteX416" fmla="*/ 1605999 w 4288989"/>
              <a:gd name="connsiteY416" fmla="*/ 1847148 h 3893082"/>
              <a:gd name="connsiteX417" fmla="*/ 1609663 w 4288989"/>
              <a:gd name="connsiteY417" fmla="*/ 1800567 h 3893082"/>
              <a:gd name="connsiteX418" fmla="*/ 1595954 w 4288989"/>
              <a:gd name="connsiteY418" fmla="*/ 1729598 h 3893082"/>
              <a:gd name="connsiteX419" fmla="*/ 1564744 w 4288989"/>
              <a:gd name="connsiteY419" fmla="*/ 1611869 h 3893082"/>
              <a:gd name="connsiteX420" fmla="*/ 1560302 w 4288989"/>
              <a:gd name="connsiteY420" fmla="*/ 1575312 h 3893082"/>
              <a:gd name="connsiteX421" fmla="*/ 1545411 w 4288989"/>
              <a:gd name="connsiteY421" fmla="*/ 1509186 h 3893082"/>
              <a:gd name="connsiteX422" fmla="*/ 1542243 w 4288989"/>
              <a:gd name="connsiteY422" fmla="*/ 1483506 h 3893082"/>
              <a:gd name="connsiteX423" fmla="*/ 1542241 w 4288989"/>
              <a:gd name="connsiteY423" fmla="*/ 1483506 h 3893082"/>
              <a:gd name="connsiteX424" fmla="*/ 1542237 w 4288989"/>
              <a:gd name="connsiteY424" fmla="*/ 1483506 h 3893082"/>
              <a:gd name="connsiteX425" fmla="*/ 1519553 w 4288989"/>
              <a:gd name="connsiteY425" fmla="*/ 1428311 h 3893082"/>
              <a:gd name="connsiteX426" fmla="*/ 1509062 w 4288989"/>
              <a:gd name="connsiteY426" fmla="*/ 1391486 h 3893082"/>
              <a:gd name="connsiteX427" fmla="*/ 1499483 w 4288989"/>
              <a:gd name="connsiteY427" fmla="*/ 1355262 h 3893082"/>
              <a:gd name="connsiteX428" fmla="*/ 1479175 w 4288989"/>
              <a:gd name="connsiteY428" fmla="*/ 1293401 h 3893082"/>
              <a:gd name="connsiteX429" fmla="*/ 1460658 w 4288989"/>
              <a:gd name="connsiteY429" fmla="*/ 1227598 h 3893082"/>
              <a:gd name="connsiteX430" fmla="*/ 1456274 w 4288989"/>
              <a:gd name="connsiteY430" fmla="*/ 1201019 h 3893082"/>
              <a:gd name="connsiteX431" fmla="*/ 1453476 w 4288989"/>
              <a:gd name="connsiteY431" fmla="*/ 1187733 h 3893082"/>
              <a:gd name="connsiteX432" fmla="*/ 1440853 w 4288989"/>
              <a:gd name="connsiteY432" fmla="*/ 1147897 h 3893082"/>
              <a:gd name="connsiteX433" fmla="*/ 1431947 w 4288989"/>
              <a:gd name="connsiteY433" fmla="*/ 1123761 h 3893082"/>
              <a:gd name="connsiteX434" fmla="*/ 1416618 w 4288989"/>
              <a:gd name="connsiteY434" fmla="*/ 1086662 h 3893082"/>
              <a:gd name="connsiteX435" fmla="*/ 1395443 w 4288989"/>
              <a:gd name="connsiteY435" fmla="*/ 1031760 h 3893082"/>
              <a:gd name="connsiteX436" fmla="*/ 1373720 w 4288989"/>
              <a:gd name="connsiteY436" fmla="*/ 1003768 h 3893082"/>
              <a:gd name="connsiteX437" fmla="*/ 1373515 w 4288989"/>
              <a:gd name="connsiteY437" fmla="*/ 1003769 h 3893082"/>
              <a:gd name="connsiteX438" fmla="*/ 1373397 w 4288989"/>
              <a:gd name="connsiteY438" fmla="*/ 1003770 h 3893082"/>
              <a:gd name="connsiteX439" fmla="*/ 1345971 w 4288989"/>
              <a:gd name="connsiteY439" fmla="*/ 998182 h 3893082"/>
              <a:gd name="connsiteX440" fmla="*/ 1329310 w 4288989"/>
              <a:gd name="connsiteY440" fmla="*/ 992534 h 3893082"/>
              <a:gd name="connsiteX441" fmla="*/ 1296399 w 4288989"/>
              <a:gd name="connsiteY441" fmla="*/ 999978 h 3893082"/>
              <a:gd name="connsiteX442" fmla="*/ 1208018 w 4288989"/>
              <a:gd name="connsiteY442" fmla="*/ 1015969 h 3893082"/>
              <a:gd name="connsiteX443" fmla="*/ 1203370 w 4288989"/>
              <a:gd name="connsiteY443" fmla="*/ 1015627 h 3893082"/>
              <a:gd name="connsiteX444" fmla="*/ 1196462 w 4288989"/>
              <a:gd name="connsiteY444" fmla="*/ 1015261 h 3893082"/>
              <a:gd name="connsiteX445" fmla="*/ 1162265 w 4288989"/>
              <a:gd name="connsiteY445" fmla="*/ 1017677 h 3893082"/>
              <a:gd name="connsiteX446" fmla="*/ 1126707 w 4288989"/>
              <a:gd name="connsiteY446" fmla="*/ 1019353 h 3893082"/>
              <a:gd name="connsiteX447" fmla="*/ 902160 w 4288989"/>
              <a:gd name="connsiteY447" fmla="*/ 1000119 h 3893082"/>
              <a:gd name="connsiteX448" fmla="*/ 761418 w 4288989"/>
              <a:gd name="connsiteY448" fmla="*/ 972506 h 3893082"/>
              <a:gd name="connsiteX449" fmla="*/ 706265 w 4288989"/>
              <a:gd name="connsiteY449" fmla="*/ 897239 h 3893082"/>
              <a:gd name="connsiteX450" fmla="*/ 695554 w 4288989"/>
              <a:gd name="connsiteY450" fmla="*/ 821718 h 3893082"/>
              <a:gd name="connsiteX451" fmla="*/ 687744 w 4288989"/>
              <a:gd name="connsiteY451" fmla="*/ 725017 h 3893082"/>
              <a:gd name="connsiteX452" fmla="*/ 700250 w 4288989"/>
              <a:gd name="connsiteY452" fmla="*/ 585874 h 3893082"/>
              <a:gd name="connsiteX453" fmla="*/ 707505 w 4288989"/>
              <a:gd name="connsiteY453" fmla="*/ 532925 h 3893082"/>
              <a:gd name="connsiteX454" fmla="*/ 713611 w 4288989"/>
              <a:gd name="connsiteY454" fmla="*/ 490563 h 3893082"/>
              <a:gd name="connsiteX455" fmla="*/ 720599 w 4288989"/>
              <a:gd name="connsiteY455" fmla="*/ 443662 h 3893082"/>
              <a:gd name="connsiteX456" fmla="*/ 729047 w 4288989"/>
              <a:gd name="connsiteY456" fmla="*/ 387986 h 3893082"/>
              <a:gd name="connsiteX457" fmla="*/ 719925 w 4288989"/>
              <a:gd name="connsiteY457" fmla="*/ 273152 h 3893082"/>
              <a:gd name="connsiteX458" fmla="*/ 714333 w 4288989"/>
              <a:gd name="connsiteY458" fmla="*/ 141368 h 3893082"/>
              <a:gd name="connsiteX459" fmla="*/ 762383 w 4288989"/>
              <a:gd name="connsiteY459" fmla="*/ 85162 h 3893082"/>
              <a:gd name="connsiteX460" fmla="*/ 766890 w 4288989"/>
              <a:gd name="connsiteY460" fmla="*/ 80298 h 3893082"/>
              <a:gd name="connsiteX461" fmla="*/ 800022 w 4288989"/>
              <a:gd name="connsiteY461" fmla="*/ 52133 h 3893082"/>
              <a:gd name="connsiteX462" fmla="*/ 804825 w 4288989"/>
              <a:gd name="connsiteY462" fmla="*/ 52569 h 3893082"/>
              <a:gd name="connsiteX463" fmla="*/ 808355 w 4288989"/>
              <a:gd name="connsiteY463" fmla="*/ 52851 h 3893082"/>
              <a:gd name="connsiteX464" fmla="*/ 812076 w 4288989"/>
              <a:gd name="connsiteY464" fmla="*/ 51621 h 3893082"/>
              <a:gd name="connsiteX465" fmla="*/ 819878 w 4288989"/>
              <a:gd name="connsiteY465" fmla="*/ 41297 h 3893082"/>
              <a:gd name="connsiteX466" fmla="*/ 841599 w 4288989"/>
              <a:gd name="connsiteY466" fmla="*/ 33312 h 3893082"/>
              <a:gd name="connsiteX467" fmla="*/ 841941 w 4288989"/>
              <a:gd name="connsiteY467" fmla="*/ 33311 h 3893082"/>
              <a:gd name="connsiteX468" fmla="*/ 860673 w 4288989"/>
              <a:gd name="connsiteY468" fmla="*/ 38040 h 3893082"/>
              <a:gd name="connsiteX469" fmla="*/ 867571 w 4288989"/>
              <a:gd name="connsiteY469" fmla="*/ 41467 h 3893082"/>
              <a:gd name="connsiteX470" fmla="*/ 875494 w 4288989"/>
              <a:gd name="connsiteY470" fmla="*/ 39164 h 3893082"/>
              <a:gd name="connsiteX471" fmla="*/ 889013 w 4288989"/>
              <a:gd name="connsiteY471" fmla="*/ 36977 h 3893082"/>
              <a:gd name="connsiteX472" fmla="*/ 910582 w 4288989"/>
              <a:gd name="connsiteY472" fmla="*/ 42289 h 3893082"/>
              <a:gd name="connsiteX473" fmla="*/ 911996 w 4288989"/>
              <a:gd name="connsiteY473" fmla="*/ 42862 h 3893082"/>
              <a:gd name="connsiteX474" fmla="*/ 921702 w 4288989"/>
              <a:gd name="connsiteY474" fmla="*/ 30737 h 3893082"/>
              <a:gd name="connsiteX475" fmla="*/ 945800 w 4288989"/>
              <a:gd name="connsiteY475" fmla="*/ 15179 h 3893082"/>
              <a:gd name="connsiteX476" fmla="*/ 955170 w 4288989"/>
              <a:gd name="connsiteY476" fmla="*/ 14766 h 3893082"/>
              <a:gd name="connsiteX477" fmla="*/ 964886 w 4288989"/>
              <a:gd name="connsiteY477" fmla="*/ 22024 h 3893082"/>
              <a:gd name="connsiteX478" fmla="*/ 962887 w 4288989"/>
              <a:gd name="connsiteY478" fmla="*/ 42594 h 3893082"/>
              <a:gd name="connsiteX479" fmla="*/ 961583 w 4288989"/>
              <a:gd name="connsiteY479" fmla="*/ 78880 h 3893082"/>
              <a:gd name="connsiteX480" fmla="*/ 960919 w 4288989"/>
              <a:gd name="connsiteY480" fmla="*/ 121212 h 3893082"/>
              <a:gd name="connsiteX481" fmla="*/ 956944 w 4288989"/>
              <a:gd name="connsiteY481" fmla="*/ 166281 h 3893082"/>
              <a:gd name="connsiteX482" fmla="*/ 951684 w 4288989"/>
              <a:gd name="connsiteY482" fmla="*/ 198056 h 3893082"/>
              <a:gd name="connsiteX483" fmla="*/ 924144 w 4288989"/>
              <a:gd name="connsiteY483" fmla="*/ 245982 h 3893082"/>
              <a:gd name="connsiteX484" fmla="*/ 904088 w 4288989"/>
              <a:gd name="connsiteY484" fmla="*/ 280864 h 3893082"/>
              <a:gd name="connsiteX485" fmla="*/ 888014 w 4288989"/>
              <a:gd name="connsiteY485" fmla="*/ 324795 h 3893082"/>
              <a:gd name="connsiteX486" fmla="*/ 878202 w 4288989"/>
              <a:gd name="connsiteY486" fmla="*/ 406480 h 3893082"/>
              <a:gd name="connsiteX487" fmla="*/ 871967 w 4288989"/>
              <a:gd name="connsiteY487" fmla="*/ 479075 h 3893082"/>
              <a:gd name="connsiteX488" fmla="*/ 873635 w 4288989"/>
              <a:gd name="connsiteY488" fmla="*/ 559183 h 3893082"/>
              <a:gd name="connsiteX489" fmla="*/ 880542 w 4288989"/>
              <a:gd name="connsiteY489" fmla="*/ 603888 h 3893082"/>
              <a:gd name="connsiteX490" fmla="*/ 902227 w 4288989"/>
              <a:gd name="connsiteY490" fmla="*/ 695067 h 3893082"/>
              <a:gd name="connsiteX491" fmla="*/ 911513 w 4288989"/>
              <a:gd name="connsiteY491" fmla="*/ 732806 h 3893082"/>
              <a:gd name="connsiteX492" fmla="*/ 939295 w 4288989"/>
              <a:gd name="connsiteY492" fmla="*/ 779810 h 3893082"/>
              <a:gd name="connsiteX493" fmla="*/ 959007 w 4288989"/>
              <a:gd name="connsiteY493" fmla="*/ 784597 h 3893082"/>
              <a:gd name="connsiteX494" fmla="*/ 968644 w 4288989"/>
              <a:gd name="connsiteY494" fmla="*/ 783875 h 3893082"/>
              <a:gd name="connsiteX495" fmla="*/ 987061 w 4288989"/>
              <a:gd name="connsiteY495" fmla="*/ 779536 h 3893082"/>
              <a:gd name="connsiteX496" fmla="*/ 1051934 w 4288989"/>
              <a:gd name="connsiteY496" fmla="*/ 757095 h 3893082"/>
              <a:gd name="connsiteX497" fmla="*/ 1087255 w 4288989"/>
              <a:gd name="connsiteY497" fmla="*/ 748125 h 3893082"/>
              <a:gd name="connsiteX498" fmla="*/ 1104787 w 4288989"/>
              <a:gd name="connsiteY498" fmla="*/ 745992 h 3893082"/>
              <a:gd name="connsiteX499" fmla="*/ 1153191 w 4288989"/>
              <a:gd name="connsiteY499" fmla="*/ 752887 h 3893082"/>
              <a:gd name="connsiteX500" fmla="*/ 1167857 w 4288989"/>
              <a:gd name="connsiteY500" fmla="*/ 756925 h 3893082"/>
              <a:gd name="connsiteX501" fmla="*/ 1182505 w 4288989"/>
              <a:gd name="connsiteY501" fmla="*/ 750905 h 3893082"/>
              <a:gd name="connsiteX502" fmla="*/ 1202424 w 4288989"/>
              <a:gd name="connsiteY502" fmla="*/ 744744 h 3893082"/>
              <a:gd name="connsiteX503" fmla="*/ 1223555 w 4288989"/>
              <a:gd name="connsiteY503" fmla="*/ 739182 h 3893082"/>
              <a:gd name="connsiteX504" fmla="*/ 1252816 w 4288989"/>
              <a:gd name="connsiteY504" fmla="*/ 727828 h 3893082"/>
              <a:gd name="connsiteX505" fmla="*/ 1276955 w 4288989"/>
              <a:gd name="connsiteY505" fmla="*/ 719526 h 3893082"/>
              <a:gd name="connsiteX506" fmla="*/ 1283592 w 4288989"/>
              <a:gd name="connsiteY506" fmla="*/ 717070 h 3893082"/>
              <a:gd name="connsiteX507" fmla="*/ 1300475 w 4288989"/>
              <a:gd name="connsiteY507" fmla="*/ 708811 h 3893082"/>
              <a:gd name="connsiteX508" fmla="*/ 1341513 w 4288989"/>
              <a:gd name="connsiteY508" fmla="*/ 694970 h 3893082"/>
              <a:gd name="connsiteX509" fmla="*/ 1379813 w 4288989"/>
              <a:gd name="connsiteY509" fmla="*/ 678123 h 3893082"/>
              <a:gd name="connsiteX510" fmla="*/ 1391510 w 4288989"/>
              <a:gd name="connsiteY510" fmla="*/ 661730 h 3893082"/>
              <a:gd name="connsiteX511" fmla="*/ 1401440 w 4288989"/>
              <a:gd name="connsiteY511" fmla="*/ 653510 h 3893082"/>
              <a:gd name="connsiteX512" fmla="*/ 1438570 w 4288989"/>
              <a:gd name="connsiteY512" fmla="*/ 643623 h 3893082"/>
              <a:gd name="connsiteX513" fmla="*/ 1504356 w 4288989"/>
              <a:gd name="connsiteY513" fmla="*/ 622385 h 3893082"/>
              <a:gd name="connsiteX514" fmla="*/ 1492204 w 4288989"/>
              <a:gd name="connsiteY514" fmla="*/ 612176 h 3893082"/>
              <a:gd name="connsiteX515" fmla="*/ 1480036 w 4288989"/>
              <a:gd name="connsiteY515" fmla="*/ 604815 h 3893082"/>
              <a:gd name="connsiteX516" fmla="*/ 1450196 w 4288989"/>
              <a:gd name="connsiteY516" fmla="*/ 614835 h 3893082"/>
              <a:gd name="connsiteX517" fmla="*/ 1407919 w 4288989"/>
              <a:gd name="connsiteY517" fmla="*/ 623542 h 3893082"/>
              <a:gd name="connsiteX518" fmla="*/ 1404703 w 4288989"/>
              <a:gd name="connsiteY518" fmla="*/ 623571 h 3893082"/>
              <a:gd name="connsiteX519" fmla="*/ 1360340 w 4288989"/>
              <a:gd name="connsiteY519" fmla="*/ 603861 h 3893082"/>
              <a:gd name="connsiteX520" fmla="*/ 1352500 w 4288989"/>
              <a:gd name="connsiteY520" fmla="*/ 554627 h 3893082"/>
              <a:gd name="connsiteX521" fmla="*/ 1343334 w 4288989"/>
              <a:gd name="connsiteY521" fmla="*/ 537748 h 3893082"/>
              <a:gd name="connsiteX522" fmla="*/ 1332034 w 4288989"/>
              <a:gd name="connsiteY522" fmla="*/ 517859 h 3893082"/>
              <a:gd name="connsiteX523" fmla="*/ 1324380 w 4288989"/>
              <a:gd name="connsiteY523" fmla="*/ 501274 h 3893082"/>
              <a:gd name="connsiteX524" fmla="*/ 1317308 w 4288989"/>
              <a:gd name="connsiteY524" fmla="*/ 480454 h 3893082"/>
              <a:gd name="connsiteX525" fmla="*/ 1299614 w 4288989"/>
              <a:gd name="connsiteY525" fmla="*/ 452742 h 3893082"/>
              <a:gd name="connsiteX526" fmla="*/ 1274640 w 4288989"/>
              <a:gd name="connsiteY526" fmla="*/ 420837 h 3893082"/>
              <a:gd name="connsiteX527" fmla="*/ 1279043 w 4288989"/>
              <a:gd name="connsiteY527" fmla="*/ 397835 h 3893082"/>
              <a:gd name="connsiteX528" fmla="*/ 1287389 w 4288989"/>
              <a:gd name="connsiteY528" fmla="*/ 376927 h 3893082"/>
              <a:gd name="connsiteX529" fmla="*/ 1297824 w 4288989"/>
              <a:gd name="connsiteY529" fmla="*/ 351471 h 3893082"/>
              <a:gd name="connsiteX530" fmla="*/ 1300466 w 4288989"/>
              <a:gd name="connsiteY530" fmla="*/ 337549 h 3893082"/>
              <a:gd name="connsiteX531" fmla="*/ 1303781 w 4288989"/>
              <a:gd name="connsiteY531" fmla="*/ 282809 h 3893082"/>
              <a:gd name="connsiteX532" fmla="*/ 1306148 w 4288989"/>
              <a:gd name="connsiteY532" fmla="*/ 274027 h 3893082"/>
              <a:gd name="connsiteX533" fmla="*/ 1308817 w 4288989"/>
              <a:gd name="connsiteY533" fmla="*/ 264941 h 3893082"/>
              <a:gd name="connsiteX534" fmla="*/ 1313596 w 4288989"/>
              <a:gd name="connsiteY534" fmla="*/ 254635 h 3893082"/>
              <a:gd name="connsiteX535" fmla="*/ 1309277 w 4288989"/>
              <a:gd name="connsiteY535" fmla="*/ 239543 h 3893082"/>
              <a:gd name="connsiteX536" fmla="*/ 1300780 w 4288989"/>
              <a:gd name="connsiteY536" fmla="*/ 233243 h 3893082"/>
              <a:gd name="connsiteX537" fmla="*/ 1300775 w 4288989"/>
              <a:gd name="connsiteY537" fmla="*/ 233243 h 3893082"/>
              <a:gd name="connsiteX538" fmla="*/ 1300774 w 4288989"/>
              <a:gd name="connsiteY538" fmla="*/ 233243 h 3893082"/>
              <a:gd name="connsiteX539" fmla="*/ 1284589 w 4288989"/>
              <a:gd name="connsiteY539" fmla="*/ 204917 h 3893082"/>
              <a:gd name="connsiteX540" fmla="*/ 1259624 w 4288989"/>
              <a:gd name="connsiteY540" fmla="*/ 174524 h 3893082"/>
              <a:gd name="connsiteX541" fmla="*/ 1248124 w 4288989"/>
              <a:gd name="connsiteY541" fmla="*/ 172474 h 3893082"/>
              <a:gd name="connsiteX542" fmla="*/ 1248278 w 4288989"/>
              <a:gd name="connsiteY542" fmla="*/ 146473 h 3893082"/>
              <a:gd name="connsiteX543" fmla="*/ 1251732 w 4288989"/>
              <a:gd name="connsiteY543" fmla="*/ 116220 h 3893082"/>
              <a:gd name="connsiteX544" fmla="*/ 1251091 w 4288989"/>
              <a:gd name="connsiteY544" fmla="*/ 109875 h 3893082"/>
              <a:gd name="connsiteX545" fmla="*/ 1248306 w 4288989"/>
              <a:gd name="connsiteY545" fmla="*/ 98705 h 3893082"/>
              <a:gd name="connsiteX546" fmla="*/ 1257925 w 4288989"/>
              <a:gd name="connsiteY546" fmla="*/ 88974 h 3893082"/>
              <a:gd name="connsiteX547" fmla="*/ 1261101 w 4288989"/>
              <a:gd name="connsiteY547" fmla="*/ 88770 h 3893082"/>
              <a:gd name="connsiteX548" fmla="*/ 1269728 w 4288989"/>
              <a:gd name="connsiteY548" fmla="*/ 91023 h 3893082"/>
              <a:gd name="connsiteX549" fmla="*/ 1276111 w 4288989"/>
              <a:gd name="connsiteY549" fmla="*/ 94462 h 3893082"/>
              <a:gd name="connsiteX550" fmla="*/ 1279076 w 4288989"/>
              <a:gd name="connsiteY550" fmla="*/ 86737 h 3893082"/>
              <a:gd name="connsiteX551" fmla="*/ 1283512 w 4288989"/>
              <a:gd name="connsiteY551" fmla="*/ 69480 h 3893082"/>
              <a:gd name="connsiteX552" fmla="*/ 1308754 w 4288989"/>
              <a:gd name="connsiteY552" fmla="*/ 42729 h 3893082"/>
              <a:gd name="connsiteX553" fmla="*/ 1319897 w 4288989"/>
              <a:gd name="connsiteY553" fmla="*/ 35108 h 3893082"/>
              <a:gd name="connsiteX554" fmla="*/ 1332551 w 4288989"/>
              <a:gd name="connsiteY554" fmla="*/ 27477 h 3893082"/>
              <a:gd name="connsiteX555" fmla="*/ 1337975 w 4288989"/>
              <a:gd name="connsiteY555" fmla="*/ 24422 h 3893082"/>
              <a:gd name="connsiteX556" fmla="*/ 1346110 w 4288989"/>
              <a:gd name="connsiteY556" fmla="*/ 19538 h 3893082"/>
              <a:gd name="connsiteX557" fmla="*/ 1361466 w 4288989"/>
              <a:gd name="connsiteY557" fmla="*/ 8567 h 3893082"/>
              <a:gd name="connsiteX558" fmla="*/ 1378952 w 4288989"/>
              <a:gd name="connsiteY558" fmla="*/ 1 h 3893082"/>
              <a:gd name="connsiteX559" fmla="*/ 1379391 w 4288989"/>
              <a:gd name="connsiteY559" fmla="*/ 0 h 3893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</a:cxnLst>
            <a:rect l="l" t="t" r="r" b="b"/>
            <a:pathLst>
              <a:path w="4288989" h="3893082">
                <a:moveTo>
                  <a:pt x="1379391" y="0"/>
                </a:moveTo>
                <a:cubicBezTo>
                  <a:pt x="1388092" y="0"/>
                  <a:pt x="1390207" y="1596"/>
                  <a:pt x="1393827" y="10498"/>
                </a:cubicBezTo>
                <a:lnTo>
                  <a:pt x="1398420" y="20751"/>
                </a:lnTo>
                <a:lnTo>
                  <a:pt x="1408978" y="16457"/>
                </a:lnTo>
                <a:cubicBezTo>
                  <a:pt x="1415985" y="13363"/>
                  <a:pt x="1423232" y="11810"/>
                  <a:pt x="1428693" y="11810"/>
                </a:cubicBezTo>
                <a:cubicBezTo>
                  <a:pt x="1434044" y="11810"/>
                  <a:pt x="1437681" y="13300"/>
                  <a:pt x="1437698" y="16292"/>
                </a:cubicBezTo>
                <a:cubicBezTo>
                  <a:pt x="1437718" y="19717"/>
                  <a:pt x="1442032" y="20692"/>
                  <a:pt x="1459801" y="20692"/>
                </a:cubicBezTo>
                <a:cubicBezTo>
                  <a:pt x="1460859" y="20692"/>
                  <a:pt x="1461964" y="20689"/>
                  <a:pt x="1463119" y="20682"/>
                </a:cubicBezTo>
                <a:cubicBezTo>
                  <a:pt x="1478537" y="20594"/>
                  <a:pt x="1489716" y="19320"/>
                  <a:pt x="1490913" y="17197"/>
                </a:cubicBezTo>
                <a:cubicBezTo>
                  <a:pt x="1491674" y="15913"/>
                  <a:pt x="1493793" y="15271"/>
                  <a:pt x="1497362" y="15271"/>
                </a:cubicBezTo>
                <a:cubicBezTo>
                  <a:pt x="1502223" y="15271"/>
                  <a:pt x="1509775" y="16462"/>
                  <a:pt x="1520249" y="18843"/>
                </a:cubicBezTo>
                <a:cubicBezTo>
                  <a:pt x="1522558" y="19503"/>
                  <a:pt x="1524224" y="19891"/>
                  <a:pt x="1525422" y="19891"/>
                </a:cubicBezTo>
                <a:cubicBezTo>
                  <a:pt x="1527996" y="19891"/>
                  <a:pt x="1528407" y="18100"/>
                  <a:pt x="1528380" y="13356"/>
                </a:cubicBezTo>
                <a:lnTo>
                  <a:pt x="1528337" y="5797"/>
                </a:lnTo>
                <a:lnTo>
                  <a:pt x="1571265" y="5249"/>
                </a:lnTo>
                <a:cubicBezTo>
                  <a:pt x="1572914" y="5240"/>
                  <a:pt x="1574527" y="5235"/>
                  <a:pt x="1576104" y="5235"/>
                </a:cubicBezTo>
                <a:cubicBezTo>
                  <a:pt x="1600265" y="5235"/>
                  <a:pt x="1615862" y="6332"/>
                  <a:pt x="1618144" y="8306"/>
                </a:cubicBezTo>
                <a:cubicBezTo>
                  <a:pt x="1619805" y="9583"/>
                  <a:pt x="1623698" y="10289"/>
                  <a:pt x="1629550" y="10289"/>
                </a:cubicBezTo>
                <a:cubicBezTo>
                  <a:pt x="1633324" y="10289"/>
                  <a:pt x="1637913" y="9995"/>
                  <a:pt x="1643243" y="9372"/>
                </a:cubicBezTo>
                <a:cubicBezTo>
                  <a:pt x="1648159" y="8965"/>
                  <a:pt x="1652656" y="8772"/>
                  <a:pt x="1656228" y="8772"/>
                </a:cubicBezTo>
                <a:cubicBezTo>
                  <a:pt x="1661219" y="8772"/>
                  <a:pt x="1664405" y="9150"/>
                  <a:pt x="1664409" y="9854"/>
                </a:cubicBezTo>
                <a:cubicBezTo>
                  <a:pt x="1664418" y="11366"/>
                  <a:pt x="1669579" y="15267"/>
                  <a:pt x="1676252" y="18857"/>
                </a:cubicBezTo>
                <a:cubicBezTo>
                  <a:pt x="1692933" y="28134"/>
                  <a:pt x="1719079" y="53682"/>
                  <a:pt x="1719121" y="60938"/>
                </a:cubicBezTo>
                <a:cubicBezTo>
                  <a:pt x="1719142" y="64565"/>
                  <a:pt x="1724010" y="69979"/>
                  <a:pt x="1732202" y="75072"/>
                </a:cubicBezTo>
                <a:cubicBezTo>
                  <a:pt x="1747982" y="85261"/>
                  <a:pt x="1758629" y="96689"/>
                  <a:pt x="1758672" y="104247"/>
                </a:cubicBezTo>
                <a:cubicBezTo>
                  <a:pt x="1758695" y="108132"/>
                  <a:pt x="1760772" y="109642"/>
                  <a:pt x="1766660" y="109642"/>
                </a:cubicBezTo>
                <a:cubicBezTo>
                  <a:pt x="1766728" y="109642"/>
                  <a:pt x="1766797" y="109642"/>
                  <a:pt x="1766866" y="109641"/>
                </a:cubicBezTo>
                <a:cubicBezTo>
                  <a:pt x="1766893" y="109641"/>
                  <a:pt x="1766921" y="109641"/>
                  <a:pt x="1766948" y="109641"/>
                </a:cubicBezTo>
                <a:cubicBezTo>
                  <a:pt x="1778129" y="109641"/>
                  <a:pt x="1793857" y="122519"/>
                  <a:pt x="1798152" y="135160"/>
                </a:cubicBezTo>
                <a:cubicBezTo>
                  <a:pt x="1803687" y="151455"/>
                  <a:pt x="1816506" y="172544"/>
                  <a:pt x="1822874" y="175833"/>
                </a:cubicBezTo>
                <a:cubicBezTo>
                  <a:pt x="1825907" y="177630"/>
                  <a:pt x="1831390" y="184854"/>
                  <a:pt x="1834455" y="192093"/>
                </a:cubicBezTo>
                <a:cubicBezTo>
                  <a:pt x="1841494" y="206868"/>
                  <a:pt x="1842598" y="241326"/>
                  <a:pt x="1838349" y="291235"/>
                </a:cubicBezTo>
                <a:cubicBezTo>
                  <a:pt x="1836075" y="316644"/>
                  <a:pt x="1834298" y="323003"/>
                  <a:pt x="1827104" y="333928"/>
                </a:cubicBezTo>
                <a:cubicBezTo>
                  <a:pt x="1812714" y="355174"/>
                  <a:pt x="1803161" y="376391"/>
                  <a:pt x="1801135" y="392124"/>
                </a:cubicBezTo>
                <a:cubicBezTo>
                  <a:pt x="1799974" y="400596"/>
                  <a:pt x="1797920" y="411492"/>
                  <a:pt x="1796438" y="416640"/>
                </a:cubicBezTo>
                <a:cubicBezTo>
                  <a:pt x="1794066" y="424817"/>
                  <a:pt x="1794683" y="426929"/>
                  <a:pt x="1805026" y="438056"/>
                </a:cubicBezTo>
                <a:cubicBezTo>
                  <a:pt x="1818106" y="451888"/>
                  <a:pt x="1829630" y="458172"/>
                  <a:pt x="1846880" y="461096"/>
                </a:cubicBezTo>
                <a:cubicBezTo>
                  <a:pt x="1853538" y="462267"/>
                  <a:pt x="1865047" y="465829"/>
                  <a:pt x="1872322" y="469113"/>
                </a:cubicBezTo>
                <a:cubicBezTo>
                  <a:pt x="1880183" y="472507"/>
                  <a:pt x="1885718" y="474287"/>
                  <a:pt x="1892972" y="474287"/>
                </a:cubicBezTo>
                <a:cubicBezTo>
                  <a:pt x="1901660" y="474287"/>
                  <a:pt x="1912813" y="471734"/>
                  <a:pt x="1933376" y="466344"/>
                </a:cubicBezTo>
                <a:cubicBezTo>
                  <a:pt x="1952177" y="461348"/>
                  <a:pt x="1960261" y="459341"/>
                  <a:pt x="1970283" y="459341"/>
                </a:cubicBezTo>
                <a:cubicBezTo>
                  <a:pt x="1976997" y="459341"/>
                  <a:pt x="1984581" y="460242"/>
                  <a:pt x="1996839" y="461749"/>
                </a:cubicBezTo>
                <a:cubicBezTo>
                  <a:pt x="2014084" y="463766"/>
                  <a:pt x="2029822" y="466699"/>
                  <a:pt x="2031644" y="468200"/>
                </a:cubicBezTo>
                <a:cubicBezTo>
                  <a:pt x="2033467" y="469702"/>
                  <a:pt x="2041641" y="471771"/>
                  <a:pt x="2049809" y="472632"/>
                </a:cubicBezTo>
                <a:cubicBezTo>
                  <a:pt x="2057977" y="473492"/>
                  <a:pt x="2069488" y="477356"/>
                  <a:pt x="2075253" y="480952"/>
                </a:cubicBezTo>
                <a:cubicBezTo>
                  <a:pt x="2091334" y="491138"/>
                  <a:pt x="2095876" y="492321"/>
                  <a:pt x="2125207" y="493060"/>
                </a:cubicBezTo>
                <a:cubicBezTo>
                  <a:pt x="2214410" y="495875"/>
                  <a:pt x="2241325" y="497232"/>
                  <a:pt x="2250713" y="499900"/>
                </a:cubicBezTo>
                <a:cubicBezTo>
                  <a:pt x="2274028" y="506115"/>
                  <a:pt x="2311248" y="511949"/>
                  <a:pt x="2339676" y="513600"/>
                </a:cubicBezTo>
                <a:cubicBezTo>
                  <a:pt x="2362662" y="514980"/>
                  <a:pt x="2370833" y="516444"/>
                  <a:pt x="2375089" y="520653"/>
                </a:cubicBezTo>
                <a:cubicBezTo>
                  <a:pt x="2378434" y="523960"/>
                  <a:pt x="2389034" y="527224"/>
                  <a:pt x="2403556" y="528955"/>
                </a:cubicBezTo>
                <a:cubicBezTo>
                  <a:pt x="2416264" y="530696"/>
                  <a:pt x="2437753" y="534806"/>
                  <a:pt x="2451375" y="537751"/>
                </a:cubicBezTo>
                <a:cubicBezTo>
                  <a:pt x="2487097" y="546011"/>
                  <a:pt x="2494358" y="546878"/>
                  <a:pt x="2543652" y="549316"/>
                </a:cubicBezTo>
                <a:cubicBezTo>
                  <a:pt x="2573894" y="550957"/>
                  <a:pt x="2590838" y="553278"/>
                  <a:pt x="2596903" y="556569"/>
                </a:cubicBezTo>
                <a:cubicBezTo>
                  <a:pt x="2610852" y="563745"/>
                  <a:pt x="2719391" y="669846"/>
                  <a:pt x="2741928" y="698438"/>
                </a:cubicBezTo>
                <a:cubicBezTo>
                  <a:pt x="2766288" y="728834"/>
                  <a:pt x="2817201" y="802916"/>
                  <a:pt x="2833087" y="831546"/>
                </a:cubicBezTo>
                <a:cubicBezTo>
                  <a:pt x="2840112" y="843902"/>
                  <a:pt x="2855066" y="868607"/>
                  <a:pt x="2862082" y="879451"/>
                </a:cubicBezTo>
                <a:cubicBezTo>
                  <a:pt x="2865439" y="884873"/>
                  <a:pt x="2873677" y="898129"/>
                  <a:pt x="2880394" y="909276"/>
                </a:cubicBezTo>
                <a:cubicBezTo>
                  <a:pt x="2887106" y="920122"/>
                  <a:pt x="2903883" y="946026"/>
                  <a:pt x="2917909" y="966806"/>
                </a:cubicBezTo>
                <a:cubicBezTo>
                  <a:pt x="2931634" y="987891"/>
                  <a:pt x="2947198" y="1013197"/>
                  <a:pt x="2951792" y="1023451"/>
                </a:cubicBezTo>
                <a:cubicBezTo>
                  <a:pt x="2956690" y="1034004"/>
                  <a:pt x="2962185" y="1043344"/>
                  <a:pt x="2963702" y="1044242"/>
                </a:cubicBezTo>
                <a:cubicBezTo>
                  <a:pt x="2965521" y="1045140"/>
                  <a:pt x="2969792" y="1051767"/>
                  <a:pt x="2973159" y="1059003"/>
                </a:cubicBezTo>
                <a:cubicBezTo>
                  <a:pt x="2978358" y="1069555"/>
                  <a:pt x="2982612" y="1073159"/>
                  <a:pt x="2996859" y="1079728"/>
                </a:cubicBezTo>
                <a:cubicBezTo>
                  <a:pt x="3006559" y="1084208"/>
                  <a:pt x="3017771" y="1088678"/>
                  <a:pt x="3022009" y="1089561"/>
                </a:cubicBezTo>
                <a:cubicBezTo>
                  <a:pt x="3035029" y="1093114"/>
                  <a:pt x="3083544" y="1117930"/>
                  <a:pt x="3094780" y="1126633"/>
                </a:cubicBezTo>
                <a:cubicBezTo>
                  <a:pt x="3100550" y="1131135"/>
                  <a:pt x="3109345" y="1135922"/>
                  <a:pt x="3114189" y="1137104"/>
                </a:cubicBezTo>
                <a:cubicBezTo>
                  <a:pt x="3119034" y="1138286"/>
                  <a:pt x="3127225" y="1143378"/>
                  <a:pt x="3132394" y="1148488"/>
                </a:cubicBezTo>
                <a:cubicBezTo>
                  <a:pt x="3137564" y="1153598"/>
                  <a:pt x="3147276" y="1160193"/>
                  <a:pt x="3154248" y="1163479"/>
                </a:cubicBezTo>
                <a:cubicBezTo>
                  <a:pt x="3161219" y="1166462"/>
                  <a:pt x="3169112" y="1172162"/>
                  <a:pt x="3171857" y="1176379"/>
                </a:cubicBezTo>
                <a:cubicBezTo>
                  <a:pt x="3178259" y="1185714"/>
                  <a:pt x="3178393" y="1208993"/>
                  <a:pt x="3172376" y="1214167"/>
                </a:cubicBezTo>
                <a:cubicBezTo>
                  <a:pt x="3168164" y="1217819"/>
                  <a:pt x="3168473" y="1219026"/>
                  <a:pt x="3175773" y="1226543"/>
                </a:cubicBezTo>
                <a:cubicBezTo>
                  <a:pt x="3182767" y="1233759"/>
                  <a:pt x="3183692" y="1236777"/>
                  <a:pt x="3182240" y="1247366"/>
                </a:cubicBezTo>
                <a:cubicBezTo>
                  <a:pt x="3180508" y="1261586"/>
                  <a:pt x="3170304" y="1274645"/>
                  <a:pt x="3161234" y="1274697"/>
                </a:cubicBezTo>
                <a:cubicBezTo>
                  <a:pt x="3156094" y="1274727"/>
                  <a:pt x="3156098" y="1275331"/>
                  <a:pt x="3163386" y="1281033"/>
                </a:cubicBezTo>
                <a:cubicBezTo>
                  <a:pt x="3169765" y="1286136"/>
                  <a:pt x="3171297" y="1289756"/>
                  <a:pt x="3171363" y="1301244"/>
                </a:cubicBezTo>
                <a:cubicBezTo>
                  <a:pt x="3171454" y="1317267"/>
                  <a:pt x="3170259" y="1319692"/>
                  <a:pt x="3158811" y="1326712"/>
                </a:cubicBezTo>
                <a:cubicBezTo>
                  <a:pt x="3151583" y="1331590"/>
                  <a:pt x="3151287" y="1332801"/>
                  <a:pt x="3154054" y="1340646"/>
                </a:cubicBezTo>
                <a:cubicBezTo>
                  <a:pt x="3155895" y="1345473"/>
                  <a:pt x="3156550" y="1354237"/>
                  <a:pt x="3155375" y="1360290"/>
                </a:cubicBezTo>
                <a:cubicBezTo>
                  <a:pt x="3153614" y="1369370"/>
                  <a:pt x="3151212" y="1372407"/>
                  <a:pt x="3142466" y="1376085"/>
                </a:cubicBezTo>
                <a:cubicBezTo>
                  <a:pt x="3135739" y="1378956"/>
                  <a:pt x="3129125" y="1380442"/>
                  <a:pt x="3121711" y="1380442"/>
                </a:cubicBezTo>
                <a:cubicBezTo>
                  <a:pt x="3112503" y="1380442"/>
                  <a:pt x="3102061" y="1378150"/>
                  <a:pt x="3088635" y="1373370"/>
                </a:cubicBezTo>
                <a:cubicBezTo>
                  <a:pt x="3077294" y="1369562"/>
                  <a:pt x="3067421" y="1366040"/>
                  <a:pt x="3066844" y="1365939"/>
                </a:cubicBezTo>
                <a:lnTo>
                  <a:pt x="3066814" y="1365939"/>
                </a:lnTo>
                <a:cubicBezTo>
                  <a:pt x="3066554" y="1366049"/>
                  <a:pt x="3067780" y="1370231"/>
                  <a:pt x="3069600" y="1375293"/>
                </a:cubicBezTo>
                <a:cubicBezTo>
                  <a:pt x="3074212" y="1388872"/>
                  <a:pt x="3071502" y="1443609"/>
                  <a:pt x="3065524" y="1455433"/>
                </a:cubicBezTo>
                <a:cubicBezTo>
                  <a:pt x="3061251" y="1463859"/>
                  <a:pt x="3053718" y="1468300"/>
                  <a:pt x="3043978" y="1468300"/>
                </a:cubicBezTo>
                <a:cubicBezTo>
                  <a:pt x="3041449" y="1468300"/>
                  <a:pt x="3038772" y="1468001"/>
                  <a:pt x="3035964" y="1467394"/>
                </a:cubicBezTo>
                <a:cubicBezTo>
                  <a:pt x="3025972" y="1465032"/>
                  <a:pt x="3024133" y="1460508"/>
                  <a:pt x="3024924" y="1440247"/>
                </a:cubicBezTo>
                <a:cubicBezTo>
                  <a:pt x="3025452" y="1426942"/>
                  <a:pt x="3022996" y="1420304"/>
                  <a:pt x="3008926" y="1391967"/>
                </a:cubicBezTo>
                <a:cubicBezTo>
                  <a:pt x="2998531" y="1371769"/>
                  <a:pt x="2986634" y="1353093"/>
                  <a:pt x="2978115" y="1343770"/>
                </a:cubicBezTo>
                <a:cubicBezTo>
                  <a:pt x="2970207" y="1335349"/>
                  <a:pt x="2960150" y="1321500"/>
                  <a:pt x="2955563" y="1312456"/>
                </a:cubicBezTo>
                <a:cubicBezTo>
                  <a:pt x="2951281" y="1303713"/>
                  <a:pt x="2939995" y="1286243"/>
                  <a:pt x="2930854" y="1273900"/>
                </a:cubicBezTo>
                <a:cubicBezTo>
                  <a:pt x="2921711" y="1261254"/>
                  <a:pt x="2914084" y="1249205"/>
                  <a:pt x="2914070" y="1246786"/>
                </a:cubicBezTo>
                <a:cubicBezTo>
                  <a:pt x="2914021" y="1238019"/>
                  <a:pt x="2896943" y="1212420"/>
                  <a:pt x="2877477" y="1191972"/>
                </a:cubicBezTo>
                <a:cubicBezTo>
                  <a:pt x="2866529" y="1180848"/>
                  <a:pt x="2853731" y="1163387"/>
                  <a:pt x="2848838" y="1153740"/>
                </a:cubicBezTo>
                <a:cubicBezTo>
                  <a:pt x="2838134" y="1132336"/>
                  <a:pt x="2807337" y="1086558"/>
                  <a:pt x="2784497" y="1057665"/>
                </a:cubicBezTo>
                <a:cubicBezTo>
                  <a:pt x="2775058" y="1045928"/>
                  <a:pt x="2765310" y="1033287"/>
                  <a:pt x="2762265" y="1029374"/>
                </a:cubicBezTo>
                <a:cubicBezTo>
                  <a:pt x="2754952" y="1019438"/>
                  <a:pt x="2734560" y="995671"/>
                  <a:pt x="2726958" y="988156"/>
                </a:cubicBezTo>
                <a:cubicBezTo>
                  <a:pt x="2723312" y="984852"/>
                  <a:pt x="2716315" y="977333"/>
                  <a:pt x="2711143" y="971619"/>
                </a:cubicBezTo>
                <a:cubicBezTo>
                  <a:pt x="2697453" y="956883"/>
                  <a:pt x="2671013" y="932847"/>
                  <a:pt x="2655223" y="920845"/>
                </a:cubicBezTo>
                <a:cubicBezTo>
                  <a:pt x="2647632" y="915145"/>
                  <a:pt x="2640950" y="909741"/>
                  <a:pt x="2640038" y="908839"/>
                </a:cubicBezTo>
                <a:cubicBezTo>
                  <a:pt x="2635171" y="903727"/>
                  <a:pt x="2590206" y="865287"/>
                  <a:pt x="2574414" y="852981"/>
                </a:cubicBezTo>
                <a:cubicBezTo>
                  <a:pt x="2553155" y="836172"/>
                  <a:pt x="2516997" y="804635"/>
                  <a:pt x="2498758" y="787204"/>
                </a:cubicBezTo>
                <a:cubicBezTo>
                  <a:pt x="2478694" y="767970"/>
                  <a:pt x="2458653" y="752666"/>
                  <a:pt x="2448047" y="748495"/>
                </a:cubicBezTo>
                <a:cubicBezTo>
                  <a:pt x="2444240" y="746934"/>
                  <a:pt x="2439150" y="746154"/>
                  <a:pt x="2432789" y="746154"/>
                </a:cubicBezTo>
                <a:cubicBezTo>
                  <a:pt x="2420919" y="746154"/>
                  <a:pt x="2404624" y="748871"/>
                  <a:pt x="2383986" y="754303"/>
                </a:cubicBezTo>
                <a:cubicBezTo>
                  <a:pt x="2374327" y="757079"/>
                  <a:pt x="2349860" y="760848"/>
                  <a:pt x="2329314" y="763081"/>
                </a:cubicBezTo>
                <a:lnTo>
                  <a:pt x="2292150" y="766922"/>
                </a:lnTo>
                <a:lnTo>
                  <a:pt x="2282561" y="781791"/>
                </a:lnTo>
                <a:cubicBezTo>
                  <a:pt x="2270319" y="800672"/>
                  <a:pt x="2264460" y="808172"/>
                  <a:pt x="2255700" y="808172"/>
                </a:cubicBezTo>
                <a:cubicBezTo>
                  <a:pt x="2250521" y="808172"/>
                  <a:pt x="2244329" y="805550"/>
                  <a:pt x="2235205" y="801110"/>
                </a:cubicBezTo>
                <a:cubicBezTo>
                  <a:pt x="2209542" y="788763"/>
                  <a:pt x="2196815" y="783595"/>
                  <a:pt x="2188596" y="783595"/>
                </a:cubicBezTo>
                <a:cubicBezTo>
                  <a:pt x="2184484" y="783595"/>
                  <a:pt x="2181500" y="784889"/>
                  <a:pt x="2178590" y="787224"/>
                </a:cubicBezTo>
                <a:cubicBezTo>
                  <a:pt x="2173473" y="791185"/>
                  <a:pt x="2146312" y="799804"/>
                  <a:pt x="2138452" y="799849"/>
                </a:cubicBezTo>
                <a:cubicBezTo>
                  <a:pt x="2134522" y="799872"/>
                  <a:pt x="2131505" y="801098"/>
                  <a:pt x="2131516" y="802912"/>
                </a:cubicBezTo>
                <a:cubicBezTo>
                  <a:pt x="2131525" y="804424"/>
                  <a:pt x="2126394" y="805965"/>
                  <a:pt x="2120347" y="806000"/>
                </a:cubicBezTo>
                <a:cubicBezTo>
                  <a:pt x="2113999" y="806036"/>
                  <a:pt x="2107355" y="807284"/>
                  <a:pt x="2105547" y="808503"/>
                </a:cubicBezTo>
                <a:cubicBezTo>
                  <a:pt x="2103741" y="809723"/>
                  <a:pt x="2101079" y="820018"/>
                  <a:pt x="2099937" y="831815"/>
                </a:cubicBezTo>
                <a:cubicBezTo>
                  <a:pt x="2098793" y="843310"/>
                  <a:pt x="2096446" y="855719"/>
                  <a:pt x="2094651" y="859054"/>
                </a:cubicBezTo>
                <a:cubicBezTo>
                  <a:pt x="2092856" y="862391"/>
                  <a:pt x="2092027" y="876001"/>
                  <a:pt x="2092407" y="889604"/>
                </a:cubicBezTo>
                <a:cubicBezTo>
                  <a:pt x="2092794" y="904415"/>
                  <a:pt x="2091368" y="919238"/>
                  <a:pt x="2088694" y="927416"/>
                </a:cubicBezTo>
                <a:cubicBezTo>
                  <a:pt x="2076514" y="965277"/>
                  <a:pt x="2075056" y="974658"/>
                  <a:pt x="2078172" y="990663"/>
                </a:cubicBezTo>
                <a:cubicBezTo>
                  <a:pt x="2083152" y="1015727"/>
                  <a:pt x="2082347" y="1086175"/>
                  <a:pt x="2077327" y="1107065"/>
                </a:cubicBezTo>
                <a:cubicBezTo>
                  <a:pt x="2074663" y="1117057"/>
                  <a:pt x="2073519" y="1128552"/>
                  <a:pt x="2074449" y="1132477"/>
                </a:cubicBezTo>
                <a:cubicBezTo>
                  <a:pt x="2075378" y="1136402"/>
                  <a:pt x="2076695" y="1208047"/>
                  <a:pt x="2077171" y="1291185"/>
                </a:cubicBezTo>
                <a:cubicBezTo>
                  <a:pt x="2078213" y="1420274"/>
                  <a:pt x="2077443" y="1444162"/>
                  <a:pt x="2073567" y="1453556"/>
                </a:cubicBezTo>
                <a:cubicBezTo>
                  <a:pt x="2069092" y="1464163"/>
                  <a:pt x="2069396" y="1464464"/>
                  <a:pt x="2078209" y="1472275"/>
                </a:cubicBezTo>
                <a:cubicBezTo>
                  <a:pt x="2083373" y="1476477"/>
                  <a:pt x="2092468" y="1480960"/>
                  <a:pt x="2098521" y="1482135"/>
                </a:cubicBezTo>
                <a:cubicBezTo>
                  <a:pt x="2104573" y="1483007"/>
                  <a:pt x="2113955" y="1484767"/>
                  <a:pt x="2118801" y="1486252"/>
                </a:cubicBezTo>
                <a:cubicBezTo>
                  <a:pt x="2123949" y="1487734"/>
                  <a:pt x="2136959" y="1489474"/>
                  <a:pt x="2148152" y="1490618"/>
                </a:cubicBezTo>
                <a:cubicBezTo>
                  <a:pt x="2170838" y="1492605"/>
                  <a:pt x="2181152" y="1498592"/>
                  <a:pt x="2188194" y="1513971"/>
                </a:cubicBezTo>
                <a:cubicBezTo>
                  <a:pt x="2205955" y="1553475"/>
                  <a:pt x="2214910" y="1638983"/>
                  <a:pt x="2202900" y="1653563"/>
                </a:cubicBezTo>
                <a:cubicBezTo>
                  <a:pt x="2200798" y="1655993"/>
                  <a:pt x="2195973" y="1658139"/>
                  <a:pt x="2192043" y="1658161"/>
                </a:cubicBezTo>
                <a:cubicBezTo>
                  <a:pt x="2180857" y="1658224"/>
                  <a:pt x="2183296" y="1661838"/>
                  <a:pt x="2203322" y="1674422"/>
                </a:cubicBezTo>
                <a:cubicBezTo>
                  <a:pt x="2231540" y="1692097"/>
                  <a:pt x="2310616" y="1774181"/>
                  <a:pt x="2323453" y="1798596"/>
                </a:cubicBezTo>
                <a:cubicBezTo>
                  <a:pt x="2326513" y="1804927"/>
                  <a:pt x="2331696" y="1812456"/>
                  <a:pt x="2334436" y="1815766"/>
                </a:cubicBezTo>
                <a:cubicBezTo>
                  <a:pt x="2337478" y="1819074"/>
                  <a:pt x="2340834" y="1824497"/>
                  <a:pt x="2341761" y="1827817"/>
                </a:cubicBezTo>
                <a:cubicBezTo>
                  <a:pt x="2342990" y="1831438"/>
                  <a:pt x="2349127" y="1847124"/>
                  <a:pt x="2355866" y="1862504"/>
                </a:cubicBezTo>
                <a:cubicBezTo>
                  <a:pt x="2362607" y="1878186"/>
                  <a:pt x="2369981" y="1898703"/>
                  <a:pt x="2372451" y="1907759"/>
                </a:cubicBezTo>
                <a:cubicBezTo>
                  <a:pt x="2374924" y="1917117"/>
                  <a:pt x="2378617" y="1928584"/>
                  <a:pt x="2381066" y="1933710"/>
                </a:cubicBezTo>
                <a:cubicBezTo>
                  <a:pt x="2383209" y="1938535"/>
                  <a:pt x="2386924" y="1953630"/>
                  <a:pt x="2388814" y="1966922"/>
                </a:cubicBezTo>
                <a:cubicBezTo>
                  <a:pt x="2397286" y="2020989"/>
                  <a:pt x="2399753" y="2029441"/>
                  <a:pt x="2411938" y="2045395"/>
                </a:cubicBezTo>
                <a:cubicBezTo>
                  <a:pt x="2415896" y="2050209"/>
                  <a:pt x="2419880" y="2059559"/>
                  <a:pt x="2421125" y="2065901"/>
                </a:cubicBezTo>
                <a:cubicBezTo>
                  <a:pt x="2423615" y="2078283"/>
                  <a:pt x="2442179" y="2099641"/>
                  <a:pt x="2452168" y="2101701"/>
                </a:cubicBezTo>
                <a:cubicBezTo>
                  <a:pt x="2455194" y="2102288"/>
                  <a:pt x="2459142" y="2105289"/>
                  <a:pt x="2460975" y="2108603"/>
                </a:cubicBezTo>
                <a:cubicBezTo>
                  <a:pt x="2462508" y="2112223"/>
                  <a:pt x="2474980" y="2125757"/>
                  <a:pt x="2488359" y="2138982"/>
                </a:cubicBezTo>
                <a:cubicBezTo>
                  <a:pt x="2501738" y="2152510"/>
                  <a:pt x="2520902" y="2172959"/>
                  <a:pt x="2530646" y="2184996"/>
                </a:cubicBezTo>
                <a:cubicBezTo>
                  <a:pt x="2540686" y="2196725"/>
                  <a:pt x="2549809" y="2206345"/>
                  <a:pt x="2551023" y="2206345"/>
                </a:cubicBezTo>
                <a:cubicBezTo>
                  <a:pt x="2551024" y="2206345"/>
                  <a:pt x="2551024" y="2206345"/>
                  <a:pt x="2551025" y="2206345"/>
                </a:cubicBezTo>
                <a:cubicBezTo>
                  <a:pt x="2551025" y="2206345"/>
                  <a:pt x="2551025" y="2206345"/>
                  <a:pt x="2551025" y="2206345"/>
                </a:cubicBezTo>
                <a:cubicBezTo>
                  <a:pt x="2552240" y="2206345"/>
                  <a:pt x="2569579" y="2225290"/>
                  <a:pt x="2589660" y="2248148"/>
                </a:cubicBezTo>
                <a:cubicBezTo>
                  <a:pt x="2622836" y="2286958"/>
                  <a:pt x="2664269" y="2342047"/>
                  <a:pt x="2685934" y="2376994"/>
                </a:cubicBezTo>
                <a:cubicBezTo>
                  <a:pt x="2712778" y="2419762"/>
                  <a:pt x="2739906" y="2459204"/>
                  <a:pt x="2742636" y="2459204"/>
                </a:cubicBezTo>
                <a:cubicBezTo>
                  <a:pt x="2742637" y="2459204"/>
                  <a:pt x="2742637" y="2459204"/>
                  <a:pt x="2742638" y="2459204"/>
                </a:cubicBezTo>
                <a:cubicBezTo>
                  <a:pt x="2742642" y="2459204"/>
                  <a:pt x="2742645" y="2459204"/>
                  <a:pt x="2742649" y="2459204"/>
                </a:cubicBezTo>
                <a:cubicBezTo>
                  <a:pt x="2744157" y="2459204"/>
                  <a:pt x="2745672" y="2461006"/>
                  <a:pt x="2745684" y="2463117"/>
                </a:cubicBezTo>
                <a:cubicBezTo>
                  <a:pt x="2745712" y="2467954"/>
                  <a:pt x="2762737" y="2484485"/>
                  <a:pt x="2773653" y="2490168"/>
                </a:cubicBezTo>
                <a:cubicBezTo>
                  <a:pt x="2784265" y="2495548"/>
                  <a:pt x="2804613" y="2511455"/>
                  <a:pt x="2821030" y="2527385"/>
                </a:cubicBezTo>
                <a:cubicBezTo>
                  <a:pt x="2828322" y="2534594"/>
                  <a:pt x="2835303" y="2540294"/>
                  <a:pt x="2836822" y="2540294"/>
                </a:cubicBezTo>
                <a:cubicBezTo>
                  <a:pt x="2836823" y="2540294"/>
                  <a:pt x="2836824" y="2540294"/>
                  <a:pt x="2836825" y="2540294"/>
                </a:cubicBezTo>
                <a:cubicBezTo>
                  <a:pt x="2836828" y="2540294"/>
                  <a:pt x="2836831" y="2540294"/>
                  <a:pt x="2836833" y="2540294"/>
                </a:cubicBezTo>
                <a:cubicBezTo>
                  <a:pt x="2838343" y="2540294"/>
                  <a:pt x="2840166" y="2542699"/>
                  <a:pt x="2841088" y="2545712"/>
                </a:cubicBezTo>
                <a:cubicBezTo>
                  <a:pt x="2842315" y="2548728"/>
                  <a:pt x="2847782" y="2552930"/>
                  <a:pt x="2853537" y="2555013"/>
                </a:cubicBezTo>
                <a:cubicBezTo>
                  <a:pt x="2859294" y="2557096"/>
                  <a:pt x="2864148" y="2560092"/>
                  <a:pt x="2864156" y="2561603"/>
                </a:cubicBezTo>
                <a:cubicBezTo>
                  <a:pt x="2864183" y="2566138"/>
                  <a:pt x="2879327" y="2570888"/>
                  <a:pt x="2897469" y="2571389"/>
                </a:cubicBezTo>
                <a:cubicBezTo>
                  <a:pt x="2906543" y="2571942"/>
                  <a:pt x="2922882" y="2574267"/>
                  <a:pt x="2933780" y="2576926"/>
                </a:cubicBezTo>
                <a:cubicBezTo>
                  <a:pt x="2948312" y="2580470"/>
                  <a:pt x="2974626" y="2582133"/>
                  <a:pt x="3032073" y="2583014"/>
                </a:cubicBezTo>
                <a:cubicBezTo>
                  <a:pt x="3079242" y="2583953"/>
                  <a:pt x="3119160" y="2585840"/>
                  <a:pt x="3131873" y="2588489"/>
                </a:cubicBezTo>
                <a:cubicBezTo>
                  <a:pt x="3143676" y="2590537"/>
                  <a:pt x="3163954" y="2594352"/>
                  <a:pt x="3176970" y="2596999"/>
                </a:cubicBezTo>
                <a:cubicBezTo>
                  <a:pt x="3195129" y="2600522"/>
                  <a:pt x="3213916" y="2607973"/>
                  <a:pt x="3252722" y="2626797"/>
                </a:cubicBezTo>
                <a:cubicBezTo>
                  <a:pt x="3281222" y="2640844"/>
                  <a:pt x="3308804" y="2653081"/>
                  <a:pt x="3313648" y="2654263"/>
                </a:cubicBezTo>
                <a:cubicBezTo>
                  <a:pt x="3322123" y="2656029"/>
                  <a:pt x="3374207" y="2670544"/>
                  <a:pt x="3410548" y="2681220"/>
                </a:cubicBezTo>
                <a:cubicBezTo>
                  <a:pt x="3419026" y="2683589"/>
                  <a:pt x="3429927" y="2686550"/>
                  <a:pt x="3434773" y="2688034"/>
                </a:cubicBezTo>
                <a:cubicBezTo>
                  <a:pt x="3439919" y="2689214"/>
                  <a:pt x="3470513" y="2699318"/>
                  <a:pt x="3502924" y="2710016"/>
                </a:cubicBezTo>
                <a:cubicBezTo>
                  <a:pt x="3535334" y="2720715"/>
                  <a:pt x="3576223" y="2733783"/>
                  <a:pt x="3593789" y="2739124"/>
                </a:cubicBezTo>
                <a:cubicBezTo>
                  <a:pt x="3611354" y="2744163"/>
                  <a:pt x="3627710" y="2749511"/>
                  <a:pt x="3630135" y="2750707"/>
                </a:cubicBezTo>
                <a:cubicBezTo>
                  <a:pt x="3642566" y="2756985"/>
                  <a:pt x="3682232" y="2767641"/>
                  <a:pt x="3697963" y="2769364"/>
                </a:cubicBezTo>
                <a:cubicBezTo>
                  <a:pt x="3707645" y="2770519"/>
                  <a:pt x="3717934" y="2772274"/>
                  <a:pt x="3720361" y="2773771"/>
                </a:cubicBezTo>
                <a:cubicBezTo>
                  <a:pt x="3721594" y="2774447"/>
                  <a:pt x="3723256" y="2774812"/>
                  <a:pt x="3725097" y="2774812"/>
                </a:cubicBezTo>
                <a:cubicBezTo>
                  <a:pt x="3727333" y="2774812"/>
                  <a:pt x="3729833" y="2774273"/>
                  <a:pt x="3732148" y="2773099"/>
                </a:cubicBezTo>
                <a:cubicBezTo>
                  <a:pt x="3734161" y="2772191"/>
                  <a:pt x="3736010" y="2771699"/>
                  <a:pt x="3738050" y="2771699"/>
                </a:cubicBezTo>
                <a:cubicBezTo>
                  <a:pt x="3741511" y="2771699"/>
                  <a:pt x="3745523" y="2773114"/>
                  <a:pt x="3751818" y="2776312"/>
                </a:cubicBezTo>
                <a:cubicBezTo>
                  <a:pt x="3759095" y="2779898"/>
                  <a:pt x="3774537" y="2784042"/>
                  <a:pt x="3786338" y="2785789"/>
                </a:cubicBezTo>
                <a:cubicBezTo>
                  <a:pt x="3798137" y="2787233"/>
                  <a:pt x="3809940" y="2789282"/>
                  <a:pt x="3812666" y="2790173"/>
                </a:cubicBezTo>
                <a:cubicBezTo>
                  <a:pt x="3813515" y="2790591"/>
                  <a:pt x="3814436" y="2790787"/>
                  <a:pt x="3815326" y="2790787"/>
                </a:cubicBezTo>
                <a:cubicBezTo>
                  <a:pt x="3816981" y="2790787"/>
                  <a:pt x="3818530" y="2790110"/>
                  <a:pt x="3819310" y="2788926"/>
                </a:cubicBezTo>
                <a:cubicBezTo>
                  <a:pt x="3820206" y="2787107"/>
                  <a:pt x="3825640" y="2785564"/>
                  <a:pt x="3831081" y="2785533"/>
                </a:cubicBezTo>
                <a:cubicBezTo>
                  <a:pt x="3836826" y="2785500"/>
                  <a:pt x="3846185" y="2783330"/>
                  <a:pt x="3851916" y="2780879"/>
                </a:cubicBezTo>
                <a:cubicBezTo>
                  <a:pt x="3857948" y="2778425"/>
                  <a:pt x="3865797" y="2776264"/>
                  <a:pt x="3869122" y="2776245"/>
                </a:cubicBezTo>
                <a:cubicBezTo>
                  <a:pt x="3872750" y="2776224"/>
                  <a:pt x="3879986" y="2772857"/>
                  <a:pt x="3885104" y="2769201"/>
                </a:cubicBezTo>
                <a:cubicBezTo>
                  <a:pt x="3896845" y="2760365"/>
                  <a:pt x="3923686" y="2748723"/>
                  <a:pt x="3932151" y="2748675"/>
                </a:cubicBezTo>
                <a:cubicBezTo>
                  <a:pt x="3935476" y="2748656"/>
                  <a:pt x="3940293" y="2745000"/>
                  <a:pt x="3943284" y="2739541"/>
                </a:cubicBezTo>
                <a:cubicBezTo>
                  <a:pt x="3946281" y="2734687"/>
                  <a:pt x="3952298" y="2729513"/>
                  <a:pt x="3956521" y="2727977"/>
                </a:cubicBezTo>
                <a:cubicBezTo>
                  <a:pt x="3961650" y="2726134"/>
                  <a:pt x="3966453" y="2720060"/>
                  <a:pt x="3971233" y="2710054"/>
                </a:cubicBezTo>
                <a:cubicBezTo>
                  <a:pt x="3978735" y="2693621"/>
                  <a:pt x="3990643" y="2685091"/>
                  <a:pt x="4004602" y="2685091"/>
                </a:cubicBezTo>
                <a:cubicBezTo>
                  <a:pt x="4011756" y="2685091"/>
                  <a:pt x="4019449" y="2687331"/>
                  <a:pt x="4027363" y="2691896"/>
                </a:cubicBezTo>
                <a:cubicBezTo>
                  <a:pt x="4039193" y="2698782"/>
                  <a:pt x="4065365" y="2728866"/>
                  <a:pt x="4065403" y="2735517"/>
                </a:cubicBezTo>
                <a:cubicBezTo>
                  <a:pt x="4065413" y="2737331"/>
                  <a:pt x="4068464" y="2741848"/>
                  <a:pt x="4072416" y="2745755"/>
                </a:cubicBezTo>
                <a:cubicBezTo>
                  <a:pt x="4081545" y="2755982"/>
                  <a:pt x="4095914" y="2784016"/>
                  <a:pt x="4095961" y="2792179"/>
                </a:cubicBezTo>
                <a:cubicBezTo>
                  <a:pt x="4095983" y="2796103"/>
                  <a:pt x="4097509" y="2799115"/>
                  <a:pt x="4099018" y="2799115"/>
                </a:cubicBezTo>
                <a:cubicBezTo>
                  <a:pt x="4099020" y="2799115"/>
                  <a:pt x="4099022" y="2799115"/>
                  <a:pt x="4099024" y="2799115"/>
                </a:cubicBezTo>
                <a:cubicBezTo>
                  <a:pt x="4099028" y="2799115"/>
                  <a:pt x="4099031" y="2799115"/>
                  <a:pt x="4099034" y="2799115"/>
                </a:cubicBezTo>
                <a:cubicBezTo>
                  <a:pt x="4100847" y="2799115"/>
                  <a:pt x="4103276" y="2802121"/>
                  <a:pt x="4104807" y="2805733"/>
                </a:cubicBezTo>
                <a:cubicBezTo>
                  <a:pt x="4106341" y="2809654"/>
                  <a:pt x="4111240" y="2820812"/>
                  <a:pt x="4115833" y="2830763"/>
                </a:cubicBezTo>
                <a:cubicBezTo>
                  <a:pt x="4123182" y="2847046"/>
                  <a:pt x="4128382" y="2857598"/>
                  <a:pt x="4152251" y="2907649"/>
                </a:cubicBezTo>
                <a:cubicBezTo>
                  <a:pt x="4155619" y="2915187"/>
                  <a:pt x="4163557" y="2928747"/>
                  <a:pt x="4169354" y="2937784"/>
                </a:cubicBezTo>
                <a:cubicBezTo>
                  <a:pt x="4187657" y="2966400"/>
                  <a:pt x="4212417" y="3013725"/>
                  <a:pt x="4231711" y="3056847"/>
                </a:cubicBezTo>
                <a:cubicBezTo>
                  <a:pt x="4236304" y="3066797"/>
                  <a:pt x="4240896" y="3077050"/>
                  <a:pt x="4242422" y="3079460"/>
                </a:cubicBezTo>
                <a:cubicBezTo>
                  <a:pt x="4246090" y="3086393"/>
                  <a:pt x="4272265" y="3169686"/>
                  <a:pt x="4276292" y="3186593"/>
                </a:cubicBezTo>
                <a:cubicBezTo>
                  <a:pt x="4278152" y="3194746"/>
                  <a:pt x="4281906" y="3216493"/>
                  <a:pt x="4284429" y="3234920"/>
                </a:cubicBezTo>
                <a:cubicBezTo>
                  <a:pt x="4296101" y="3319808"/>
                  <a:pt x="4284678" y="3383966"/>
                  <a:pt x="4258078" y="3384724"/>
                </a:cubicBezTo>
                <a:cubicBezTo>
                  <a:pt x="4254449" y="3384744"/>
                  <a:pt x="4250226" y="3386281"/>
                  <a:pt x="4248422" y="3388105"/>
                </a:cubicBezTo>
                <a:cubicBezTo>
                  <a:pt x="4247418" y="3389120"/>
                  <a:pt x="4245380" y="3389660"/>
                  <a:pt x="4242045" y="3389660"/>
                </a:cubicBezTo>
                <a:cubicBezTo>
                  <a:pt x="4238388" y="3389660"/>
                  <a:pt x="4233170" y="3389011"/>
                  <a:pt x="4226047" y="3387629"/>
                </a:cubicBezTo>
                <a:cubicBezTo>
                  <a:pt x="4190033" y="3381183"/>
                  <a:pt x="4187604" y="3379383"/>
                  <a:pt x="4170179" y="3345925"/>
                </a:cubicBezTo>
                <a:cubicBezTo>
                  <a:pt x="4159788" y="3326333"/>
                  <a:pt x="4136607" y="3290790"/>
                  <a:pt x="4125953" y="3278153"/>
                </a:cubicBezTo>
                <a:cubicBezTo>
                  <a:pt x="4113779" y="3264013"/>
                  <a:pt x="4106792" y="3258007"/>
                  <a:pt x="4086760" y="3244518"/>
                </a:cubicBezTo>
                <a:cubicBezTo>
                  <a:pt x="4074315" y="3235821"/>
                  <a:pt x="4068232" y="3229508"/>
                  <a:pt x="4068208" y="3225275"/>
                </a:cubicBezTo>
                <a:cubicBezTo>
                  <a:pt x="4068169" y="3218322"/>
                  <a:pt x="4062966" y="3207467"/>
                  <a:pt x="4057197" y="3202965"/>
                </a:cubicBezTo>
                <a:cubicBezTo>
                  <a:pt x="4055070" y="3201163"/>
                  <a:pt x="4052931" y="3197245"/>
                  <a:pt x="4052307" y="3193923"/>
                </a:cubicBezTo>
                <a:cubicBezTo>
                  <a:pt x="4051675" y="3189090"/>
                  <a:pt x="4048644" y="3187596"/>
                  <a:pt x="4038361" y="3187049"/>
                </a:cubicBezTo>
                <a:cubicBezTo>
                  <a:pt x="4031404" y="3186485"/>
                  <a:pt x="4025652" y="3185005"/>
                  <a:pt x="4025643" y="3183494"/>
                </a:cubicBezTo>
                <a:cubicBezTo>
                  <a:pt x="4025634" y="3181983"/>
                  <a:pt x="4022602" y="3180488"/>
                  <a:pt x="4018971" y="3179905"/>
                </a:cubicBezTo>
                <a:cubicBezTo>
                  <a:pt x="4014130" y="3179328"/>
                  <a:pt x="4011696" y="3176621"/>
                  <a:pt x="4011059" y="3170880"/>
                </a:cubicBezTo>
                <a:cubicBezTo>
                  <a:pt x="4010419" y="3164837"/>
                  <a:pt x="4007987" y="3162432"/>
                  <a:pt x="4001327" y="3160959"/>
                </a:cubicBezTo>
                <a:cubicBezTo>
                  <a:pt x="3996787" y="3160078"/>
                  <a:pt x="3990417" y="3156486"/>
                  <a:pt x="3987374" y="3152876"/>
                </a:cubicBezTo>
                <a:cubicBezTo>
                  <a:pt x="3984029" y="3149569"/>
                  <a:pt x="3975524" y="3142664"/>
                  <a:pt x="3967937" y="3137569"/>
                </a:cubicBezTo>
                <a:cubicBezTo>
                  <a:pt x="3960349" y="3132472"/>
                  <a:pt x="3953671" y="3127674"/>
                  <a:pt x="3952756" y="3126469"/>
                </a:cubicBezTo>
                <a:cubicBezTo>
                  <a:pt x="3951845" y="3125567"/>
                  <a:pt x="3945465" y="3120162"/>
                  <a:pt x="3938177" y="3114762"/>
                </a:cubicBezTo>
                <a:cubicBezTo>
                  <a:pt x="3931290" y="3109444"/>
                  <a:pt x="3927153" y="3106996"/>
                  <a:pt x="3924364" y="3106996"/>
                </a:cubicBezTo>
                <a:cubicBezTo>
                  <a:pt x="3923218" y="3106996"/>
                  <a:pt x="3922300" y="3107409"/>
                  <a:pt x="3921512" y="3108207"/>
                </a:cubicBezTo>
                <a:cubicBezTo>
                  <a:pt x="3919340" y="3110403"/>
                  <a:pt x="3914919" y="3111491"/>
                  <a:pt x="3910341" y="3111491"/>
                </a:cubicBezTo>
                <a:cubicBezTo>
                  <a:pt x="3905412" y="3111491"/>
                  <a:pt x="3900304" y="3110231"/>
                  <a:pt x="3897625" y="3107738"/>
                </a:cubicBezTo>
                <a:cubicBezTo>
                  <a:pt x="3895197" y="3105938"/>
                  <a:pt x="3889430" y="3102041"/>
                  <a:pt x="3884579" y="3099650"/>
                </a:cubicBezTo>
                <a:cubicBezTo>
                  <a:pt x="3876998" y="3095763"/>
                  <a:pt x="3875167" y="3092750"/>
                  <a:pt x="3874504" y="3082777"/>
                </a:cubicBezTo>
                <a:cubicBezTo>
                  <a:pt x="3873521" y="3069178"/>
                  <a:pt x="3876253" y="3071278"/>
                  <a:pt x="3822281" y="3043774"/>
                </a:cubicBezTo>
                <a:cubicBezTo>
                  <a:pt x="3808351" y="3036607"/>
                  <a:pt x="3794728" y="3030644"/>
                  <a:pt x="3791983" y="3030644"/>
                </a:cubicBezTo>
                <a:cubicBezTo>
                  <a:pt x="3791979" y="3030644"/>
                  <a:pt x="3791976" y="3030644"/>
                  <a:pt x="3791972" y="3030644"/>
                </a:cubicBezTo>
                <a:cubicBezTo>
                  <a:pt x="3791968" y="3030644"/>
                  <a:pt x="3791964" y="3030644"/>
                  <a:pt x="3791959" y="3030644"/>
                </a:cubicBezTo>
                <a:cubicBezTo>
                  <a:pt x="3789212" y="3030644"/>
                  <a:pt x="3776808" y="3025582"/>
                  <a:pt x="3764397" y="3019616"/>
                </a:cubicBezTo>
                <a:cubicBezTo>
                  <a:pt x="3751968" y="3013640"/>
                  <a:pt x="3735609" y="3007688"/>
                  <a:pt x="3727439" y="3006525"/>
                </a:cubicBezTo>
                <a:cubicBezTo>
                  <a:pt x="3719571" y="3005362"/>
                  <a:pt x="3709270" y="3001491"/>
                  <a:pt x="3704718" y="2998493"/>
                </a:cubicBezTo>
                <a:cubicBezTo>
                  <a:pt x="3700164" y="2995193"/>
                  <a:pt x="3691678" y="2991614"/>
                  <a:pt x="3685927" y="2990438"/>
                </a:cubicBezTo>
                <a:cubicBezTo>
                  <a:pt x="3674426" y="2988085"/>
                  <a:pt x="3666542" y="2984199"/>
                  <a:pt x="3657730" y="2976389"/>
                </a:cubicBezTo>
                <a:cubicBezTo>
                  <a:pt x="3654389" y="2973688"/>
                  <a:pt x="3648321" y="2970094"/>
                  <a:pt x="3643776" y="2968306"/>
                </a:cubicBezTo>
                <a:cubicBezTo>
                  <a:pt x="3631052" y="2963542"/>
                  <a:pt x="3585933" y="2951103"/>
                  <a:pt x="3567772" y="2947276"/>
                </a:cubicBezTo>
                <a:cubicBezTo>
                  <a:pt x="3558690" y="2945213"/>
                  <a:pt x="3542346" y="2941981"/>
                  <a:pt x="3531448" y="2939624"/>
                </a:cubicBezTo>
                <a:cubicBezTo>
                  <a:pt x="3520852" y="2937266"/>
                  <a:pt x="3503000" y="2934647"/>
                  <a:pt x="3492111" y="2933803"/>
                </a:cubicBezTo>
                <a:cubicBezTo>
                  <a:pt x="3481223" y="2932957"/>
                  <a:pt x="3469724" y="2931210"/>
                  <a:pt x="3466390" y="2929717"/>
                </a:cubicBezTo>
                <a:cubicBezTo>
                  <a:pt x="3460026" y="2927033"/>
                  <a:pt x="3417371" y="2922440"/>
                  <a:pt x="3360508" y="2918231"/>
                </a:cubicBezTo>
                <a:cubicBezTo>
                  <a:pt x="3342361" y="2916823"/>
                  <a:pt x="3316950" y="2914246"/>
                  <a:pt x="3304547" y="2912806"/>
                </a:cubicBezTo>
                <a:cubicBezTo>
                  <a:pt x="3292141" y="2911063"/>
                  <a:pt x="3254625" y="2906441"/>
                  <a:pt x="3221344" y="2902096"/>
                </a:cubicBezTo>
                <a:cubicBezTo>
                  <a:pt x="3188065" y="2898055"/>
                  <a:pt x="3137840" y="2891389"/>
                  <a:pt x="3109396" y="2887017"/>
                </a:cubicBezTo>
                <a:cubicBezTo>
                  <a:pt x="3065824" y="2880616"/>
                  <a:pt x="3047376" y="2879512"/>
                  <a:pt x="2986908" y="2879253"/>
                </a:cubicBezTo>
                <a:cubicBezTo>
                  <a:pt x="2947302" y="2879178"/>
                  <a:pt x="2912527" y="2877866"/>
                  <a:pt x="2908285" y="2876377"/>
                </a:cubicBezTo>
                <a:cubicBezTo>
                  <a:pt x="2904042" y="2874588"/>
                  <a:pt x="2870773" y="2872361"/>
                  <a:pt x="2834185" y="2871360"/>
                </a:cubicBezTo>
                <a:cubicBezTo>
                  <a:pt x="2743474" y="2869159"/>
                  <a:pt x="2700500" y="2861545"/>
                  <a:pt x="2669858" y="2842976"/>
                </a:cubicBezTo>
                <a:cubicBezTo>
                  <a:pt x="2664095" y="2839683"/>
                  <a:pt x="2644340" y="2821658"/>
                  <a:pt x="2625793" y="2803322"/>
                </a:cubicBezTo>
                <a:cubicBezTo>
                  <a:pt x="2606944" y="2784987"/>
                  <a:pt x="2577777" y="2760060"/>
                  <a:pt x="2560778" y="2748065"/>
                </a:cubicBezTo>
                <a:cubicBezTo>
                  <a:pt x="2543476" y="2736071"/>
                  <a:pt x="2521007" y="2719269"/>
                  <a:pt x="2510678" y="2710561"/>
                </a:cubicBezTo>
                <a:cubicBezTo>
                  <a:pt x="2500047" y="2701853"/>
                  <a:pt x="2486684" y="2691348"/>
                  <a:pt x="2480915" y="2686846"/>
                </a:cubicBezTo>
                <a:cubicBezTo>
                  <a:pt x="2475146" y="2682648"/>
                  <a:pt x="2467554" y="2676644"/>
                  <a:pt x="2464211" y="2673640"/>
                </a:cubicBezTo>
                <a:cubicBezTo>
                  <a:pt x="2460866" y="2670334"/>
                  <a:pt x="2449024" y="2661331"/>
                  <a:pt x="2438394" y="2652927"/>
                </a:cubicBezTo>
                <a:cubicBezTo>
                  <a:pt x="2402563" y="2625620"/>
                  <a:pt x="2379477" y="2606706"/>
                  <a:pt x="2378247" y="2603085"/>
                </a:cubicBezTo>
                <a:cubicBezTo>
                  <a:pt x="2377637" y="2601584"/>
                  <a:pt x="2375829" y="2600388"/>
                  <a:pt x="2374023" y="2600388"/>
                </a:cubicBezTo>
                <a:cubicBezTo>
                  <a:pt x="2374015" y="2600388"/>
                  <a:pt x="2374007" y="2600388"/>
                  <a:pt x="2373999" y="2600388"/>
                </a:cubicBezTo>
                <a:cubicBezTo>
                  <a:pt x="2373999" y="2600388"/>
                  <a:pt x="2373998" y="2600388"/>
                  <a:pt x="2373997" y="2600388"/>
                </a:cubicBezTo>
                <a:cubicBezTo>
                  <a:pt x="2372477" y="2600388"/>
                  <a:pt x="2363371" y="2593188"/>
                  <a:pt x="2353953" y="2584177"/>
                </a:cubicBezTo>
                <a:cubicBezTo>
                  <a:pt x="2344226" y="2575163"/>
                  <a:pt x="2329032" y="2561645"/>
                  <a:pt x="2319920" y="2554139"/>
                </a:cubicBezTo>
                <a:cubicBezTo>
                  <a:pt x="2310806" y="2546633"/>
                  <a:pt x="2301692" y="2538824"/>
                  <a:pt x="2299866" y="2536718"/>
                </a:cubicBezTo>
                <a:cubicBezTo>
                  <a:pt x="2298040" y="2534613"/>
                  <a:pt x="2285890" y="2524705"/>
                  <a:pt x="2272833" y="2514804"/>
                </a:cubicBezTo>
                <a:cubicBezTo>
                  <a:pt x="2259776" y="2504901"/>
                  <a:pt x="2224829" y="2473659"/>
                  <a:pt x="2195343" y="2445711"/>
                </a:cubicBezTo>
                <a:cubicBezTo>
                  <a:pt x="2145508" y="2398247"/>
                  <a:pt x="2081745" y="2345123"/>
                  <a:pt x="2074448" y="2345123"/>
                </a:cubicBezTo>
                <a:cubicBezTo>
                  <a:pt x="2074445" y="2345123"/>
                  <a:pt x="2074443" y="2345123"/>
                  <a:pt x="2074440" y="2345123"/>
                </a:cubicBezTo>
                <a:cubicBezTo>
                  <a:pt x="2074432" y="2345123"/>
                  <a:pt x="2074424" y="2345123"/>
                  <a:pt x="2074417" y="2345123"/>
                </a:cubicBezTo>
                <a:cubicBezTo>
                  <a:pt x="2072610" y="2345123"/>
                  <a:pt x="2070802" y="2343929"/>
                  <a:pt x="2070193" y="2342728"/>
                </a:cubicBezTo>
                <a:cubicBezTo>
                  <a:pt x="2068967" y="2339712"/>
                  <a:pt x="2050150" y="2327122"/>
                  <a:pt x="2017080" y="2306754"/>
                </a:cubicBezTo>
                <a:lnTo>
                  <a:pt x="1992505" y="2291778"/>
                </a:lnTo>
                <a:lnTo>
                  <a:pt x="1973241" y="2306702"/>
                </a:lnTo>
                <a:cubicBezTo>
                  <a:pt x="1962707" y="2314926"/>
                  <a:pt x="1950968" y="2324063"/>
                  <a:pt x="1946751" y="2326808"/>
                </a:cubicBezTo>
                <a:cubicBezTo>
                  <a:pt x="1942536" y="2329855"/>
                  <a:pt x="1929288" y="2339304"/>
                  <a:pt x="1917548" y="2348138"/>
                </a:cubicBezTo>
                <a:cubicBezTo>
                  <a:pt x="1905505" y="2356975"/>
                  <a:pt x="1894663" y="2364292"/>
                  <a:pt x="1893454" y="2364299"/>
                </a:cubicBezTo>
                <a:cubicBezTo>
                  <a:pt x="1891942" y="2364308"/>
                  <a:pt x="1887725" y="2367053"/>
                  <a:pt x="1883514" y="2370706"/>
                </a:cubicBezTo>
                <a:cubicBezTo>
                  <a:pt x="1874184" y="2378317"/>
                  <a:pt x="1814538" y="2415845"/>
                  <a:pt x="1792536" y="2427762"/>
                </a:cubicBezTo>
                <a:cubicBezTo>
                  <a:pt x="1744316" y="2454341"/>
                  <a:pt x="1718411" y="2471117"/>
                  <a:pt x="1715426" y="2477785"/>
                </a:cubicBezTo>
                <a:cubicBezTo>
                  <a:pt x="1714830" y="2479301"/>
                  <a:pt x="1712719" y="2480220"/>
                  <a:pt x="1710905" y="2480230"/>
                </a:cubicBezTo>
                <a:cubicBezTo>
                  <a:pt x="1708789" y="2480243"/>
                  <a:pt x="1703969" y="2483294"/>
                  <a:pt x="1699759" y="2487248"/>
                </a:cubicBezTo>
                <a:cubicBezTo>
                  <a:pt x="1689835" y="2496375"/>
                  <a:pt x="1638926" y="2528713"/>
                  <a:pt x="1621438" y="2536977"/>
                </a:cubicBezTo>
                <a:cubicBezTo>
                  <a:pt x="1619026" y="2538200"/>
                  <a:pt x="1612100" y="2543077"/>
                  <a:pt x="1605780" y="2547950"/>
                </a:cubicBezTo>
                <a:cubicBezTo>
                  <a:pt x="1599759" y="2552519"/>
                  <a:pt x="1591629" y="2558310"/>
                  <a:pt x="1587711" y="2560449"/>
                </a:cubicBezTo>
                <a:cubicBezTo>
                  <a:pt x="1584096" y="2562585"/>
                  <a:pt x="1573250" y="2569299"/>
                  <a:pt x="1564213" y="2575095"/>
                </a:cubicBezTo>
                <a:cubicBezTo>
                  <a:pt x="1555179" y="2581194"/>
                  <a:pt x="1538905" y="2590357"/>
                  <a:pt x="1528053" y="2595861"/>
                </a:cubicBezTo>
                <a:cubicBezTo>
                  <a:pt x="1517200" y="2601365"/>
                  <a:pt x="1506350" y="2607171"/>
                  <a:pt x="1503938" y="2608395"/>
                </a:cubicBezTo>
                <a:cubicBezTo>
                  <a:pt x="1501528" y="2609920"/>
                  <a:pt x="1484652" y="2619389"/>
                  <a:pt x="1466872" y="2629468"/>
                </a:cubicBezTo>
                <a:cubicBezTo>
                  <a:pt x="1449094" y="2639850"/>
                  <a:pt x="1427103" y="2653580"/>
                  <a:pt x="1418371" y="2659978"/>
                </a:cubicBezTo>
                <a:cubicBezTo>
                  <a:pt x="1393084" y="2678869"/>
                  <a:pt x="1350326" y="2709044"/>
                  <a:pt x="1348512" y="2709054"/>
                </a:cubicBezTo>
                <a:cubicBezTo>
                  <a:pt x="1344280" y="2709078"/>
                  <a:pt x="1298521" y="2743202"/>
                  <a:pt x="1285293" y="2756277"/>
                </a:cubicBezTo>
                <a:cubicBezTo>
                  <a:pt x="1259136" y="2781823"/>
                  <a:pt x="1244468" y="2807303"/>
                  <a:pt x="1221219" y="2865484"/>
                </a:cubicBezTo>
                <a:cubicBezTo>
                  <a:pt x="1216156" y="2878815"/>
                  <a:pt x="1201227" y="2911552"/>
                  <a:pt x="1188380" y="2938231"/>
                </a:cubicBezTo>
                <a:cubicBezTo>
                  <a:pt x="1118466" y="3083447"/>
                  <a:pt x="1106211" y="3108006"/>
                  <a:pt x="1098704" y="3116816"/>
                </a:cubicBezTo>
                <a:cubicBezTo>
                  <a:pt x="1094198" y="3121981"/>
                  <a:pt x="1086697" y="3132001"/>
                  <a:pt x="1081598" y="3138984"/>
                </a:cubicBezTo>
                <a:cubicBezTo>
                  <a:pt x="1058205" y="3172073"/>
                  <a:pt x="1015836" y="3217362"/>
                  <a:pt x="971318" y="3256920"/>
                </a:cubicBezTo>
                <a:cubicBezTo>
                  <a:pt x="942741" y="3282177"/>
                  <a:pt x="883810" y="3339050"/>
                  <a:pt x="864580" y="3360022"/>
                </a:cubicBezTo>
                <a:cubicBezTo>
                  <a:pt x="857067" y="3367925"/>
                  <a:pt x="842639" y="3382520"/>
                  <a:pt x="833019" y="3391947"/>
                </a:cubicBezTo>
                <a:cubicBezTo>
                  <a:pt x="810468" y="3413542"/>
                  <a:pt x="743149" y="3484068"/>
                  <a:pt x="727533" y="3502297"/>
                </a:cubicBezTo>
                <a:cubicBezTo>
                  <a:pt x="712814" y="3519010"/>
                  <a:pt x="702021" y="3534793"/>
                  <a:pt x="702043" y="3538723"/>
                </a:cubicBezTo>
                <a:cubicBezTo>
                  <a:pt x="702076" y="3544467"/>
                  <a:pt x="688876" y="3562380"/>
                  <a:pt x="667541" y="3585177"/>
                </a:cubicBezTo>
                <a:cubicBezTo>
                  <a:pt x="657924" y="3595208"/>
                  <a:pt x="646815" y="3608574"/>
                  <a:pt x="642317" y="3615252"/>
                </a:cubicBezTo>
                <a:cubicBezTo>
                  <a:pt x="631227" y="3631944"/>
                  <a:pt x="626428" y="3638622"/>
                  <a:pt x="618027" y="3649857"/>
                </a:cubicBezTo>
                <a:cubicBezTo>
                  <a:pt x="613228" y="3656536"/>
                  <a:pt x="610846" y="3662898"/>
                  <a:pt x="611483" y="3668639"/>
                </a:cubicBezTo>
                <a:cubicBezTo>
                  <a:pt x="612748" y="3678306"/>
                  <a:pt x="598109" y="3708926"/>
                  <a:pt x="586391" y="3721691"/>
                </a:cubicBezTo>
                <a:cubicBezTo>
                  <a:pt x="582486" y="3725945"/>
                  <a:pt x="579198" y="3732616"/>
                  <a:pt x="579221" y="3736546"/>
                </a:cubicBezTo>
                <a:cubicBezTo>
                  <a:pt x="579243" y="3740476"/>
                  <a:pt x="575965" y="3748657"/>
                  <a:pt x="571766" y="3754728"/>
                </a:cubicBezTo>
                <a:cubicBezTo>
                  <a:pt x="567570" y="3761101"/>
                  <a:pt x="561582" y="3771414"/>
                  <a:pt x="557993" y="3778086"/>
                </a:cubicBezTo>
                <a:cubicBezTo>
                  <a:pt x="554705" y="3784757"/>
                  <a:pt x="550205" y="3790829"/>
                  <a:pt x="547794" y="3792052"/>
                </a:cubicBezTo>
                <a:cubicBezTo>
                  <a:pt x="545380" y="3792973"/>
                  <a:pt x="543274" y="3794799"/>
                  <a:pt x="543285" y="3796613"/>
                </a:cubicBezTo>
                <a:cubicBezTo>
                  <a:pt x="543294" y="3798124"/>
                  <a:pt x="539403" y="3805100"/>
                  <a:pt x="534605" y="3812081"/>
                </a:cubicBezTo>
                <a:cubicBezTo>
                  <a:pt x="525314" y="3826041"/>
                  <a:pt x="521447" y="3837250"/>
                  <a:pt x="516763" y="3863882"/>
                </a:cubicBezTo>
                <a:cubicBezTo>
                  <a:pt x="512368" y="3888396"/>
                  <a:pt x="507859" y="3892957"/>
                  <a:pt x="486092" y="3893082"/>
                </a:cubicBezTo>
                <a:cubicBezTo>
                  <a:pt x="485988" y="3893082"/>
                  <a:pt x="485884" y="3893082"/>
                  <a:pt x="485780" y="3893082"/>
                </a:cubicBezTo>
                <a:cubicBezTo>
                  <a:pt x="464889" y="3893082"/>
                  <a:pt x="430648" y="3881251"/>
                  <a:pt x="420659" y="3870479"/>
                </a:cubicBezTo>
                <a:cubicBezTo>
                  <a:pt x="417019" y="3866580"/>
                  <a:pt x="411578" y="3863293"/>
                  <a:pt x="408550" y="3863293"/>
                </a:cubicBezTo>
                <a:cubicBezTo>
                  <a:pt x="408542" y="3863293"/>
                  <a:pt x="408534" y="3863293"/>
                  <a:pt x="408525" y="3863293"/>
                </a:cubicBezTo>
                <a:cubicBezTo>
                  <a:pt x="408520" y="3863293"/>
                  <a:pt x="408515" y="3863293"/>
                  <a:pt x="408510" y="3863293"/>
                </a:cubicBezTo>
                <a:cubicBezTo>
                  <a:pt x="401212" y="3863293"/>
                  <a:pt x="359074" y="3833340"/>
                  <a:pt x="359044" y="3828204"/>
                </a:cubicBezTo>
                <a:cubicBezTo>
                  <a:pt x="359032" y="3826099"/>
                  <a:pt x="356033" y="3824311"/>
                  <a:pt x="352432" y="3824311"/>
                </a:cubicBezTo>
                <a:cubicBezTo>
                  <a:pt x="352412" y="3824311"/>
                  <a:pt x="352391" y="3824311"/>
                  <a:pt x="352370" y="3824311"/>
                </a:cubicBezTo>
                <a:cubicBezTo>
                  <a:pt x="352362" y="3824311"/>
                  <a:pt x="352353" y="3824311"/>
                  <a:pt x="352344" y="3824311"/>
                </a:cubicBezTo>
                <a:cubicBezTo>
                  <a:pt x="345662" y="3824311"/>
                  <a:pt x="324155" y="3810245"/>
                  <a:pt x="310187" y="3796436"/>
                </a:cubicBezTo>
                <a:cubicBezTo>
                  <a:pt x="305633" y="3791933"/>
                  <a:pt x="300481" y="3788339"/>
                  <a:pt x="298659" y="3788339"/>
                </a:cubicBezTo>
                <a:cubicBezTo>
                  <a:pt x="298657" y="3788339"/>
                  <a:pt x="298654" y="3788339"/>
                  <a:pt x="298652" y="3788339"/>
                </a:cubicBezTo>
                <a:cubicBezTo>
                  <a:pt x="298650" y="3788339"/>
                  <a:pt x="298648" y="3788339"/>
                  <a:pt x="298647" y="3788339"/>
                </a:cubicBezTo>
                <a:cubicBezTo>
                  <a:pt x="296822" y="3788339"/>
                  <a:pt x="288030" y="3782649"/>
                  <a:pt x="278928" y="3775754"/>
                </a:cubicBezTo>
                <a:cubicBezTo>
                  <a:pt x="260402" y="3761046"/>
                  <a:pt x="207889" y="3724463"/>
                  <a:pt x="203042" y="3722676"/>
                </a:cubicBezTo>
                <a:cubicBezTo>
                  <a:pt x="201224" y="3722082"/>
                  <a:pt x="189083" y="3713686"/>
                  <a:pt x="176028" y="3704087"/>
                </a:cubicBezTo>
                <a:cubicBezTo>
                  <a:pt x="162980" y="3694191"/>
                  <a:pt x="151151" y="3686403"/>
                  <a:pt x="149325" y="3686403"/>
                </a:cubicBezTo>
                <a:cubicBezTo>
                  <a:pt x="149324" y="3686403"/>
                  <a:pt x="149323" y="3686403"/>
                  <a:pt x="149322" y="3686403"/>
                </a:cubicBezTo>
                <a:cubicBezTo>
                  <a:pt x="149318" y="3686403"/>
                  <a:pt x="149315" y="3686403"/>
                  <a:pt x="149312" y="3686403"/>
                </a:cubicBezTo>
                <a:cubicBezTo>
                  <a:pt x="147805" y="3686403"/>
                  <a:pt x="146588" y="3684297"/>
                  <a:pt x="146575" y="3681884"/>
                </a:cubicBezTo>
                <a:cubicBezTo>
                  <a:pt x="146561" y="3679470"/>
                  <a:pt x="145344" y="3677365"/>
                  <a:pt x="143837" y="3677365"/>
                </a:cubicBezTo>
                <a:cubicBezTo>
                  <a:pt x="143834" y="3677365"/>
                  <a:pt x="143831" y="3677365"/>
                  <a:pt x="143828" y="3677365"/>
                </a:cubicBezTo>
                <a:cubicBezTo>
                  <a:pt x="143826" y="3677365"/>
                  <a:pt x="143824" y="3677365"/>
                  <a:pt x="143822" y="3677365"/>
                </a:cubicBezTo>
                <a:cubicBezTo>
                  <a:pt x="139264" y="3677365"/>
                  <a:pt x="107084" y="3649153"/>
                  <a:pt x="107062" y="3645225"/>
                </a:cubicBezTo>
                <a:cubicBezTo>
                  <a:pt x="107049" y="3643118"/>
                  <a:pt x="104941" y="3641323"/>
                  <a:pt x="102237" y="3641323"/>
                </a:cubicBezTo>
                <a:cubicBezTo>
                  <a:pt x="102225" y="3641323"/>
                  <a:pt x="102214" y="3641323"/>
                  <a:pt x="102202" y="3641323"/>
                </a:cubicBezTo>
                <a:cubicBezTo>
                  <a:pt x="102199" y="3641323"/>
                  <a:pt x="102197" y="3641323"/>
                  <a:pt x="102194" y="3641323"/>
                </a:cubicBezTo>
                <a:cubicBezTo>
                  <a:pt x="97034" y="3641323"/>
                  <a:pt x="70601" y="3613987"/>
                  <a:pt x="66922" y="3604640"/>
                </a:cubicBezTo>
                <a:cubicBezTo>
                  <a:pt x="65697" y="3601629"/>
                  <a:pt x="63573" y="3599227"/>
                  <a:pt x="62061" y="3599227"/>
                </a:cubicBezTo>
                <a:cubicBezTo>
                  <a:pt x="62059" y="3599227"/>
                  <a:pt x="62056" y="3599227"/>
                  <a:pt x="62053" y="3599227"/>
                </a:cubicBezTo>
                <a:cubicBezTo>
                  <a:pt x="62053" y="3599227"/>
                  <a:pt x="62052" y="3599227"/>
                  <a:pt x="62051" y="3599227"/>
                </a:cubicBezTo>
                <a:cubicBezTo>
                  <a:pt x="59322" y="3599227"/>
                  <a:pt x="37083" y="3567926"/>
                  <a:pt x="37061" y="3563996"/>
                </a:cubicBezTo>
                <a:cubicBezTo>
                  <a:pt x="37056" y="3563090"/>
                  <a:pt x="35222" y="3559775"/>
                  <a:pt x="32790" y="3557370"/>
                </a:cubicBezTo>
                <a:cubicBezTo>
                  <a:pt x="27920" y="3551654"/>
                  <a:pt x="11964" y="3510629"/>
                  <a:pt x="6399" y="3489194"/>
                </a:cubicBezTo>
                <a:cubicBezTo>
                  <a:pt x="4235" y="3480741"/>
                  <a:pt x="1679" y="3456872"/>
                  <a:pt x="653" y="3436017"/>
                </a:cubicBezTo>
                <a:cubicBezTo>
                  <a:pt x="-749" y="3402467"/>
                  <a:pt x="-177" y="3396720"/>
                  <a:pt x="5196" y="3384595"/>
                </a:cubicBezTo>
                <a:cubicBezTo>
                  <a:pt x="8480" y="3377321"/>
                  <a:pt x="14474" y="3368216"/>
                  <a:pt x="18383" y="3364566"/>
                </a:cubicBezTo>
                <a:cubicBezTo>
                  <a:pt x="29107" y="3354426"/>
                  <a:pt x="48030" y="3348419"/>
                  <a:pt x="67418" y="3348419"/>
                </a:cubicBezTo>
                <a:cubicBezTo>
                  <a:pt x="73038" y="3348419"/>
                  <a:pt x="78698" y="3348924"/>
                  <a:pt x="84208" y="3349979"/>
                </a:cubicBezTo>
                <a:cubicBezTo>
                  <a:pt x="95408" y="3352335"/>
                  <a:pt x="116376" y="3371261"/>
                  <a:pt x="126756" y="3388737"/>
                </a:cubicBezTo>
                <a:cubicBezTo>
                  <a:pt x="130724" y="3395365"/>
                  <a:pt x="138953" y="3406807"/>
                  <a:pt x="145345" y="3414329"/>
                </a:cubicBezTo>
                <a:cubicBezTo>
                  <a:pt x="151435" y="3421852"/>
                  <a:pt x="156927" y="3430588"/>
                  <a:pt x="157550" y="3433910"/>
                </a:cubicBezTo>
                <a:cubicBezTo>
                  <a:pt x="158478" y="3437533"/>
                  <a:pt x="162426" y="3440533"/>
                  <a:pt x="169389" y="3442307"/>
                </a:cubicBezTo>
                <a:cubicBezTo>
                  <a:pt x="189976" y="3447329"/>
                  <a:pt x="196648" y="3450919"/>
                  <a:pt x="196681" y="3456662"/>
                </a:cubicBezTo>
                <a:cubicBezTo>
                  <a:pt x="196702" y="3460291"/>
                  <a:pt x="200653" y="3463896"/>
                  <a:pt x="207320" y="3466580"/>
                </a:cubicBezTo>
                <a:cubicBezTo>
                  <a:pt x="213077" y="3468964"/>
                  <a:pt x="217935" y="3472565"/>
                  <a:pt x="217946" y="3474379"/>
                </a:cubicBezTo>
                <a:cubicBezTo>
                  <a:pt x="217953" y="3475676"/>
                  <a:pt x="219777" y="3476396"/>
                  <a:pt x="223485" y="3476396"/>
                </a:cubicBezTo>
                <a:cubicBezTo>
                  <a:pt x="225824" y="3476396"/>
                  <a:pt x="228912" y="3476109"/>
                  <a:pt x="232766" y="3475503"/>
                </a:cubicBezTo>
                <a:cubicBezTo>
                  <a:pt x="236154" y="3475096"/>
                  <a:pt x="239077" y="3474878"/>
                  <a:pt x="241655" y="3474878"/>
                </a:cubicBezTo>
                <a:cubicBezTo>
                  <a:pt x="247125" y="3474878"/>
                  <a:pt x="251043" y="3475859"/>
                  <a:pt x="254549" y="3478099"/>
                </a:cubicBezTo>
                <a:cubicBezTo>
                  <a:pt x="259404" y="3481095"/>
                  <a:pt x="274229" y="3483126"/>
                  <a:pt x="299631" y="3484189"/>
                </a:cubicBezTo>
                <a:cubicBezTo>
                  <a:pt x="320196" y="3485281"/>
                  <a:pt x="338045" y="3487295"/>
                  <a:pt x="339265" y="3489103"/>
                </a:cubicBezTo>
                <a:cubicBezTo>
                  <a:pt x="339964" y="3490225"/>
                  <a:pt x="341776" y="3490720"/>
                  <a:pt x="344111" y="3490720"/>
                </a:cubicBezTo>
                <a:cubicBezTo>
                  <a:pt x="349930" y="3490720"/>
                  <a:pt x="358997" y="3487646"/>
                  <a:pt x="362210" y="3483529"/>
                </a:cubicBezTo>
                <a:cubicBezTo>
                  <a:pt x="364611" y="3480492"/>
                  <a:pt x="373672" y="3478929"/>
                  <a:pt x="394529" y="3478204"/>
                </a:cubicBezTo>
                <a:cubicBezTo>
                  <a:pt x="423546" y="3477131"/>
                  <a:pt x="442560" y="3471277"/>
                  <a:pt x="448551" y="3461569"/>
                </a:cubicBezTo>
                <a:cubicBezTo>
                  <a:pt x="450050" y="3459444"/>
                  <a:pt x="455464" y="3454575"/>
                  <a:pt x="460885" y="3450916"/>
                </a:cubicBezTo>
                <a:cubicBezTo>
                  <a:pt x="484374" y="3434759"/>
                  <a:pt x="498818" y="3422885"/>
                  <a:pt x="498803" y="3420164"/>
                </a:cubicBezTo>
                <a:cubicBezTo>
                  <a:pt x="498792" y="3418350"/>
                  <a:pt x="503904" y="3413483"/>
                  <a:pt x="509926" y="3409216"/>
                </a:cubicBezTo>
                <a:cubicBezTo>
                  <a:pt x="515949" y="3404950"/>
                  <a:pt x="528582" y="3393691"/>
                  <a:pt x="537898" y="3383963"/>
                </a:cubicBezTo>
                <a:cubicBezTo>
                  <a:pt x="547519" y="3374536"/>
                  <a:pt x="556544" y="3366623"/>
                  <a:pt x="558358" y="3366613"/>
                </a:cubicBezTo>
                <a:cubicBezTo>
                  <a:pt x="564102" y="3366580"/>
                  <a:pt x="615739" y="3303097"/>
                  <a:pt x="644219" y="3260910"/>
                </a:cubicBezTo>
                <a:cubicBezTo>
                  <a:pt x="653511" y="3246949"/>
                  <a:pt x="661001" y="3235116"/>
                  <a:pt x="660998" y="3234511"/>
                </a:cubicBezTo>
                <a:cubicBezTo>
                  <a:pt x="660993" y="3233604"/>
                  <a:pt x="668178" y="3221167"/>
                  <a:pt x="676559" y="3206608"/>
                </a:cubicBezTo>
                <a:cubicBezTo>
                  <a:pt x="698117" y="3169903"/>
                  <a:pt x="698718" y="3169295"/>
                  <a:pt x="705594" y="3155650"/>
                </a:cubicBezTo>
                <a:cubicBezTo>
                  <a:pt x="708881" y="3148980"/>
                  <a:pt x="717566" y="3134419"/>
                  <a:pt x="724457" y="3123495"/>
                </a:cubicBezTo>
                <a:cubicBezTo>
                  <a:pt x="731648" y="3112268"/>
                  <a:pt x="742732" y="3094367"/>
                  <a:pt x="749319" y="3083143"/>
                </a:cubicBezTo>
                <a:cubicBezTo>
                  <a:pt x="755907" y="3072221"/>
                  <a:pt x="770886" y="3048251"/>
                  <a:pt x="782877" y="3030345"/>
                </a:cubicBezTo>
                <a:cubicBezTo>
                  <a:pt x="794566" y="3012441"/>
                  <a:pt x="810148" y="2988165"/>
                  <a:pt x="817036" y="2976637"/>
                </a:cubicBezTo>
                <a:cubicBezTo>
                  <a:pt x="829017" y="2957220"/>
                  <a:pt x="838004" y="2942656"/>
                  <a:pt x="884149" y="2870437"/>
                </a:cubicBezTo>
                <a:cubicBezTo>
                  <a:pt x="902727" y="2841306"/>
                  <a:pt x="904524" y="2838273"/>
                  <a:pt x="926326" y="2791590"/>
                </a:cubicBezTo>
                <a:cubicBezTo>
                  <a:pt x="946936" y="2747633"/>
                  <a:pt x="953498" y="2732178"/>
                  <a:pt x="959443" y="2714307"/>
                </a:cubicBezTo>
                <a:cubicBezTo>
                  <a:pt x="963305" y="2702493"/>
                  <a:pt x="968673" y="2689462"/>
                  <a:pt x="978220" y="2667337"/>
                </a:cubicBezTo>
                <a:cubicBezTo>
                  <a:pt x="983593" y="2655213"/>
                  <a:pt x="1008692" y="2603370"/>
                  <a:pt x="1016467" y="2588512"/>
                </a:cubicBezTo>
                <a:cubicBezTo>
                  <a:pt x="1032917" y="2557278"/>
                  <a:pt x="1044332" y="2544514"/>
                  <a:pt x="1078047" y="2518925"/>
                </a:cubicBezTo>
                <a:cubicBezTo>
                  <a:pt x="1118384" y="2488461"/>
                  <a:pt x="1131617" y="2476293"/>
                  <a:pt x="1150817" y="2450183"/>
                </a:cubicBezTo>
                <a:cubicBezTo>
                  <a:pt x="1165217" y="2430751"/>
                  <a:pt x="1219863" y="2364529"/>
                  <a:pt x="1238489" y="2343865"/>
                </a:cubicBezTo>
                <a:cubicBezTo>
                  <a:pt x="1243595" y="2338091"/>
                  <a:pt x="1253195" y="2325036"/>
                  <a:pt x="1259789" y="2315021"/>
                </a:cubicBezTo>
                <a:cubicBezTo>
                  <a:pt x="1266383" y="2305007"/>
                  <a:pt x="1282597" y="2285565"/>
                  <a:pt x="1295521" y="2272188"/>
                </a:cubicBezTo>
                <a:cubicBezTo>
                  <a:pt x="1308443" y="2258509"/>
                  <a:pt x="1324365" y="2240883"/>
                  <a:pt x="1330971" y="2232985"/>
                </a:cubicBezTo>
                <a:cubicBezTo>
                  <a:pt x="1337578" y="2225086"/>
                  <a:pt x="1344484" y="2216884"/>
                  <a:pt x="1345985" y="2215062"/>
                </a:cubicBezTo>
                <a:cubicBezTo>
                  <a:pt x="1348990" y="2211718"/>
                  <a:pt x="1367597" y="2187727"/>
                  <a:pt x="1372095" y="2181352"/>
                </a:cubicBezTo>
                <a:cubicBezTo>
                  <a:pt x="1374795" y="2177709"/>
                  <a:pt x="1394016" y="2155227"/>
                  <a:pt x="1419550" y="2126662"/>
                </a:cubicBezTo>
                <a:cubicBezTo>
                  <a:pt x="1456797" y="2084425"/>
                  <a:pt x="1537376" y="2006566"/>
                  <a:pt x="1543422" y="2006532"/>
                </a:cubicBezTo>
                <a:cubicBezTo>
                  <a:pt x="1544329" y="2006526"/>
                  <a:pt x="1552751" y="1998920"/>
                  <a:pt x="1562676" y="1989793"/>
                </a:cubicBezTo>
                <a:cubicBezTo>
                  <a:pt x="1572298" y="1980668"/>
                  <a:pt x="1582231" y="1973053"/>
                  <a:pt x="1584348" y="1973041"/>
                </a:cubicBezTo>
                <a:cubicBezTo>
                  <a:pt x="1586162" y="1973030"/>
                  <a:pt x="1587965" y="1971207"/>
                  <a:pt x="1587951" y="1968788"/>
                </a:cubicBezTo>
                <a:cubicBezTo>
                  <a:pt x="1587939" y="1966672"/>
                  <a:pt x="1591241" y="1962420"/>
                  <a:pt x="1595457" y="1959674"/>
                </a:cubicBezTo>
                <a:cubicBezTo>
                  <a:pt x="1599673" y="1956628"/>
                  <a:pt x="1604478" y="1951158"/>
                  <a:pt x="1605966" y="1946917"/>
                </a:cubicBezTo>
                <a:cubicBezTo>
                  <a:pt x="1607455" y="1942978"/>
                  <a:pt x="1611064" y="1939631"/>
                  <a:pt x="1613785" y="1939616"/>
                </a:cubicBezTo>
                <a:cubicBezTo>
                  <a:pt x="1620738" y="1939576"/>
                  <a:pt x="1639098" y="1925262"/>
                  <a:pt x="1639067" y="1919820"/>
                </a:cubicBezTo>
                <a:cubicBezTo>
                  <a:pt x="1639055" y="1917704"/>
                  <a:pt x="1641758" y="1914665"/>
                  <a:pt x="1645381" y="1913737"/>
                </a:cubicBezTo>
                <a:cubicBezTo>
                  <a:pt x="1648700" y="1912509"/>
                  <a:pt x="1651108" y="1910681"/>
                  <a:pt x="1650498" y="1909778"/>
                </a:cubicBezTo>
                <a:cubicBezTo>
                  <a:pt x="1649886" y="1908572"/>
                  <a:pt x="1647124" y="1901332"/>
                  <a:pt x="1643752" y="1893187"/>
                </a:cubicBezTo>
                <a:cubicBezTo>
                  <a:pt x="1638901" y="1880966"/>
                  <a:pt x="1637063" y="1879061"/>
                  <a:pt x="1629433" y="1879061"/>
                </a:cubicBezTo>
                <a:cubicBezTo>
                  <a:pt x="1629343" y="1879061"/>
                  <a:pt x="1629251" y="1879062"/>
                  <a:pt x="1629159" y="1879062"/>
                </a:cubicBezTo>
                <a:cubicBezTo>
                  <a:pt x="1629094" y="1879062"/>
                  <a:pt x="1629030" y="1879063"/>
                  <a:pt x="1628966" y="1879063"/>
                </a:cubicBezTo>
                <a:cubicBezTo>
                  <a:pt x="1622160" y="1879063"/>
                  <a:pt x="1619735" y="1876913"/>
                  <a:pt x="1615489" y="1867651"/>
                </a:cubicBezTo>
                <a:cubicBezTo>
                  <a:pt x="1612733" y="1861621"/>
                  <a:pt x="1608447" y="1852274"/>
                  <a:pt x="1605999" y="1847148"/>
                </a:cubicBezTo>
                <a:cubicBezTo>
                  <a:pt x="1600186" y="1835088"/>
                  <a:pt x="1602152" y="1808774"/>
                  <a:pt x="1609663" y="1800567"/>
                </a:cubicBezTo>
                <a:cubicBezTo>
                  <a:pt x="1618375" y="1790844"/>
                  <a:pt x="1613695" y="1765474"/>
                  <a:pt x="1595954" y="1729598"/>
                </a:cubicBezTo>
                <a:cubicBezTo>
                  <a:pt x="1571788" y="1680457"/>
                  <a:pt x="1565294" y="1655099"/>
                  <a:pt x="1564744" y="1611869"/>
                </a:cubicBezTo>
                <a:cubicBezTo>
                  <a:pt x="1564623" y="1590706"/>
                  <a:pt x="1563349" y="1579527"/>
                  <a:pt x="1560302" y="1575312"/>
                </a:cubicBezTo>
                <a:cubicBezTo>
                  <a:pt x="1552378" y="1564171"/>
                  <a:pt x="1545863" y="1535185"/>
                  <a:pt x="1545411" y="1509186"/>
                </a:cubicBezTo>
                <a:cubicBezTo>
                  <a:pt x="1545028" y="1494985"/>
                  <a:pt x="1543753" y="1483506"/>
                  <a:pt x="1542243" y="1483506"/>
                </a:cubicBezTo>
                <a:cubicBezTo>
                  <a:pt x="1542242" y="1483506"/>
                  <a:pt x="1542242" y="1483506"/>
                  <a:pt x="1542241" y="1483506"/>
                </a:cubicBezTo>
                <a:cubicBezTo>
                  <a:pt x="1542240" y="1483506"/>
                  <a:pt x="1542238" y="1483506"/>
                  <a:pt x="1542237" y="1483506"/>
                </a:cubicBezTo>
                <a:cubicBezTo>
                  <a:pt x="1538301" y="1483506"/>
                  <a:pt x="1524820" y="1450947"/>
                  <a:pt x="1519553" y="1428311"/>
                </a:cubicBezTo>
                <a:cubicBezTo>
                  <a:pt x="1517066" y="1416534"/>
                  <a:pt x="1512133" y="1399631"/>
                  <a:pt x="1509062" y="1391486"/>
                </a:cubicBezTo>
                <a:cubicBezTo>
                  <a:pt x="1505991" y="1383039"/>
                  <a:pt x="1501665" y="1366738"/>
                  <a:pt x="1499483" y="1355262"/>
                </a:cubicBezTo>
                <a:cubicBezTo>
                  <a:pt x="1497601" y="1343482"/>
                  <a:pt x="1488373" y="1315721"/>
                  <a:pt x="1479175" y="1293401"/>
                </a:cubicBezTo>
                <a:cubicBezTo>
                  <a:pt x="1464768" y="1259017"/>
                  <a:pt x="1461989" y="1248754"/>
                  <a:pt x="1460658" y="1227598"/>
                </a:cubicBezTo>
                <a:cubicBezTo>
                  <a:pt x="1459673" y="1213999"/>
                  <a:pt x="1457488" y="1201919"/>
                  <a:pt x="1456274" y="1201019"/>
                </a:cubicBezTo>
                <a:cubicBezTo>
                  <a:pt x="1454757" y="1200120"/>
                  <a:pt x="1453513" y="1194081"/>
                  <a:pt x="1453476" y="1187733"/>
                </a:cubicBezTo>
                <a:cubicBezTo>
                  <a:pt x="1453416" y="1177151"/>
                  <a:pt x="1449415" y="1164779"/>
                  <a:pt x="1440853" y="1147897"/>
                </a:cubicBezTo>
                <a:cubicBezTo>
                  <a:pt x="1439325" y="1145185"/>
                  <a:pt x="1435333" y="1134324"/>
                  <a:pt x="1431947" y="1123761"/>
                </a:cubicBezTo>
                <a:cubicBezTo>
                  <a:pt x="1428258" y="1113201"/>
                  <a:pt x="1421512" y="1096612"/>
                  <a:pt x="1416618" y="1086662"/>
                </a:cubicBezTo>
                <a:cubicBezTo>
                  <a:pt x="1407133" y="1067066"/>
                  <a:pt x="1399157" y="1046855"/>
                  <a:pt x="1395443" y="1031760"/>
                </a:cubicBezTo>
                <a:cubicBezTo>
                  <a:pt x="1389303" y="1009256"/>
                  <a:pt x="1385053" y="1003768"/>
                  <a:pt x="1373720" y="1003768"/>
                </a:cubicBezTo>
                <a:cubicBezTo>
                  <a:pt x="1373652" y="1003768"/>
                  <a:pt x="1373583" y="1003769"/>
                  <a:pt x="1373515" y="1003769"/>
                </a:cubicBezTo>
                <a:cubicBezTo>
                  <a:pt x="1373476" y="1003769"/>
                  <a:pt x="1373437" y="1003770"/>
                  <a:pt x="1373397" y="1003770"/>
                </a:cubicBezTo>
                <a:cubicBezTo>
                  <a:pt x="1367309" y="1003770"/>
                  <a:pt x="1354999" y="1001135"/>
                  <a:pt x="1345971" y="998182"/>
                </a:cubicBezTo>
                <a:lnTo>
                  <a:pt x="1329310" y="992534"/>
                </a:lnTo>
                <a:lnTo>
                  <a:pt x="1296399" y="999978"/>
                </a:lnTo>
                <a:cubicBezTo>
                  <a:pt x="1249076" y="1010779"/>
                  <a:pt x="1220746" y="1015969"/>
                  <a:pt x="1208018" y="1015969"/>
                </a:cubicBezTo>
                <a:cubicBezTo>
                  <a:pt x="1206129" y="1015969"/>
                  <a:pt x="1204583" y="1015855"/>
                  <a:pt x="1203370" y="1015627"/>
                </a:cubicBezTo>
                <a:cubicBezTo>
                  <a:pt x="1202021" y="1015382"/>
                  <a:pt x="1199615" y="1015261"/>
                  <a:pt x="1196462" y="1015261"/>
                </a:cubicBezTo>
                <a:cubicBezTo>
                  <a:pt x="1188299" y="1015261"/>
                  <a:pt x="1175122" y="1016076"/>
                  <a:pt x="1162265" y="1017677"/>
                </a:cubicBezTo>
                <a:cubicBezTo>
                  <a:pt x="1152564" y="1018787"/>
                  <a:pt x="1140798" y="1019353"/>
                  <a:pt x="1126707" y="1019353"/>
                </a:cubicBezTo>
                <a:cubicBezTo>
                  <a:pt x="1080237" y="1019353"/>
                  <a:pt x="1008485" y="1013197"/>
                  <a:pt x="902160" y="1000119"/>
                </a:cubicBezTo>
                <a:cubicBezTo>
                  <a:pt x="810489" y="988853"/>
                  <a:pt x="790514" y="985037"/>
                  <a:pt x="761418" y="972506"/>
                </a:cubicBezTo>
                <a:cubicBezTo>
                  <a:pt x="715047" y="952516"/>
                  <a:pt x="712002" y="948603"/>
                  <a:pt x="706265" y="897239"/>
                </a:cubicBezTo>
                <a:cubicBezTo>
                  <a:pt x="704338" y="877297"/>
                  <a:pt x="699304" y="843163"/>
                  <a:pt x="695554" y="821718"/>
                </a:cubicBezTo>
                <a:cubicBezTo>
                  <a:pt x="690243" y="791818"/>
                  <a:pt x="688598" y="768548"/>
                  <a:pt x="687744" y="725017"/>
                </a:cubicBezTo>
                <a:cubicBezTo>
                  <a:pt x="687116" y="668182"/>
                  <a:pt x="688543" y="653360"/>
                  <a:pt x="700250" y="585874"/>
                </a:cubicBezTo>
                <a:cubicBezTo>
                  <a:pt x="703178" y="569228"/>
                  <a:pt x="706367" y="545327"/>
                  <a:pt x="707505" y="532925"/>
                </a:cubicBezTo>
                <a:cubicBezTo>
                  <a:pt x="708341" y="520524"/>
                  <a:pt x="711255" y="501461"/>
                  <a:pt x="713611" y="490563"/>
                </a:cubicBezTo>
                <a:cubicBezTo>
                  <a:pt x="715967" y="479666"/>
                  <a:pt x="719172" y="458484"/>
                  <a:pt x="720599" y="443662"/>
                </a:cubicBezTo>
                <a:cubicBezTo>
                  <a:pt x="722024" y="428537"/>
                  <a:pt x="725812" y="403724"/>
                  <a:pt x="729047" y="387986"/>
                </a:cubicBezTo>
                <a:cubicBezTo>
                  <a:pt x="739065" y="342276"/>
                  <a:pt x="736803" y="316892"/>
                  <a:pt x="719925" y="273152"/>
                </a:cubicBezTo>
                <a:cubicBezTo>
                  <a:pt x="707035" y="239667"/>
                  <a:pt x="703907" y="168637"/>
                  <a:pt x="714333" y="141368"/>
                </a:cubicBezTo>
                <a:cubicBezTo>
                  <a:pt x="726541" y="108647"/>
                  <a:pt x="746360" y="85254"/>
                  <a:pt x="762383" y="85162"/>
                </a:cubicBezTo>
                <a:cubicBezTo>
                  <a:pt x="764802" y="85147"/>
                  <a:pt x="766906" y="83019"/>
                  <a:pt x="766890" y="80298"/>
                </a:cubicBezTo>
                <a:cubicBezTo>
                  <a:pt x="766809" y="66016"/>
                  <a:pt x="783949" y="52133"/>
                  <a:pt x="800022" y="52133"/>
                </a:cubicBezTo>
                <a:cubicBezTo>
                  <a:pt x="801640" y="52133"/>
                  <a:pt x="803248" y="52274"/>
                  <a:pt x="804825" y="52569"/>
                </a:cubicBezTo>
                <a:cubicBezTo>
                  <a:pt x="806096" y="52757"/>
                  <a:pt x="807304" y="52851"/>
                  <a:pt x="808355" y="52851"/>
                </a:cubicBezTo>
                <a:cubicBezTo>
                  <a:pt x="810559" y="52851"/>
                  <a:pt x="812081" y="52439"/>
                  <a:pt x="812076" y="51621"/>
                </a:cubicBezTo>
                <a:cubicBezTo>
                  <a:pt x="812069" y="50412"/>
                  <a:pt x="815671" y="45856"/>
                  <a:pt x="819878" y="41297"/>
                </a:cubicBezTo>
                <a:cubicBezTo>
                  <a:pt x="826191" y="35214"/>
                  <a:pt x="830716" y="33374"/>
                  <a:pt x="841599" y="33312"/>
                </a:cubicBezTo>
                <a:cubicBezTo>
                  <a:pt x="841714" y="33311"/>
                  <a:pt x="841827" y="33311"/>
                  <a:pt x="841941" y="33311"/>
                </a:cubicBezTo>
                <a:cubicBezTo>
                  <a:pt x="850260" y="33311"/>
                  <a:pt x="857375" y="35076"/>
                  <a:pt x="860673" y="38040"/>
                </a:cubicBezTo>
                <a:cubicBezTo>
                  <a:pt x="863331" y="40339"/>
                  <a:pt x="865169" y="41467"/>
                  <a:pt x="867571" y="41467"/>
                </a:cubicBezTo>
                <a:cubicBezTo>
                  <a:pt x="869562" y="41467"/>
                  <a:pt x="871940" y="40692"/>
                  <a:pt x="875494" y="39164"/>
                </a:cubicBezTo>
                <a:cubicBezTo>
                  <a:pt x="878998" y="37671"/>
                  <a:pt x="883908" y="36977"/>
                  <a:pt x="889013" y="36977"/>
                </a:cubicBezTo>
                <a:cubicBezTo>
                  <a:pt x="897531" y="36977"/>
                  <a:pt x="906593" y="38909"/>
                  <a:pt x="910582" y="42289"/>
                </a:cubicBezTo>
                <a:cubicBezTo>
                  <a:pt x="911022" y="42670"/>
                  <a:pt x="911491" y="42862"/>
                  <a:pt x="911996" y="42862"/>
                </a:cubicBezTo>
                <a:cubicBezTo>
                  <a:pt x="914278" y="42862"/>
                  <a:pt x="917293" y="38932"/>
                  <a:pt x="921702" y="30737"/>
                </a:cubicBezTo>
                <a:cubicBezTo>
                  <a:pt x="928875" y="16184"/>
                  <a:pt x="929177" y="16182"/>
                  <a:pt x="945800" y="15179"/>
                </a:cubicBezTo>
                <a:cubicBezTo>
                  <a:pt x="949744" y="14933"/>
                  <a:pt x="952791" y="14766"/>
                  <a:pt x="955170" y="14766"/>
                </a:cubicBezTo>
                <a:cubicBezTo>
                  <a:pt x="962453" y="14766"/>
                  <a:pt x="963486" y="16335"/>
                  <a:pt x="964886" y="22024"/>
                </a:cubicBezTo>
                <a:cubicBezTo>
                  <a:pt x="965817" y="26251"/>
                  <a:pt x="964962" y="35326"/>
                  <a:pt x="962887" y="42594"/>
                </a:cubicBezTo>
                <a:cubicBezTo>
                  <a:pt x="959617" y="52288"/>
                  <a:pt x="959365" y="61056"/>
                  <a:pt x="961583" y="78880"/>
                </a:cubicBezTo>
                <a:cubicBezTo>
                  <a:pt x="963794" y="95497"/>
                  <a:pt x="963565" y="108195"/>
                  <a:pt x="960919" y="121212"/>
                </a:cubicBezTo>
                <a:cubicBezTo>
                  <a:pt x="959164" y="131500"/>
                  <a:pt x="957163" y="151768"/>
                  <a:pt x="956944" y="166281"/>
                </a:cubicBezTo>
                <a:cubicBezTo>
                  <a:pt x="956445" y="184726"/>
                  <a:pt x="954687" y="194411"/>
                  <a:pt x="951684" y="198056"/>
                </a:cubicBezTo>
                <a:cubicBezTo>
                  <a:pt x="946578" y="203829"/>
                  <a:pt x="934307" y="225667"/>
                  <a:pt x="924144" y="245982"/>
                </a:cubicBezTo>
                <a:cubicBezTo>
                  <a:pt x="920855" y="252350"/>
                  <a:pt x="911875" y="268123"/>
                  <a:pt x="904088" y="280864"/>
                </a:cubicBezTo>
                <a:cubicBezTo>
                  <a:pt x="892106" y="300283"/>
                  <a:pt x="889724" y="306645"/>
                  <a:pt x="888014" y="324795"/>
                </a:cubicBezTo>
                <a:cubicBezTo>
                  <a:pt x="885735" y="349296"/>
                  <a:pt x="882263" y="376525"/>
                  <a:pt x="878202" y="406480"/>
                </a:cubicBezTo>
                <a:cubicBezTo>
                  <a:pt x="876454" y="417978"/>
                  <a:pt x="873618" y="450646"/>
                  <a:pt x="871967" y="479075"/>
                </a:cubicBezTo>
                <a:cubicBezTo>
                  <a:pt x="869195" y="522928"/>
                  <a:pt x="869262" y="534719"/>
                  <a:pt x="873635" y="559183"/>
                </a:cubicBezTo>
                <a:cubicBezTo>
                  <a:pt x="876143" y="574890"/>
                  <a:pt x="879282" y="595128"/>
                  <a:pt x="880542" y="603888"/>
                </a:cubicBezTo>
                <a:cubicBezTo>
                  <a:pt x="882137" y="618390"/>
                  <a:pt x="888638" y="644959"/>
                  <a:pt x="902227" y="695067"/>
                </a:cubicBezTo>
                <a:cubicBezTo>
                  <a:pt x="904698" y="704123"/>
                  <a:pt x="909028" y="721029"/>
                  <a:pt x="911513" y="732806"/>
                </a:cubicBezTo>
                <a:cubicBezTo>
                  <a:pt x="918648" y="764509"/>
                  <a:pt x="923835" y="772642"/>
                  <a:pt x="939295" y="779810"/>
                </a:cubicBezTo>
                <a:cubicBezTo>
                  <a:pt x="946971" y="783169"/>
                  <a:pt x="952243" y="784597"/>
                  <a:pt x="959007" y="784597"/>
                </a:cubicBezTo>
                <a:cubicBezTo>
                  <a:pt x="961857" y="784597"/>
                  <a:pt x="964972" y="784344"/>
                  <a:pt x="968644" y="783875"/>
                </a:cubicBezTo>
                <a:cubicBezTo>
                  <a:pt x="977102" y="782617"/>
                  <a:pt x="985557" y="780754"/>
                  <a:pt x="987061" y="779536"/>
                </a:cubicBezTo>
                <a:cubicBezTo>
                  <a:pt x="996093" y="772834"/>
                  <a:pt x="1026568" y="762380"/>
                  <a:pt x="1051934" y="757095"/>
                </a:cubicBezTo>
                <a:cubicBezTo>
                  <a:pt x="1067637" y="753981"/>
                  <a:pt x="1083638" y="749959"/>
                  <a:pt x="1087255" y="748125"/>
                </a:cubicBezTo>
                <a:cubicBezTo>
                  <a:pt x="1089985" y="746643"/>
                  <a:pt x="1096640" y="745992"/>
                  <a:pt x="1104787" y="745992"/>
                </a:cubicBezTo>
                <a:cubicBezTo>
                  <a:pt x="1121829" y="745992"/>
                  <a:pt x="1145395" y="748841"/>
                  <a:pt x="1153191" y="752887"/>
                </a:cubicBezTo>
                <a:cubicBezTo>
                  <a:pt x="1158378" y="755579"/>
                  <a:pt x="1163313" y="756925"/>
                  <a:pt x="1167857" y="756925"/>
                </a:cubicBezTo>
                <a:cubicBezTo>
                  <a:pt x="1173406" y="756925"/>
                  <a:pt x="1178373" y="754918"/>
                  <a:pt x="1182505" y="750905"/>
                </a:cubicBezTo>
                <a:cubicBezTo>
                  <a:pt x="1187016" y="746647"/>
                  <a:pt x="1193354" y="744796"/>
                  <a:pt x="1202424" y="744744"/>
                </a:cubicBezTo>
                <a:cubicBezTo>
                  <a:pt x="1210284" y="744699"/>
                  <a:pt x="1218737" y="742535"/>
                  <a:pt x="1223555" y="739182"/>
                </a:cubicBezTo>
                <a:cubicBezTo>
                  <a:pt x="1228071" y="735830"/>
                  <a:pt x="1241345" y="730917"/>
                  <a:pt x="1252816" y="727828"/>
                </a:cubicBezTo>
                <a:cubicBezTo>
                  <a:pt x="1264589" y="724737"/>
                  <a:pt x="1275150" y="721049"/>
                  <a:pt x="1276955" y="719526"/>
                </a:cubicBezTo>
                <a:cubicBezTo>
                  <a:pt x="1278460" y="718308"/>
                  <a:pt x="1281476" y="717082"/>
                  <a:pt x="1283592" y="717070"/>
                </a:cubicBezTo>
                <a:cubicBezTo>
                  <a:pt x="1285708" y="717058"/>
                  <a:pt x="1293246" y="713387"/>
                  <a:pt x="1300475" y="708811"/>
                </a:cubicBezTo>
                <a:cubicBezTo>
                  <a:pt x="1308609" y="703624"/>
                  <a:pt x="1323092" y="698704"/>
                  <a:pt x="1341513" y="694970"/>
                </a:cubicBezTo>
                <a:cubicBezTo>
                  <a:pt x="1367485" y="689985"/>
                  <a:pt x="1370501" y="688758"/>
                  <a:pt x="1379813" y="678123"/>
                </a:cubicBezTo>
                <a:cubicBezTo>
                  <a:pt x="1385218" y="671743"/>
                  <a:pt x="1390618" y="664456"/>
                  <a:pt x="1391510" y="661730"/>
                </a:cubicBezTo>
                <a:cubicBezTo>
                  <a:pt x="1392401" y="659004"/>
                  <a:pt x="1396915" y="655350"/>
                  <a:pt x="1401440" y="653510"/>
                </a:cubicBezTo>
                <a:cubicBezTo>
                  <a:pt x="1421050" y="646445"/>
                  <a:pt x="1431616" y="643663"/>
                  <a:pt x="1438570" y="643623"/>
                </a:cubicBezTo>
                <a:cubicBezTo>
                  <a:pt x="1455197" y="643528"/>
                  <a:pt x="1512534" y="625060"/>
                  <a:pt x="1504356" y="622385"/>
                </a:cubicBezTo>
                <a:cubicBezTo>
                  <a:pt x="1501934" y="621795"/>
                  <a:pt x="1496464" y="616989"/>
                  <a:pt x="1492204" y="612176"/>
                </a:cubicBezTo>
                <a:cubicBezTo>
                  <a:pt x="1487905" y="607360"/>
                  <a:pt x="1485027" y="604815"/>
                  <a:pt x="1480036" y="604815"/>
                </a:cubicBezTo>
                <a:cubicBezTo>
                  <a:pt x="1474428" y="604815"/>
                  <a:pt x="1466152" y="608026"/>
                  <a:pt x="1450196" y="614835"/>
                </a:cubicBezTo>
                <a:cubicBezTo>
                  <a:pt x="1435118" y="621573"/>
                  <a:pt x="1425756" y="623440"/>
                  <a:pt x="1407919" y="623542"/>
                </a:cubicBezTo>
                <a:cubicBezTo>
                  <a:pt x="1406821" y="623562"/>
                  <a:pt x="1405749" y="623571"/>
                  <a:pt x="1404703" y="623571"/>
                </a:cubicBezTo>
                <a:cubicBezTo>
                  <a:pt x="1381000" y="623571"/>
                  <a:pt x="1370559" y="618570"/>
                  <a:pt x="1360340" y="603861"/>
                </a:cubicBezTo>
                <a:cubicBezTo>
                  <a:pt x="1352718" y="592719"/>
                  <a:pt x="1348012" y="562815"/>
                  <a:pt x="1352500" y="554627"/>
                </a:cubicBezTo>
                <a:cubicBezTo>
                  <a:pt x="1354895" y="550380"/>
                  <a:pt x="1353062" y="547065"/>
                  <a:pt x="1343334" y="537748"/>
                </a:cubicBezTo>
                <a:cubicBezTo>
                  <a:pt x="1334214" y="529033"/>
                  <a:pt x="1331465" y="524211"/>
                  <a:pt x="1332034" y="517859"/>
                </a:cubicBezTo>
                <a:cubicBezTo>
                  <a:pt x="1332605" y="512112"/>
                  <a:pt x="1330460" y="506984"/>
                  <a:pt x="1324380" y="501274"/>
                </a:cubicBezTo>
                <a:cubicBezTo>
                  <a:pt x="1316779" y="493761"/>
                  <a:pt x="1315857" y="491044"/>
                  <a:pt x="1317308" y="480454"/>
                </a:cubicBezTo>
                <a:cubicBezTo>
                  <a:pt x="1319918" y="461091"/>
                  <a:pt x="1315953" y="455067"/>
                  <a:pt x="1299614" y="452742"/>
                </a:cubicBezTo>
                <a:cubicBezTo>
                  <a:pt x="1278432" y="449537"/>
                  <a:pt x="1272647" y="442315"/>
                  <a:pt x="1274640" y="420837"/>
                </a:cubicBezTo>
                <a:cubicBezTo>
                  <a:pt x="1275191" y="411462"/>
                  <a:pt x="1277248" y="401171"/>
                  <a:pt x="1279043" y="397835"/>
                </a:cubicBezTo>
                <a:cubicBezTo>
                  <a:pt x="1280840" y="394802"/>
                  <a:pt x="1284412" y="385107"/>
                  <a:pt x="1287389" y="376927"/>
                </a:cubicBezTo>
                <a:cubicBezTo>
                  <a:pt x="1290061" y="368446"/>
                  <a:pt x="1294834" y="357233"/>
                  <a:pt x="1297824" y="351471"/>
                </a:cubicBezTo>
                <a:cubicBezTo>
                  <a:pt x="1301412" y="344497"/>
                  <a:pt x="1302292" y="339655"/>
                  <a:pt x="1300466" y="337549"/>
                </a:cubicBezTo>
                <a:cubicBezTo>
                  <a:pt x="1297116" y="333335"/>
                  <a:pt x="1299864" y="285249"/>
                  <a:pt x="1303781" y="282809"/>
                </a:cubicBezTo>
                <a:cubicBezTo>
                  <a:pt x="1304984" y="281895"/>
                  <a:pt x="1306171" y="277957"/>
                  <a:pt x="1306148" y="274027"/>
                </a:cubicBezTo>
                <a:cubicBezTo>
                  <a:pt x="1306126" y="270096"/>
                  <a:pt x="1307313" y="266159"/>
                  <a:pt x="1308817" y="264941"/>
                </a:cubicBezTo>
                <a:cubicBezTo>
                  <a:pt x="1310324" y="264026"/>
                  <a:pt x="1312414" y="259479"/>
                  <a:pt x="1313596" y="254635"/>
                </a:cubicBezTo>
                <a:cubicBezTo>
                  <a:pt x="1315069" y="247976"/>
                  <a:pt x="1313838" y="244053"/>
                  <a:pt x="1309277" y="239543"/>
                </a:cubicBezTo>
                <a:cubicBezTo>
                  <a:pt x="1305633" y="235940"/>
                  <a:pt x="1301994" y="233243"/>
                  <a:pt x="1300780" y="233243"/>
                </a:cubicBezTo>
                <a:cubicBezTo>
                  <a:pt x="1300778" y="233243"/>
                  <a:pt x="1300777" y="233243"/>
                  <a:pt x="1300775" y="233243"/>
                </a:cubicBezTo>
                <a:cubicBezTo>
                  <a:pt x="1300775" y="233243"/>
                  <a:pt x="1300774" y="233243"/>
                  <a:pt x="1300774" y="233243"/>
                </a:cubicBezTo>
                <a:cubicBezTo>
                  <a:pt x="1299259" y="233243"/>
                  <a:pt x="1292234" y="220286"/>
                  <a:pt x="1284589" y="204917"/>
                </a:cubicBezTo>
                <a:cubicBezTo>
                  <a:pt x="1271432" y="177481"/>
                  <a:pt x="1270216" y="176278"/>
                  <a:pt x="1259624" y="174524"/>
                </a:cubicBezTo>
                <a:lnTo>
                  <a:pt x="1248124" y="172474"/>
                </a:lnTo>
                <a:lnTo>
                  <a:pt x="1248278" y="146473"/>
                </a:lnTo>
                <a:cubicBezTo>
                  <a:pt x="1248194" y="131962"/>
                  <a:pt x="1249930" y="118347"/>
                  <a:pt x="1251732" y="116220"/>
                </a:cubicBezTo>
                <a:cubicBezTo>
                  <a:pt x="1254133" y="113183"/>
                  <a:pt x="1253821" y="111371"/>
                  <a:pt x="1251091" y="109875"/>
                </a:cubicBezTo>
                <a:cubicBezTo>
                  <a:pt x="1248966" y="108376"/>
                  <a:pt x="1247730" y="103545"/>
                  <a:pt x="1248306" y="98705"/>
                </a:cubicBezTo>
                <a:cubicBezTo>
                  <a:pt x="1248870" y="91445"/>
                  <a:pt x="1250673" y="89621"/>
                  <a:pt x="1257925" y="88974"/>
                </a:cubicBezTo>
                <a:cubicBezTo>
                  <a:pt x="1258981" y="88836"/>
                  <a:pt x="1260053" y="88770"/>
                  <a:pt x="1261101" y="88770"/>
                </a:cubicBezTo>
                <a:cubicBezTo>
                  <a:pt x="1264849" y="88770"/>
                  <a:pt x="1268302" y="89615"/>
                  <a:pt x="1269728" y="91023"/>
                </a:cubicBezTo>
                <a:cubicBezTo>
                  <a:pt x="1272089" y="93358"/>
                  <a:pt x="1274353" y="94462"/>
                  <a:pt x="1276111" y="94462"/>
                </a:cubicBezTo>
                <a:cubicBezTo>
                  <a:pt x="1278881" y="94462"/>
                  <a:pt x="1280399" y="91723"/>
                  <a:pt x="1279076" y="86737"/>
                </a:cubicBezTo>
                <a:cubicBezTo>
                  <a:pt x="1277839" y="81907"/>
                  <a:pt x="1279317" y="76154"/>
                  <a:pt x="1283512" y="69480"/>
                </a:cubicBezTo>
                <a:cubicBezTo>
                  <a:pt x="1292799" y="54611"/>
                  <a:pt x="1303917" y="42757"/>
                  <a:pt x="1308754" y="42729"/>
                </a:cubicBezTo>
                <a:cubicBezTo>
                  <a:pt x="1310870" y="42717"/>
                  <a:pt x="1315991" y="39362"/>
                  <a:pt x="1319897" y="35108"/>
                </a:cubicBezTo>
                <a:cubicBezTo>
                  <a:pt x="1323803" y="30852"/>
                  <a:pt x="1329527" y="27494"/>
                  <a:pt x="1332551" y="27477"/>
                </a:cubicBezTo>
                <a:cubicBezTo>
                  <a:pt x="1335574" y="27459"/>
                  <a:pt x="1337986" y="26236"/>
                  <a:pt x="1337975" y="24422"/>
                </a:cubicBezTo>
                <a:cubicBezTo>
                  <a:pt x="1337967" y="22910"/>
                  <a:pt x="1341581" y="20471"/>
                  <a:pt x="1346110" y="19538"/>
                </a:cubicBezTo>
                <a:cubicBezTo>
                  <a:pt x="1350638" y="18304"/>
                  <a:pt x="1357564" y="13426"/>
                  <a:pt x="1361466" y="8567"/>
                </a:cubicBezTo>
                <a:cubicBezTo>
                  <a:pt x="1366872" y="2187"/>
                  <a:pt x="1371394" y="44"/>
                  <a:pt x="1378952" y="1"/>
                </a:cubicBezTo>
                <a:cubicBezTo>
                  <a:pt x="1379100" y="0"/>
                  <a:pt x="1379247" y="0"/>
                  <a:pt x="1379391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5">
            <a:extLst>
              <a:ext uri="{FF2B5EF4-FFF2-40B4-BE49-F238E27FC236}">
                <a16:creationId xmlns:a16="http://schemas.microsoft.com/office/drawing/2014/main" id="{EBE9248E-91FD-D12B-D0A8-59F96B3B5EE8}"/>
              </a:ext>
            </a:extLst>
          </p:cNvPr>
          <p:cNvSpPr/>
          <p:nvPr/>
        </p:nvSpPr>
        <p:spPr>
          <a:xfrm>
            <a:off x="6576189" y="1346094"/>
            <a:ext cx="4387747" cy="4410013"/>
          </a:xfrm>
          <a:custGeom>
            <a:avLst/>
            <a:gdLst>
              <a:gd name="connsiteX0" fmla="*/ 7020648 w 8614744"/>
              <a:gd name="connsiteY0" fmla="*/ 3116191 h 8658460"/>
              <a:gd name="connsiteX1" fmla="*/ 7029978 w 8614744"/>
              <a:gd name="connsiteY1" fmla="*/ 3140231 h 8658460"/>
              <a:gd name="connsiteX2" fmla="*/ 7044091 w 8614744"/>
              <a:gd name="connsiteY2" fmla="*/ 3180430 h 8658460"/>
              <a:gd name="connsiteX3" fmla="*/ 7043731 w 8614744"/>
              <a:gd name="connsiteY3" fmla="*/ 3198949 h 8658460"/>
              <a:gd name="connsiteX4" fmla="*/ 7039125 w 8614744"/>
              <a:gd name="connsiteY4" fmla="*/ 3206169 h 8658460"/>
              <a:gd name="connsiteX5" fmla="*/ 7038187 w 8614744"/>
              <a:gd name="connsiteY5" fmla="*/ 3200832 h 8658460"/>
              <a:gd name="connsiteX6" fmla="*/ 7027775 w 8614744"/>
              <a:gd name="connsiteY6" fmla="*/ 3160149 h 8658460"/>
              <a:gd name="connsiteX7" fmla="*/ 7019670 w 8614744"/>
              <a:gd name="connsiteY7" fmla="*/ 3118067 h 8658460"/>
              <a:gd name="connsiteX8" fmla="*/ 7020648 w 8614744"/>
              <a:gd name="connsiteY8" fmla="*/ 3116191 h 8658460"/>
              <a:gd name="connsiteX9" fmla="*/ 7794790 w 8614744"/>
              <a:gd name="connsiteY9" fmla="*/ 4718763 h 8658460"/>
              <a:gd name="connsiteX10" fmla="*/ 7796175 w 8614744"/>
              <a:gd name="connsiteY10" fmla="*/ 4719237 h 8658460"/>
              <a:gd name="connsiteX11" fmla="*/ 7782763 w 8614744"/>
              <a:gd name="connsiteY11" fmla="*/ 4728056 h 8658460"/>
              <a:gd name="connsiteX12" fmla="*/ 7780479 w 8614744"/>
              <a:gd name="connsiteY12" fmla="*/ 4727195 h 8658460"/>
              <a:gd name="connsiteX13" fmla="*/ 7786922 w 8614744"/>
              <a:gd name="connsiteY13" fmla="*/ 4720215 h 8658460"/>
              <a:gd name="connsiteX14" fmla="*/ 7794790 w 8614744"/>
              <a:gd name="connsiteY14" fmla="*/ 4718763 h 8658460"/>
              <a:gd name="connsiteX15" fmla="*/ 6561350 w 8614744"/>
              <a:gd name="connsiteY15" fmla="*/ 5357590 h 8658460"/>
              <a:gd name="connsiteX16" fmla="*/ 6570236 w 8614744"/>
              <a:gd name="connsiteY16" fmla="*/ 5373743 h 8658460"/>
              <a:gd name="connsiteX17" fmla="*/ 6574752 w 8614744"/>
              <a:gd name="connsiteY17" fmla="*/ 5393080 h 8658460"/>
              <a:gd name="connsiteX18" fmla="*/ 6566618 w 8614744"/>
              <a:gd name="connsiteY18" fmla="*/ 5389041 h 8658460"/>
              <a:gd name="connsiteX19" fmla="*/ 6560032 w 8614744"/>
              <a:gd name="connsiteY19" fmla="*/ 5370097 h 8658460"/>
              <a:gd name="connsiteX20" fmla="*/ 6561350 w 8614744"/>
              <a:gd name="connsiteY20" fmla="*/ 5357590 h 8658460"/>
              <a:gd name="connsiteX21" fmla="*/ 2779670 w 8614744"/>
              <a:gd name="connsiteY21" fmla="*/ 0 h 8658460"/>
              <a:gd name="connsiteX22" fmla="*/ 2760789 w 8614744"/>
              <a:gd name="connsiteY22" fmla="*/ 9996 h 8658460"/>
              <a:gd name="connsiteX23" fmla="*/ 2715944 w 8614744"/>
              <a:gd name="connsiteY23" fmla="*/ 20894 h 8658460"/>
              <a:gd name="connsiteX24" fmla="*/ 2675263 w 8614744"/>
              <a:gd name="connsiteY24" fmla="*/ 31306 h 8658460"/>
              <a:gd name="connsiteX25" fmla="*/ 2659998 w 8614744"/>
              <a:gd name="connsiteY25" fmla="*/ 42068 h 8658460"/>
              <a:gd name="connsiteX26" fmla="*/ 2654462 w 8614744"/>
              <a:gd name="connsiteY26" fmla="*/ 36979 h 8658460"/>
              <a:gd name="connsiteX27" fmla="*/ 2641877 w 8614744"/>
              <a:gd name="connsiteY27" fmla="*/ 21771 h 8658460"/>
              <a:gd name="connsiteX28" fmla="*/ 2537344 w 8614744"/>
              <a:gd name="connsiteY28" fmla="*/ 1525 h 8658460"/>
              <a:gd name="connsiteX29" fmla="*/ 2536212 w 8614744"/>
              <a:gd name="connsiteY29" fmla="*/ 1528 h 8658460"/>
              <a:gd name="connsiteX30" fmla="*/ 2535280 w 8614744"/>
              <a:gd name="connsiteY30" fmla="*/ 1521 h 8658460"/>
              <a:gd name="connsiteX31" fmla="*/ 2465483 w 8614744"/>
              <a:gd name="connsiteY31" fmla="*/ 19976 h 8658460"/>
              <a:gd name="connsiteX32" fmla="*/ 2455787 w 8614744"/>
              <a:gd name="connsiteY32" fmla="*/ 24661 h 8658460"/>
              <a:gd name="connsiteX33" fmla="*/ 2434087 w 8614744"/>
              <a:gd name="connsiteY33" fmla="*/ 34968 h 8658460"/>
              <a:gd name="connsiteX34" fmla="*/ 2391109 w 8614744"/>
              <a:gd name="connsiteY34" fmla="*/ 48634 h 8658460"/>
              <a:gd name="connsiteX35" fmla="*/ 2309760 w 8614744"/>
              <a:gd name="connsiteY35" fmla="*/ 71771 h 8658460"/>
              <a:gd name="connsiteX36" fmla="*/ 2211526 w 8614744"/>
              <a:gd name="connsiteY36" fmla="*/ 138985 h 8658460"/>
              <a:gd name="connsiteX37" fmla="*/ 2088302 w 8614744"/>
              <a:gd name="connsiteY37" fmla="*/ 290591 h 8658460"/>
              <a:gd name="connsiteX38" fmla="*/ 2063550 w 8614744"/>
              <a:gd name="connsiteY38" fmla="*/ 334712 h 8658460"/>
              <a:gd name="connsiteX39" fmla="*/ 2008605 w 8614744"/>
              <a:gd name="connsiteY39" fmla="*/ 443810 h 8658460"/>
              <a:gd name="connsiteX40" fmla="*/ 1989373 w 8614744"/>
              <a:gd name="connsiteY40" fmla="*/ 481881 h 8658460"/>
              <a:gd name="connsiteX41" fmla="*/ 1964657 w 8614744"/>
              <a:gd name="connsiteY41" fmla="*/ 532479 h 8658460"/>
              <a:gd name="connsiteX42" fmla="*/ 1941752 w 8614744"/>
              <a:gd name="connsiteY42" fmla="*/ 576123 h 8658460"/>
              <a:gd name="connsiteX43" fmla="*/ 1930743 w 8614744"/>
              <a:gd name="connsiteY43" fmla="*/ 594240 h 8658460"/>
              <a:gd name="connsiteX44" fmla="*/ 1919733 w 8614744"/>
              <a:gd name="connsiteY44" fmla="*/ 612357 h 8658460"/>
              <a:gd name="connsiteX45" fmla="*/ 1896478 w 8614744"/>
              <a:gd name="connsiteY45" fmla="*/ 675909 h 8658460"/>
              <a:gd name="connsiteX46" fmla="*/ 1885972 w 8614744"/>
              <a:gd name="connsiteY46" fmla="*/ 701430 h 8658460"/>
              <a:gd name="connsiteX47" fmla="*/ 1889887 w 8614744"/>
              <a:gd name="connsiteY47" fmla="*/ 739370 h 8658460"/>
              <a:gd name="connsiteX48" fmla="*/ 1903946 w 8614744"/>
              <a:gd name="connsiteY48" fmla="*/ 769848 h 8658460"/>
              <a:gd name="connsiteX49" fmla="*/ 1920281 w 8614744"/>
              <a:gd name="connsiteY49" fmla="*/ 793365 h 8658460"/>
              <a:gd name="connsiteX50" fmla="*/ 1936595 w 8614744"/>
              <a:gd name="connsiteY50" fmla="*/ 813181 h 8658460"/>
              <a:gd name="connsiteX51" fmla="*/ 1948076 w 8614744"/>
              <a:gd name="connsiteY51" fmla="*/ 819136 h 8658460"/>
              <a:gd name="connsiteX52" fmla="*/ 1948202 w 8614744"/>
              <a:gd name="connsiteY52" fmla="*/ 819135 h 8658460"/>
              <a:gd name="connsiteX53" fmla="*/ 1948401 w 8614744"/>
              <a:gd name="connsiteY53" fmla="*/ 819135 h 8658460"/>
              <a:gd name="connsiteX54" fmla="*/ 2002036 w 8614744"/>
              <a:gd name="connsiteY54" fmla="*/ 842909 h 8658460"/>
              <a:gd name="connsiteX55" fmla="*/ 2036824 w 8614744"/>
              <a:gd name="connsiteY55" fmla="*/ 854751 h 8658460"/>
              <a:gd name="connsiteX56" fmla="*/ 2073452 w 8614744"/>
              <a:gd name="connsiteY56" fmla="*/ 864731 h 8658460"/>
              <a:gd name="connsiteX57" fmla="*/ 2091103 w 8614744"/>
              <a:gd name="connsiteY57" fmla="*/ 875282 h 8658460"/>
              <a:gd name="connsiteX58" fmla="*/ 2155543 w 8614744"/>
              <a:gd name="connsiteY58" fmla="*/ 974454 h 8658460"/>
              <a:gd name="connsiteX59" fmla="*/ 2179657 w 8614744"/>
              <a:gd name="connsiteY59" fmla="*/ 1064594 h 8658460"/>
              <a:gd name="connsiteX60" fmla="*/ 2200836 w 8614744"/>
              <a:gd name="connsiteY60" fmla="*/ 1126511 h 8658460"/>
              <a:gd name="connsiteX61" fmla="*/ 2224928 w 8614744"/>
              <a:gd name="connsiteY61" fmla="*/ 1137024 h 8658460"/>
              <a:gd name="connsiteX62" fmla="*/ 2224967 w 8614744"/>
              <a:gd name="connsiteY62" fmla="*/ 1137024 h 8658460"/>
              <a:gd name="connsiteX63" fmla="*/ 2224988 w 8614744"/>
              <a:gd name="connsiteY63" fmla="*/ 1137024 h 8658460"/>
              <a:gd name="connsiteX64" fmla="*/ 2247279 w 8614744"/>
              <a:gd name="connsiteY64" fmla="*/ 1153103 h 8658460"/>
              <a:gd name="connsiteX65" fmla="*/ 2270491 w 8614744"/>
              <a:gd name="connsiteY65" fmla="*/ 1169176 h 8658460"/>
              <a:gd name="connsiteX66" fmla="*/ 2270515 w 8614744"/>
              <a:gd name="connsiteY66" fmla="*/ 1169176 h 8658460"/>
              <a:gd name="connsiteX67" fmla="*/ 2295204 w 8614744"/>
              <a:gd name="connsiteY67" fmla="*/ 1196354 h 8658460"/>
              <a:gd name="connsiteX68" fmla="*/ 2304403 w 8614744"/>
              <a:gd name="connsiteY68" fmla="*/ 1210651 h 8658460"/>
              <a:gd name="connsiteX69" fmla="*/ 2304542 w 8614744"/>
              <a:gd name="connsiteY69" fmla="*/ 1210651 h 8658460"/>
              <a:gd name="connsiteX70" fmla="*/ 2313770 w 8614744"/>
              <a:gd name="connsiteY70" fmla="*/ 1205045 h 8658460"/>
              <a:gd name="connsiteX71" fmla="*/ 2314865 w 8614744"/>
              <a:gd name="connsiteY71" fmla="*/ 1201343 h 8658460"/>
              <a:gd name="connsiteX72" fmla="*/ 2334364 w 8614744"/>
              <a:gd name="connsiteY72" fmla="*/ 1245206 h 8658460"/>
              <a:gd name="connsiteX73" fmla="*/ 2379788 w 8614744"/>
              <a:gd name="connsiteY73" fmla="*/ 1338005 h 8658460"/>
              <a:gd name="connsiteX74" fmla="*/ 2388689 w 8614744"/>
              <a:gd name="connsiteY74" fmla="*/ 1356936 h 8658460"/>
              <a:gd name="connsiteX75" fmla="*/ 2393963 w 8614744"/>
              <a:gd name="connsiteY75" fmla="*/ 1389314 h 8658460"/>
              <a:gd name="connsiteX76" fmla="*/ 2447088 w 8614744"/>
              <a:gd name="connsiteY76" fmla="*/ 1426518 h 8658460"/>
              <a:gd name="connsiteX77" fmla="*/ 2461295 w 8614744"/>
              <a:gd name="connsiteY77" fmla="*/ 1425974 h 8658460"/>
              <a:gd name="connsiteX78" fmla="*/ 2474218 w 8614744"/>
              <a:gd name="connsiteY78" fmla="*/ 1425469 h 8658460"/>
              <a:gd name="connsiteX79" fmla="*/ 2545314 w 8614744"/>
              <a:gd name="connsiteY79" fmla="*/ 1466245 h 8658460"/>
              <a:gd name="connsiteX80" fmla="*/ 2616091 w 8614744"/>
              <a:gd name="connsiteY80" fmla="*/ 1509851 h 8658460"/>
              <a:gd name="connsiteX81" fmla="*/ 2622868 w 8614744"/>
              <a:gd name="connsiteY81" fmla="*/ 1509791 h 8658460"/>
              <a:gd name="connsiteX82" fmla="*/ 2624496 w 8614744"/>
              <a:gd name="connsiteY82" fmla="*/ 1509760 h 8658460"/>
              <a:gd name="connsiteX83" fmla="*/ 2691518 w 8614744"/>
              <a:gd name="connsiteY83" fmla="*/ 1533482 h 8658460"/>
              <a:gd name="connsiteX84" fmla="*/ 2741671 w 8614744"/>
              <a:gd name="connsiteY84" fmla="*/ 1561443 h 8658460"/>
              <a:gd name="connsiteX85" fmla="*/ 2727900 w 8614744"/>
              <a:gd name="connsiteY85" fmla="*/ 1582351 h 8658460"/>
              <a:gd name="connsiteX86" fmla="*/ 2684818 w 8614744"/>
              <a:gd name="connsiteY86" fmla="*/ 1660366 h 8658460"/>
              <a:gd name="connsiteX87" fmla="*/ 2648137 w 8614744"/>
              <a:gd name="connsiteY87" fmla="*/ 1723995 h 8658460"/>
              <a:gd name="connsiteX88" fmla="*/ 2642041 w 8614744"/>
              <a:gd name="connsiteY88" fmla="*/ 1793010 h 8658460"/>
              <a:gd name="connsiteX89" fmla="*/ 2642871 w 8614744"/>
              <a:gd name="connsiteY89" fmla="*/ 1858742 h 8658460"/>
              <a:gd name="connsiteX90" fmla="*/ 2629028 w 8614744"/>
              <a:gd name="connsiteY90" fmla="*/ 1866690 h 8658460"/>
              <a:gd name="connsiteX91" fmla="*/ 2564394 w 8614744"/>
              <a:gd name="connsiteY91" fmla="*/ 1898992 h 8658460"/>
              <a:gd name="connsiteX92" fmla="*/ 2478108 w 8614744"/>
              <a:gd name="connsiteY92" fmla="*/ 1949937 h 8658460"/>
              <a:gd name="connsiteX93" fmla="*/ 2415410 w 8614744"/>
              <a:gd name="connsiteY93" fmla="*/ 1997045 h 8658460"/>
              <a:gd name="connsiteX94" fmla="*/ 2366995 w 8614744"/>
              <a:gd name="connsiteY94" fmla="*/ 2032035 h 8658460"/>
              <a:gd name="connsiteX95" fmla="*/ 2318511 w 8614744"/>
              <a:gd name="connsiteY95" fmla="*/ 2054527 h 8658460"/>
              <a:gd name="connsiteX96" fmla="*/ 2228914 w 8614744"/>
              <a:gd name="connsiteY96" fmla="*/ 2092988 h 8658460"/>
              <a:gd name="connsiteX97" fmla="*/ 2200765 w 8614744"/>
              <a:gd name="connsiteY97" fmla="*/ 2109349 h 8658460"/>
              <a:gd name="connsiteX98" fmla="*/ 2120977 w 8614744"/>
              <a:gd name="connsiteY98" fmla="*/ 2163499 h 8658460"/>
              <a:gd name="connsiteX99" fmla="*/ 2074901 w 8614744"/>
              <a:gd name="connsiteY99" fmla="*/ 2202643 h 8658460"/>
              <a:gd name="connsiteX100" fmla="*/ 2006953 w 8614744"/>
              <a:gd name="connsiteY100" fmla="*/ 2221540 h 8658460"/>
              <a:gd name="connsiteX101" fmla="*/ 1873835 w 8614744"/>
              <a:gd name="connsiteY101" fmla="*/ 2259319 h 8658460"/>
              <a:gd name="connsiteX102" fmla="*/ 1738891 w 8614744"/>
              <a:gd name="connsiteY102" fmla="*/ 2301738 h 8658460"/>
              <a:gd name="connsiteX103" fmla="*/ 1703985 w 8614744"/>
              <a:gd name="connsiteY103" fmla="*/ 2313519 h 8658460"/>
              <a:gd name="connsiteX104" fmla="*/ 1692656 w 8614744"/>
              <a:gd name="connsiteY104" fmla="*/ 2312643 h 8658460"/>
              <a:gd name="connsiteX105" fmla="*/ 1682275 w 8614744"/>
              <a:gd name="connsiteY105" fmla="*/ 2311925 h 8658460"/>
              <a:gd name="connsiteX106" fmla="*/ 1644700 w 8614744"/>
              <a:gd name="connsiteY106" fmla="*/ 2346706 h 8658460"/>
              <a:gd name="connsiteX107" fmla="*/ 1637396 w 8614744"/>
              <a:gd name="connsiteY107" fmla="*/ 2364888 h 8658460"/>
              <a:gd name="connsiteX108" fmla="*/ 1629959 w 8614744"/>
              <a:gd name="connsiteY108" fmla="*/ 2359750 h 8658460"/>
              <a:gd name="connsiteX109" fmla="*/ 1598880 w 8614744"/>
              <a:gd name="connsiteY109" fmla="*/ 2348812 h 8658460"/>
              <a:gd name="connsiteX110" fmla="*/ 1575206 w 8614744"/>
              <a:gd name="connsiteY110" fmla="*/ 2337372 h 8658460"/>
              <a:gd name="connsiteX111" fmla="*/ 1557927 w 8614744"/>
              <a:gd name="connsiteY111" fmla="*/ 2310619 h 8658460"/>
              <a:gd name="connsiteX112" fmla="*/ 1542028 w 8614744"/>
              <a:gd name="connsiteY112" fmla="*/ 2282003 h 8658460"/>
              <a:gd name="connsiteX113" fmla="*/ 1533070 w 8614744"/>
              <a:gd name="connsiteY113" fmla="*/ 2252887 h 8658460"/>
              <a:gd name="connsiteX114" fmla="*/ 1516609 w 8614744"/>
              <a:gd name="connsiteY114" fmla="*/ 2206684 h 8658460"/>
              <a:gd name="connsiteX115" fmla="*/ 1514482 w 8614744"/>
              <a:gd name="connsiteY115" fmla="*/ 2157623 h 8658460"/>
              <a:gd name="connsiteX116" fmla="*/ 1500325 w 8614744"/>
              <a:gd name="connsiteY116" fmla="*/ 2109555 h 8658460"/>
              <a:gd name="connsiteX117" fmla="*/ 1483873 w 8614744"/>
              <a:gd name="connsiteY117" fmla="*/ 2064743 h 8658460"/>
              <a:gd name="connsiteX118" fmla="*/ 1479081 w 8614744"/>
              <a:gd name="connsiteY118" fmla="*/ 2035604 h 8658460"/>
              <a:gd name="connsiteX119" fmla="*/ 1470003 w 8614744"/>
              <a:gd name="connsiteY119" fmla="*/ 1902324 h 8658460"/>
              <a:gd name="connsiteX120" fmla="*/ 1471864 w 8614744"/>
              <a:gd name="connsiteY120" fmla="*/ 1737968 h 8658460"/>
              <a:gd name="connsiteX121" fmla="*/ 1465575 w 8614744"/>
              <a:gd name="connsiteY121" fmla="*/ 1689394 h 8658460"/>
              <a:gd name="connsiteX122" fmla="*/ 1460136 w 8614744"/>
              <a:gd name="connsiteY122" fmla="*/ 1627388 h 8658460"/>
              <a:gd name="connsiteX123" fmla="*/ 1497383 w 8614744"/>
              <a:gd name="connsiteY123" fmla="*/ 1416539 h 8658460"/>
              <a:gd name="connsiteX124" fmla="*/ 1574616 w 8614744"/>
              <a:gd name="connsiteY124" fmla="*/ 1319353 h 8658460"/>
              <a:gd name="connsiteX125" fmla="*/ 1633688 w 8614744"/>
              <a:gd name="connsiteY125" fmla="*/ 1286153 h 8658460"/>
              <a:gd name="connsiteX126" fmla="*/ 1683978 w 8614744"/>
              <a:gd name="connsiteY126" fmla="*/ 1255317 h 8658460"/>
              <a:gd name="connsiteX127" fmla="*/ 1721387 w 8614744"/>
              <a:gd name="connsiteY127" fmla="*/ 1239368 h 8658460"/>
              <a:gd name="connsiteX128" fmla="*/ 1767554 w 8614744"/>
              <a:gd name="connsiteY128" fmla="*/ 1216427 h 8658460"/>
              <a:gd name="connsiteX129" fmla="*/ 1822897 w 8614744"/>
              <a:gd name="connsiteY129" fmla="*/ 1178619 h 8658460"/>
              <a:gd name="connsiteX130" fmla="*/ 1945079 w 8614744"/>
              <a:gd name="connsiteY130" fmla="*/ 1089052 h 8658460"/>
              <a:gd name="connsiteX131" fmla="*/ 2005972 w 8614744"/>
              <a:gd name="connsiteY131" fmla="*/ 1050287 h 8658460"/>
              <a:gd name="connsiteX132" fmla="*/ 2066913 w 8614744"/>
              <a:gd name="connsiteY132" fmla="*/ 1020317 h 8658460"/>
              <a:gd name="connsiteX133" fmla="*/ 2120355 w 8614744"/>
              <a:gd name="connsiteY133" fmla="*/ 973725 h 8658460"/>
              <a:gd name="connsiteX134" fmla="*/ 2028055 w 8614744"/>
              <a:gd name="connsiteY134" fmla="*/ 915914 h 8658460"/>
              <a:gd name="connsiteX135" fmla="*/ 2026054 w 8614744"/>
              <a:gd name="connsiteY135" fmla="*/ 915920 h 8658460"/>
              <a:gd name="connsiteX136" fmla="*/ 1862962 w 8614744"/>
              <a:gd name="connsiteY136" fmla="*/ 974699 h 8658460"/>
              <a:gd name="connsiteX137" fmla="*/ 1816784 w 8614744"/>
              <a:gd name="connsiteY137" fmla="*/ 995788 h 8658460"/>
              <a:gd name="connsiteX138" fmla="*/ 1787670 w 8614744"/>
              <a:gd name="connsiteY138" fmla="*/ 1005209 h 8658460"/>
              <a:gd name="connsiteX139" fmla="*/ 1774608 w 8614744"/>
              <a:gd name="connsiteY139" fmla="*/ 1009729 h 8658460"/>
              <a:gd name="connsiteX140" fmla="*/ 1752935 w 8614744"/>
              <a:gd name="connsiteY140" fmla="*/ 1002626 h 8658460"/>
              <a:gd name="connsiteX141" fmla="*/ 1744362 w 8614744"/>
              <a:gd name="connsiteY141" fmla="*/ 959620 h 8658460"/>
              <a:gd name="connsiteX142" fmla="*/ 1779140 w 8614744"/>
              <a:gd name="connsiteY142" fmla="*/ 803874 h 8658460"/>
              <a:gd name="connsiteX143" fmla="*/ 1788270 w 8614744"/>
              <a:gd name="connsiteY143" fmla="*/ 780678 h 8658460"/>
              <a:gd name="connsiteX144" fmla="*/ 1856613 w 8614744"/>
              <a:gd name="connsiteY144" fmla="*/ 666874 h 8658460"/>
              <a:gd name="connsiteX145" fmla="*/ 1928636 w 8614744"/>
              <a:gd name="connsiteY145" fmla="*/ 548419 h 8658460"/>
              <a:gd name="connsiteX146" fmla="*/ 2010423 w 8614744"/>
              <a:gd name="connsiteY146" fmla="*/ 354914 h 8658460"/>
              <a:gd name="connsiteX147" fmla="*/ 1998146 w 8614744"/>
              <a:gd name="connsiteY147" fmla="*/ 311929 h 8658460"/>
              <a:gd name="connsiteX148" fmla="*/ 1967973 w 8614744"/>
              <a:gd name="connsiteY148" fmla="*/ 297284 h 8658460"/>
              <a:gd name="connsiteX149" fmla="*/ 1958766 w 8614744"/>
              <a:gd name="connsiteY149" fmla="*/ 296639 h 8658460"/>
              <a:gd name="connsiteX150" fmla="*/ 1935160 w 8614744"/>
              <a:gd name="connsiteY150" fmla="*/ 307187 h 8658460"/>
              <a:gd name="connsiteX151" fmla="*/ 1858457 w 8614744"/>
              <a:gd name="connsiteY151" fmla="*/ 416407 h 8658460"/>
              <a:gd name="connsiteX152" fmla="*/ 1795518 w 8614744"/>
              <a:gd name="connsiteY152" fmla="*/ 503331 h 8658460"/>
              <a:gd name="connsiteX153" fmla="*/ 1761987 w 8614744"/>
              <a:gd name="connsiteY153" fmla="*/ 550740 h 8658460"/>
              <a:gd name="connsiteX154" fmla="*/ 1694067 w 8614744"/>
              <a:gd name="connsiteY154" fmla="*/ 657596 h 8658460"/>
              <a:gd name="connsiteX155" fmla="*/ 1687759 w 8614744"/>
              <a:gd name="connsiteY155" fmla="*/ 660301 h 8658460"/>
              <a:gd name="connsiteX156" fmla="*/ 1672273 w 8614744"/>
              <a:gd name="connsiteY156" fmla="*/ 651235 h 8658460"/>
              <a:gd name="connsiteX157" fmla="*/ 1657817 w 8614744"/>
              <a:gd name="connsiteY157" fmla="*/ 632336 h 8658460"/>
              <a:gd name="connsiteX158" fmla="*/ 1715537 w 8614744"/>
              <a:gd name="connsiteY158" fmla="*/ 522757 h 8658460"/>
              <a:gd name="connsiteX159" fmla="*/ 1751245 w 8614744"/>
              <a:gd name="connsiteY159" fmla="*/ 450803 h 8658460"/>
              <a:gd name="connsiteX160" fmla="*/ 1780429 w 8614744"/>
              <a:gd name="connsiteY160" fmla="*/ 371012 h 8658460"/>
              <a:gd name="connsiteX161" fmla="*/ 1830999 w 8614744"/>
              <a:gd name="connsiteY161" fmla="*/ 142034 h 8658460"/>
              <a:gd name="connsiteX162" fmla="*/ 1773982 w 8614744"/>
              <a:gd name="connsiteY162" fmla="*/ 107168 h 8658460"/>
              <a:gd name="connsiteX163" fmla="*/ 1773400 w 8614744"/>
              <a:gd name="connsiteY163" fmla="*/ 107170 h 8658460"/>
              <a:gd name="connsiteX164" fmla="*/ 1740139 w 8614744"/>
              <a:gd name="connsiteY164" fmla="*/ 119856 h 8658460"/>
              <a:gd name="connsiteX165" fmla="*/ 1715514 w 8614744"/>
              <a:gd name="connsiteY165" fmla="*/ 187120 h 8658460"/>
              <a:gd name="connsiteX166" fmla="*/ 1694501 w 8614744"/>
              <a:gd name="connsiteY166" fmla="*/ 237701 h 8658460"/>
              <a:gd name="connsiteX167" fmla="*/ 1667066 w 8614744"/>
              <a:gd name="connsiteY167" fmla="*/ 298963 h 8658460"/>
              <a:gd name="connsiteX168" fmla="*/ 1640500 w 8614744"/>
              <a:gd name="connsiteY168" fmla="*/ 350035 h 8658460"/>
              <a:gd name="connsiteX169" fmla="*/ 1589817 w 8614744"/>
              <a:gd name="connsiteY169" fmla="*/ 476238 h 8658460"/>
              <a:gd name="connsiteX170" fmla="*/ 1538090 w 8614744"/>
              <a:gd name="connsiteY170" fmla="*/ 581154 h 8658460"/>
              <a:gd name="connsiteX171" fmla="*/ 1522132 w 8614744"/>
              <a:gd name="connsiteY171" fmla="*/ 590455 h 8658460"/>
              <a:gd name="connsiteX172" fmla="*/ 1541902 w 8614744"/>
              <a:gd name="connsiteY172" fmla="*/ 517708 h 8658460"/>
              <a:gd name="connsiteX173" fmla="*/ 1571908 w 8614744"/>
              <a:gd name="connsiteY173" fmla="*/ 419397 h 8658460"/>
              <a:gd name="connsiteX174" fmla="*/ 1608894 w 8614744"/>
              <a:gd name="connsiteY174" fmla="*/ 244659 h 8658460"/>
              <a:gd name="connsiteX175" fmla="*/ 1600707 w 8614744"/>
              <a:gd name="connsiteY175" fmla="*/ 104893 h 8658460"/>
              <a:gd name="connsiteX176" fmla="*/ 1570616 w 8614744"/>
              <a:gd name="connsiteY176" fmla="*/ 99714 h 8658460"/>
              <a:gd name="connsiteX177" fmla="*/ 1529912 w 8614744"/>
              <a:gd name="connsiteY177" fmla="*/ 111308 h 8658460"/>
              <a:gd name="connsiteX178" fmla="*/ 1477628 w 8614744"/>
              <a:gd name="connsiteY178" fmla="*/ 282427 h 8658460"/>
              <a:gd name="connsiteX179" fmla="*/ 1452091 w 8614744"/>
              <a:gd name="connsiteY179" fmla="*/ 352011 h 8658460"/>
              <a:gd name="connsiteX180" fmla="*/ 1425272 w 8614744"/>
              <a:gd name="connsiteY180" fmla="*/ 440585 h 8658460"/>
              <a:gd name="connsiteX181" fmla="*/ 1406756 w 8614744"/>
              <a:gd name="connsiteY181" fmla="*/ 524020 h 8658460"/>
              <a:gd name="connsiteX182" fmla="*/ 1377964 w 8614744"/>
              <a:gd name="connsiteY182" fmla="*/ 590845 h 8658460"/>
              <a:gd name="connsiteX183" fmla="*/ 1377963 w 8614744"/>
              <a:gd name="connsiteY183" fmla="*/ 590845 h 8658460"/>
              <a:gd name="connsiteX184" fmla="*/ 1378378 w 8614744"/>
              <a:gd name="connsiteY184" fmla="*/ 499178 h 8658460"/>
              <a:gd name="connsiteX185" fmla="*/ 1373951 w 8614744"/>
              <a:gd name="connsiteY185" fmla="*/ 286709 h 8658460"/>
              <a:gd name="connsiteX186" fmla="*/ 1327744 w 8614744"/>
              <a:gd name="connsiteY186" fmla="*/ 248544 h 8658460"/>
              <a:gd name="connsiteX187" fmla="*/ 1327443 w 8614744"/>
              <a:gd name="connsiteY187" fmla="*/ 248545 h 8658460"/>
              <a:gd name="connsiteX188" fmla="*/ 1269850 w 8614744"/>
              <a:gd name="connsiteY188" fmla="*/ 380807 h 8658460"/>
              <a:gd name="connsiteX189" fmla="*/ 1179485 w 8614744"/>
              <a:gd name="connsiteY189" fmla="*/ 779446 h 8658460"/>
              <a:gd name="connsiteX190" fmla="*/ 1119446 w 8614744"/>
              <a:gd name="connsiteY190" fmla="*/ 1053845 h 8658460"/>
              <a:gd name="connsiteX191" fmla="*/ 1116600 w 8614744"/>
              <a:gd name="connsiteY191" fmla="*/ 1124693 h 8658460"/>
              <a:gd name="connsiteX192" fmla="*/ 1112996 w 8614744"/>
              <a:gd name="connsiteY192" fmla="*/ 1225636 h 8658460"/>
              <a:gd name="connsiteX193" fmla="*/ 1120230 w 8614744"/>
              <a:gd name="connsiteY193" fmla="*/ 1277445 h 8658460"/>
              <a:gd name="connsiteX194" fmla="*/ 1115215 w 8614744"/>
              <a:gd name="connsiteY194" fmla="*/ 1291361 h 8658460"/>
              <a:gd name="connsiteX195" fmla="*/ 1110663 w 8614744"/>
              <a:gd name="connsiteY195" fmla="*/ 1305276 h 8658460"/>
              <a:gd name="connsiteX196" fmla="*/ 1110649 w 8614744"/>
              <a:gd name="connsiteY196" fmla="*/ 1305276 h 8658460"/>
              <a:gd name="connsiteX197" fmla="*/ 1105970 w 8614744"/>
              <a:gd name="connsiteY197" fmla="*/ 1293729 h 8658460"/>
              <a:gd name="connsiteX198" fmla="*/ 1096772 w 8614744"/>
              <a:gd name="connsiteY198" fmla="*/ 1282207 h 8658460"/>
              <a:gd name="connsiteX199" fmla="*/ 1096647 w 8614744"/>
              <a:gd name="connsiteY199" fmla="*/ 1282207 h 8658460"/>
              <a:gd name="connsiteX200" fmla="*/ 1087628 w 8614744"/>
              <a:gd name="connsiteY200" fmla="*/ 1325313 h 8658460"/>
              <a:gd name="connsiteX201" fmla="*/ 1050031 w 8614744"/>
              <a:gd name="connsiteY201" fmla="*/ 1556531 h 8658460"/>
              <a:gd name="connsiteX202" fmla="*/ 998073 w 8614744"/>
              <a:gd name="connsiteY202" fmla="*/ 1703113 h 8658460"/>
              <a:gd name="connsiteX203" fmla="*/ 965217 w 8614744"/>
              <a:gd name="connsiteY203" fmla="*/ 1788479 h 8658460"/>
              <a:gd name="connsiteX204" fmla="*/ 961663 w 8614744"/>
              <a:gd name="connsiteY204" fmla="*/ 1815350 h 8658460"/>
              <a:gd name="connsiteX205" fmla="*/ 946811 w 8614744"/>
              <a:gd name="connsiteY205" fmla="*/ 1808490 h 8658460"/>
              <a:gd name="connsiteX206" fmla="*/ 919109 w 8614744"/>
              <a:gd name="connsiteY206" fmla="*/ 1802101 h 8658460"/>
              <a:gd name="connsiteX207" fmla="*/ 886643 w 8614744"/>
              <a:gd name="connsiteY207" fmla="*/ 1811141 h 8658460"/>
              <a:gd name="connsiteX208" fmla="*/ 872156 w 8614744"/>
              <a:gd name="connsiteY208" fmla="*/ 1870016 h 8658460"/>
              <a:gd name="connsiteX209" fmla="*/ 866329 w 8614744"/>
              <a:gd name="connsiteY209" fmla="*/ 1987174 h 8658460"/>
              <a:gd name="connsiteX210" fmla="*/ 873317 w 8614744"/>
              <a:gd name="connsiteY210" fmla="*/ 2077873 h 8658460"/>
              <a:gd name="connsiteX211" fmla="*/ 877529 w 8614744"/>
              <a:gd name="connsiteY211" fmla="*/ 2169050 h 8658460"/>
              <a:gd name="connsiteX212" fmla="*/ 875418 w 8614744"/>
              <a:gd name="connsiteY212" fmla="*/ 2205634 h 8658460"/>
              <a:gd name="connsiteX213" fmla="*/ 891367 w 8614744"/>
              <a:gd name="connsiteY213" fmla="*/ 2243044 h 8658460"/>
              <a:gd name="connsiteX214" fmla="*/ 899777 w 8614744"/>
              <a:gd name="connsiteY214" fmla="*/ 2339753 h 8658460"/>
              <a:gd name="connsiteX215" fmla="*/ 894736 w 8614744"/>
              <a:gd name="connsiteY215" fmla="*/ 2431907 h 8658460"/>
              <a:gd name="connsiteX216" fmla="*/ 897868 w 8614744"/>
              <a:gd name="connsiteY216" fmla="*/ 2495313 h 8658460"/>
              <a:gd name="connsiteX217" fmla="*/ 943000 w 8614744"/>
              <a:gd name="connsiteY217" fmla="*/ 2535801 h 8658460"/>
              <a:gd name="connsiteX218" fmla="*/ 984480 w 8614744"/>
              <a:gd name="connsiteY218" fmla="*/ 2585569 h 8658460"/>
              <a:gd name="connsiteX219" fmla="*/ 989052 w 8614744"/>
              <a:gd name="connsiteY219" fmla="*/ 2741093 h 8658460"/>
              <a:gd name="connsiteX220" fmla="*/ 994555 w 8614744"/>
              <a:gd name="connsiteY220" fmla="*/ 2897539 h 8658460"/>
              <a:gd name="connsiteX221" fmla="*/ 1109540 w 8614744"/>
              <a:gd name="connsiteY221" fmla="*/ 3011708 h 8658460"/>
              <a:gd name="connsiteX222" fmla="*/ 1303274 w 8614744"/>
              <a:gd name="connsiteY222" fmla="*/ 3051367 h 8658460"/>
              <a:gd name="connsiteX223" fmla="*/ 1308324 w 8614744"/>
              <a:gd name="connsiteY223" fmla="*/ 3051370 h 8658460"/>
              <a:gd name="connsiteX224" fmla="*/ 1446701 w 8614744"/>
              <a:gd name="connsiteY224" fmla="*/ 3035752 h 8658460"/>
              <a:gd name="connsiteX225" fmla="*/ 1673301 w 8614744"/>
              <a:gd name="connsiteY225" fmla="*/ 2991896 h 8658460"/>
              <a:gd name="connsiteX226" fmla="*/ 2345908 w 8614744"/>
              <a:gd name="connsiteY226" fmla="*/ 2815924 h 8658460"/>
              <a:gd name="connsiteX227" fmla="*/ 2502906 w 8614744"/>
              <a:gd name="connsiteY227" fmla="*/ 2743293 h 8658460"/>
              <a:gd name="connsiteX228" fmla="*/ 2609122 w 8614744"/>
              <a:gd name="connsiteY228" fmla="*/ 2696403 h 8658460"/>
              <a:gd name="connsiteX229" fmla="*/ 2647467 w 8614744"/>
              <a:gd name="connsiteY229" fmla="*/ 2682300 h 8658460"/>
              <a:gd name="connsiteX230" fmla="*/ 2803340 w 8614744"/>
              <a:gd name="connsiteY230" fmla="*/ 2656895 h 8658460"/>
              <a:gd name="connsiteX231" fmla="*/ 2882444 w 8614744"/>
              <a:gd name="connsiteY231" fmla="*/ 2646268 h 8658460"/>
              <a:gd name="connsiteX232" fmla="*/ 2906984 w 8614744"/>
              <a:gd name="connsiteY232" fmla="*/ 2643435 h 8658460"/>
              <a:gd name="connsiteX233" fmla="*/ 2925051 w 8614744"/>
              <a:gd name="connsiteY233" fmla="*/ 2648809 h 8658460"/>
              <a:gd name="connsiteX234" fmla="*/ 2946284 w 8614744"/>
              <a:gd name="connsiteY234" fmla="*/ 2655684 h 8658460"/>
              <a:gd name="connsiteX235" fmla="*/ 2947772 w 8614744"/>
              <a:gd name="connsiteY235" fmla="*/ 2655626 h 8658460"/>
              <a:gd name="connsiteX236" fmla="*/ 2950003 w 8614744"/>
              <a:gd name="connsiteY236" fmla="*/ 2655471 h 8658460"/>
              <a:gd name="connsiteX237" fmla="*/ 2979296 w 8614744"/>
              <a:gd name="connsiteY237" fmla="*/ 2663320 h 8658460"/>
              <a:gd name="connsiteX238" fmla="*/ 3234426 w 8614744"/>
              <a:gd name="connsiteY238" fmla="*/ 2754486 h 8658460"/>
              <a:gd name="connsiteX239" fmla="*/ 3276233 w 8614744"/>
              <a:gd name="connsiteY239" fmla="*/ 2779714 h 8658460"/>
              <a:gd name="connsiteX240" fmla="*/ 3415722 w 8614744"/>
              <a:gd name="connsiteY240" fmla="*/ 2888193 h 8658460"/>
              <a:gd name="connsiteX241" fmla="*/ 3464519 w 8614744"/>
              <a:gd name="connsiteY241" fmla="*/ 2921714 h 8658460"/>
              <a:gd name="connsiteX242" fmla="*/ 3510078 w 8614744"/>
              <a:gd name="connsiteY242" fmla="*/ 2955718 h 8658460"/>
              <a:gd name="connsiteX243" fmla="*/ 3563201 w 8614744"/>
              <a:gd name="connsiteY243" fmla="*/ 3017920 h 8658460"/>
              <a:gd name="connsiteX244" fmla="*/ 3641155 w 8614744"/>
              <a:gd name="connsiteY244" fmla="*/ 3132760 h 8658460"/>
              <a:gd name="connsiteX245" fmla="*/ 3722325 w 8614744"/>
              <a:gd name="connsiteY245" fmla="*/ 3243412 h 8658460"/>
              <a:gd name="connsiteX246" fmla="*/ 3785754 w 8614744"/>
              <a:gd name="connsiteY246" fmla="*/ 3327317 h 8658460"/>
              <a:gd name="connsiteX247" fmla="*/ 3912284 w 8614744"/>
              <a:gd name="connsiteY247" fmla="*/ 3519194 h 8658460"/>
              <a:gd name="connsiteX248" fmla="*/ 3970215 w 8614744"/>
              <a:gd name="connsiteY248" fmla="*/ 3613315 h 8658460"/>
              <a:gd name="connsiteX249" fmla="*/ 4180536 w 8614744"/>
              <a:gd name="connsiteY249" fmla="*/ 3887593 h 8658460"/>
              <a:gd name="connsiteX250" fmla="*/ 4256986 w 8614744"/>
              <a:gd name="connsiteY250" fmla="*/ 3982070 h 8658460"/>
              <a:gd name="connsiteX251" fmla="*/ 4414350 w 8614744"/>
              <a:gd name="connsiteY251" fmla="*/ 4140909 h 8658460"/>
              <a:gd name="connsiteX252" fmla="*/ 4427451 w 8614744"/>
              <a:gd name="connsiteY252" fmla="*/ 4165835 h 8658460"/>
              <a:gd name="connsiteX253" fmla="*/ 4457337 w 8614744"/>
              <a:gd name="connsiteY253" fmla="*/ 4211965 h 8658460"/>
              <a:gd name="connsiteX254" fmla="*/ 4482106 w 8614744"/>
              <a:gd name="connsiteY254" fmla="*/ 4253492 h 8658460"/>
              <a:gd name="connsiteX255" fmla="*/ 4473853 w 8614744"/>
              <a:gd name="connsiteY255" fmla="*/ 4267888 h 8658460"/>
              <a:gd name="connsiteX256" fmla="*/ 4446342 w 8614744"/>
              <a:gd name="connsiteY256" fmla="*/ 4315724 h 8658460"/>
              <a:gd name="connsiteX257" fmla="*/ 4389406 w 8614744"/>
              <a:gd name="connsiteY257" fmla="*/ 4399837 h 8658460"/>
              <a:gd name="connsiteX258" fmla="*/ 4353590 w 8614744"/>
              <a:gd name="connsiteY258" fmla="*/ 4452351 h 8658460"/>
              <a:gd name="connsiteX259" fmla="*/ 4302419 w 8614744"/>
              <a:gd name="connsiteY259" fmla="*/ 4491061 h 8658460"/>
              <a:gd name="connsiteX260" fmla="*/ 4282028 w 8614744"/>
              <a:gd name="connsiteY260" fmla="*/ 4491978 h 8658460"/>
              <a:gd name="connsiteX261" fmla="*/ 4263990 w 8614744"/>
              <a:gd name="connsiteY261" fmla="*/ 4490349 h 8658460"/>
              <a:gd name="connsiteX262" fmla="*/ 4216327 w 8614744"/>
              <a:gd name="connsiteY262" fmla="*/ 4487380 h 8658460"/>
              <a:gd name="connsiteX263" fmla="*/ 4213975 w 8614744"/>
              <a:gd name="connsiteY263" fmla="*/ 4487387 h 8658460"/>
              <a:gd name="connsiteX264" fmla="*/ 4208214 w 8614744"/>
              <a:gd name="connsiteY264" fmla="*/ 4487361 h 8658460"/>
              <a:gd name="connsiteX265" fmla="*/ 4156157 w 8614744"/>
              <a:gd name="connsiteY265" fmla="*/ 4496506 h 8658460"/>
              <a:gd name="connsiteX266" fmla="*/ 4066063 w 8614744"/>
              <a:gd name="connsiteY266" fmla="*/ 4528951 h 8658460"/>
              <a:gd name="connsiteX267" fmla="*/ 4021704 w 8614744"/>
              <a:gd name="connsiteY267" fmla="*/ 4544015 h 8658460"/>
              <a:gd name="connsiteX268" fmla="*/ 3918466 w 8614744"/>
              <a:gd name="connsiteY268" fmla="*/ 4586260 h 8658460"/>
              <a:gd name="connsiteX269" fmla="*/ 3918239 w 8614744"/>
              <a:gd name="connsiteY269" fmla="*/ 4586257 h 8658460"/>
              <a:gd name="connsiteX270" fmla="*/ 3918188 w 8614744"/>
              <a:gd name="connsiteY270" fmla="*/ 4586257 h 8658460"/>
              <a:gd name="connsiteX271" fmla="*/ 3876557 w 8614744"/>
              <a:gd name="connsiteY271" fmla="*/ 4583250 h 8658460"/>
              <a:gd name="connsiteX272" fmla="*/ 3862175 w 8614744"/>
              <a:gd name="connsiteY272" fmla="*/ 4582771 h 8658460"/>
              <a:gd name="connsiteX273" fmla="*/ 3730507 w 8614744"/>
              <a:gd name="connsiteY273" fmla="*/ 4626655 h 8658460"/>
              <a:gd name="connsiteX274" fmla="*/ 3701007 w 8614744"/>
              <a:gd name="connsiteY274" fmla="*/ 4649504 h 8658460"/>
              <a:gd name="connsiteX275" fmla="*/ 3667350 w 8614744"/>
              <a:gd name="connsiteY275" fmla="*/ 4674229 h 8658460"/>
              <a:gd name="connsiteX276" fmla="*/ 3630398 w 8614744"/>
              <a:gd name="connsiteY276" fmla="*/ 4689250 h 8658460"/>
              <a:gd name="connsiteX277" fmla="*/ 3496524 w 8614744"/>
              <a:gd name="connsiteY277" fmla="*/ 4757588 h 8658460"/>
              <a:gd name="connsiteX278" fmla="*/ 3455938 w 8614744"/>
              <a:gd name="connsiteY278" fmla="*/ 4785127 h 8658460"/>
              <a:gd name="connsiteX279" fmla="*/ 3406094 w 8614744"/>
              <a:gd name="connsiteY279" fmla="*/ 4812720 h 8658460"/>
              <a:gd name="connsiteX280" fmla="*/ 3368715 w 8614744"/>
              <a:gd name="connsiteY280" fmla="*/ 4834224 h 8658460"/>
              <a:gd name="connsiteX281" fmla="*/ 3347487 w 8614744"/>
              <a:gd name="connsiteY281" fmla="*/ 4846378 h 8658460"/>
              <a:gd name="connsiteX282" fmla="*/ 3293474 w 8614744"/>
              <a:gd name="connsiteY282" fmla="*/ 4873531 h 8658460"/>
              <a:gd name="connsiteX283" fmla="*/ 3228855 w 8614744"/>
              <a:gd name="connsiteY283" fmla="*/ 4908150 h 8658460"/>
              <a:gd name="connsiteX284" fmla="*/ 3082484 w 8614744"/>
              <a:gd name="connsiteY284" fmla="*/ 4977021 h 8658460"/>
              <a:gd name="connsiteX285" fmla="*/ 2928278 w 8614744"/>
              <a:gd name="connsiteY285" fmla="*/ 5051954 h 8658460"/>
              <a:gd name="connsiteX286" fmla="*/ 2854876 w 8614744"/>
              <a:gd name="connsiteY286" fmla="*/ 5088935 h 8658460"/>
              <a:gd name="connsiteX287" fmla="*/ 2700358 w 8614744"/>
              <a:gd name="connsiteY287" fmla="*/ 5191185 h 8658460"/>
              <a:gd name="connsiteX288" fmla="*/ 2617275 w 8614744"/>
              <a:gd name="connsiteY288" fmla="*/ 5318495 h 8658460"/>
              <a:gd name="connsiteX289" fmla="*/ 2587151 w 8614744"/>
              <a:gd name="connsiteY289" fmla="*/ 5395513 h 8658460"/>
              <a:gd name="connsiteX290" fmla="*/ 2551528 w 8614744"/>
              <a:gd name="connsiteY290" fmla="*/ 5482746 h 8658460"/>
              <a:gd name="connsiteX291" fmla="*/ 2486858 w 8614744"/>
              <a:gd name="connsiteY291" fmla="*/ 5591436 h 8658460"/>
              <a:gd name="connsiteX292" fmla="*/ 2417294 w 8614744"/>
              <a:gd name="connsiteY292" fmla="*/ 5652470 h 8658460"/>
              <a:gd name="connsiteX293" fmla="*/ 2274309 w 8614744"/>
              <a:gd name="connsiteY293" fmla="*/ 5747247 h 8658460"/>
              <a:gd name="connsiteX294" fmla="*/ 2103447 w 8614744"/>
              <a:gd name="connsiteY294" fmla="*/ 5824124 h 8658460"/>
              <a:gd name="connsiteX295" fmla="*/ 2027442 w 8614744"/>
              <a:gd name="connsiteY295" fmla="*/ 5892602 h 8658460"/>
              <a:gd name="connsiteX296" fmla="*/ 1852401 w 8614744"/>
              <a:gd name="connsiteY296" fmla="*/ 6050055 h 8658460"/>
              <a:gd name="connsiteX297" fmla="*/ 1810938 w 8614744"/>
              <a:gd name="connsiteY297" fmla="*/ 6086396 h 8658460"/>
              <a:gd name="connsiteX298" fmla="*/ 1580549 w 8614744"/>
              <a:gd name="connsiteY298" fmla="*/ 6280731 h 8658460"/>
              <a:gd name="connsiteX299" fmla="*/ 1223217 w 8614744"/>
              <a:gd name="connsiteY299" fmla="*/ 6541051 h 8658460"/>
              <a:gd name="connsiteX300" fmla="*/ 1057209 w 8614744"/>
              <a:gd name="connsiteY300" fmla="*/ 6658177 h 8658460"/>
              <a:gd name="connsiteX301" fmla="*/ 990364 w 8614744"/>
              <a:gd name="connsiteY301" fmla="*/ 6708549 h 8658460"/>
              <a:gd name="connsiteX302" fmla="*/ 907394 w 8614744"/>
              <a:gd name="connsiteY302" fmla="*/ 6773362 h 8658460"/>
              <a:gd name="connsiteX303" fmla="*/ 847485 w 8614744"/>
              <a:gd name="connsiteY303" fmla="*/ 6822305 h 8658460"/>
              <a:gd name="connsiteX304" fmla="*/ 771464 w 8614744"/>
              <a:gd name="connsiteY304" fmla="*/ 6888005 h 8658460"/>
              <a:gd name="connsiteX305" fmla="*/ 684854 w 8614744"/>
              <a:gd name="connsiteY305" fmla="*/ 6963949 h 8658460"/>
              <a:gd name="connsiteX306" fmla="*/ 642463 w 8614744"/>
              <a:gd name="connsiteY306" fmla="*/ 6999833 h 8658460"/>
              <a:gd name="connsiteX307" fmla="*/ 642753 w 8614744"/>
              <a:gd name="connsiteY307" fmla="*/ 7051681 h 8658460"/>
              <a:gd name="connsiteX308" fmla="*/ 690747 w 8614744"/>
              <a:gd name="connsiteY308" fmla="*/ 7273166 h 8658460"/>
              <a:gd name="connsiteX309" fmla="*/ 721470 w 8614744"/>
              <a:gd name="connsiteY309" fmla="*/ 7303549 h 8658460"/>
              <a:gd name="connsiteX310" fmla="*/ 736840 w 8614744"/>
              <a:gd name="connsiteY310" fmla="*/ 7320129 h 8658460"/>
              <a:gd name="connsiteX311" fmla="*/ 736017 w 8614744"/>
              <a:gd name="connsiteY311" fmla="*/ 7320245 h 8658460"/>
              <a:gd name="connsiteX312" fmla="*/ 584094 w 8614744"/>
              <a:gd name="connsiteY312" fmla="*/ 7241818 h 8658460"/>
              <a:gd name="connsiteX313" fmla="*/ 530142 w 8614744"/>
              <a:gd name="connsiteY313" fmla="*/ 7197213 h 8658460"/>
              <a:gd name="connsiteX314" fmla="*/ 411953 w 8614744"/>
              <a:gd name="connsiteY314" fmla="*/ 7089543 h 8658460"/>
              <a:gd name="connsiteX315" fmla="*/ 329125 w 8614744"/>
              <a:gd name="connsiteY315" fmla="*/ 7013156 h 8658460"/>
              <a:gd name="connsiteX316" fmla="*/ 329106 w 8614744"/>
              <a:gd name="connsiteY316" fmla="*/ 7013156 h 8658460"/>
              <a:gd name="connsiteX317" fmla="*/ 303127 w 8614744"/>
              <a:gd name="connsiteY317" fmla="*/ 7000802 h 8658460"/>
              <a:gd name="connsiteX318" fmla="*/ 251922 w 8614744"/>
              <a:gd name="connsiteY318" fmla="*/ 6988596 h 8658460"/>
              <a:gd name="connsiteX319" fmla="*/ 248431 w 8614744"/>
              <a:gd name="connsiteY319" fmla="*/ 6988607 h 8658460"/>
              <a:gd name="connsiteX320" fmla="*/ 243256 w 8614744"/>
              <a:gd name="connsiteY320" fmla="*/ 6988581 h 8658460"/>
              <a:gd name="connsiteX321" fmla="*/ 179084 w 8614744"/>
              <a:gd name="connsiteY321" fmla="*/ 7005660 h 8658460"/>
              <a:gd name="connsiteX322" fmla="*/ 121787 w 8614744"/>
              <a:gd name="connsiteY322" fmla="*/ 7024960 h 8658460"/>
              <a:gd name="connsiteX323" fmla="*/ 31284 w 8614744"/>
              <a:gd name="connsiteY323" fmla="*/ 7067131 h 8658460"/>
              <a:gd name="connsiteX324" fmla="*/ 12348 w 8614744"/>
              <a:gd name="connsiteY324" fmla="*/ 7240841 h 8658460"/>
              <a:gd name="connsiteX325" fmla="*/ 44219 w 8614744"/>
              <a:gd name="connsiteY325" fmla="*/ 7311032 h 8658460"/>
              <a:gd name="connsiteX326" fmla="*/ 97999 w 8614744"/>
              <a:gd name="connsiteY326" fmla="*/ 7407951 h 8658460"/>
              <a:gd name="connsiteX327" fmla="*/ 227842 w 8614744"/>
              <a:gd name="connsiteY327" fmla="*/ 7612776 h 8658460"/>
              <a:gd name="connsiteX328" fmla="*/ 500371 w 8614744"/>
              <a:gd name="connsiteY328" fmla="*/ 7918188 h 8658460"/>
              <a:gd name="connsiteX329" fmla="*/ 654696 w 8614744"/>
              <a:gd name="connsiteY329" fmla="*/ 8030286 h 8658460"/>
              <a:gd name="connsiteX330" fmla="*/ 842025 w 8614744"/>
              <a:gd name="connsiteY330" fmla="*/ 8166736 h 8658460"/>
              <a:gd name="connsiteX331" fmla="*/ 932962 w 8614744"/>
              <a:gd name="connsiteY331" fmla="*/ 8285207 h 8658460"/>
              <a:gd name="connsiteX332" fmla="*/ 1186182 w 8614744"/>
              <a:gd name="connsiteY332" fmla="*/ 8531932 h 8658460"/>
              <a:gd name="connsiteX333" fmla="*/ 1365989 w 8614744"/>
              <a:gd name="connsiteY333" fmla="*/ 8647591 h 8658460"/>
              <a:gd name="connsiteX334" fmla="*/ 1427562 w 8614744"/>
              <a:gd name="connsiteY334" fmla="*/ 8658461 h 8658460"/>
              <a:gd name="connsiteX335" fmla="*/ 1454920 w 8614744"/>
              <a:gd name="connsiteY335" fmla="*/ 8655428 h 8658460"/>
              <a:gd name="connsiteX336" fmla="*/ 1522619 w 8614744"/>
              <a:gd name="connsiteY336" fmla="*/ 8592089 h 8658460"/>
              <a:gd name="connsiteX337" fmla="*/ 1572104 w 8614744"/>
              <a:gd name="connsiteY337" fmla="*/ 8500150 h 8658460"/>
              <a:gd name="connsiteX338" fmla="*/ 1585901 w 8614744"/>
              <a:gd name="connsiteY338" fmla="*/ 8483869 h 8658460"/>
              <a:gd name="connsiteX339" fmla="*/ 1599692 w 8614744"/>
              <a:gd name="connsiteY339" fmla="*/ 8466200 h 8658460"/>
              <a:gd name="connsiteX340" fmla="*/ 1633260 w 8614744"/>
              <a:gd name="connsiteY340" fmla="*/ 8425737 h 8658460"/>
              <a:gd name="connsiteX341" fmla="*/ 1684267 w 8614744"/>
              <a:gd name="connsiteY341" fmla="*/ 8357400 h 8658460"/>
              <a:gd name="connsiteX342" fmla="*/ 1717730 w 8614744"/>
              <a:gd name="connsiteY342" fmla="*/ 8297955 h 8658460"/>
              <a:gd name="connsiteX343" fmla="*/ 1732857 w 8614744"/>
              <a:gd name="connsiteY343" fmla="*/ 8271020 h 8658460"/>
              <a:gd name="connsiteX344" fmla="*/ 1746119 w 8614744"/>
              <a:gd name="connsiteY344" fmla="*/ 8241780 h 8658460"/>
              <a:gd name="connsiteX345" fmla="*/ 1764849 w 8614744"/>
              <a:gd name="connsiteY345" fmla="*/ 8196769 h 8658460"/>
              <a:gd name="connsiteX346" fmla="*/ 1788678 w 8614744"/>
              <a:gd name="connsiteY346" fmla="*/ 8153119 h 8658460"/>
              <a:gd name="connsiteX347" fmla="*/ 1804109 w 8614744"/>
              <a:gd name="connsiteY347" fmla="*/ 8097479 h 8658460"/>
              <a:gd name="connsiteX348" fmla="*/ 1812640 w 8614744"/>
              <a:gd name="connsiteY348" fmla="*/ 8050212 h 8658460"/>
              <a:gd name="connsiteX349" fmla="*/ 1824082 w 8614744"/>
              <a:gd name="connsiteY349" fmla="*/ 8026538 h 8658460"/>
              <a:gd name="connsiteX350" fmla="*/ 1853115 w 8614744"/>
              <a:gd name="connsiteY350" fmla="*/ 8002765 h 8658460"/>
              <a:gd name="connsiteX351" fmla="*/ 2010046 w 8614744"/>
              <a:gd name="connsiteY351" fmla="*/ 7835228 h 8658460"/>
              <a:gd name="connsiteX352" fmla="*/ 2090075 w 8614744"/>
              <a:gd name="connsiteY352" fmla="*/ 7658398 h 8658460"/>
              <a:gd name="connsiteX353" fmla="*/ 2088890 w 8614744"/>
              <a:gd name="connsiteY353" fmla="*/ 7612110 h 8658460"/>
              <a:gd name="connsiteX354" fmla="*/ 2132073 w 8614744"/>
              <a:gd name="connsiteY354" fmla="*/ 7552148 h 8658460"/>
              <a:gd name="connsiteX355" fmla="*/ 2241965 w 8614744"/>
              <a:gd name="connsiteY355" fmla="*/ 7417280 h 8658460"/>
              <a:gd name="connsiteX356" fmla="*/ 2439758 w 8614744"/>
              <a:gd name="connsiteY356" fmla="*/ 7188868 h 8658460"/>
              <a:gd name="connsiteX357" fmla="*/ 2531277 w 8614744"/>
              <a:gd name="connsiteY357" fmla="*/ 7080028 h 8658460"/>
              <a:gd name="connsiteX358" fmla="*/ 2719375 w 8614744"/>
              <a:gd name="connsiteY358" fmla="*/ 6856300 h 8658460"/>
              <a:gd name="connsiteX359" fmla="*/ 2904272 w 8614744"/>
              <a:gd name="connsiteY359" fmla="*/ 6639998 h 8658460"/>
              <a:gd name="connsiteX360" fmla="*/ 3182954 w 8614744"/>
              <a:gd name="connsiteY360" fmla="*/ 6306046 h 8658460"/>
              <a:gd name="connsiteX361" fmla="*/ 3264424 w 8614744"/>
              <a:gd name="connsiteY361" fmla="*/ 6221335 h 8658460"/>
              <a:gd name="connsiteX362" fmla="*/ 3327690 w 8614744"/>
              <a:gd name="connsiteY362" fmla="*/ 6193205 h 8658460"/>
              <a:gd name="connsiteX363" fmla="*/ 3762614 w 8614744"/>
              <a:gd name="connsiteY363" fmla="*/ 5982913 h 8658460"/>
              <a:gd name="connsiteX364" fmla="*/ 3884503 w 8614744"/>
              <a:gd name="connsiteY364" fmla="*/ 5923902 h 8658460"/>
              <a:gd name="connsiteX365" fmla="*/ 3980075 w 8614744"/>
              <a:gd name="connsiteY365" fmla="*/ 5877536 h 8658460"/>
              <a:gd name="connsiteX366" fmla="*/ 4216012 w 8614744"/>
              <a:gd name="connsiteY366" fmla="*/ 5764649 h 8658460"/>
              <a:gd name="connsiteX367" fmla="*/ 4302814 w 8614744"/>
              <a:gd name="connsiteY367" fmla="*/ 5722963 h 8658460"/>
              <a:gd name="connsiteX368" fmla="*/ 4520284 w 8614744"/>
              <a:gd name="connsiteY368" fmla="*/ 5619437 h 8658460"/>
              <a:gd name="connsiteX369" fmla="*/ 4557231 w 8614744"/>
              <a:gd name="connsiteY369" fmla="*/ 5603491 h 8658460"/>
              <a:gd name="connsiteX370" fmla="*/ 4618649 w 8614744"/>
              <a:gd name="connsiteY370" fmla="*/ 5575834 h 8658460"/>
              <a:gd name="connsiteX371" fmla="*/ 4708238 w 8614744"/>
              <a:gd name="connsiteY371" fmla="*/ 5535983 h 8658460"/>
              <a:gd name="connsiteX372" fmla="*/ 4814449 w 8614744"/>
              <a:gd name="connsiteY372" fmla="*/ 5488170 h 8658460"/>
              <a:gd name="connsiteX373" fmla="*/ 4888333 w 8614744"/>
              <a:gd name="connsiteY373" fmla="*/ 5454425 h 8658460"/>
              <a:gd name="connsiteX374" fmla="*/ 4952981 w 8614744"/>
              <a:gd name="connsiteY374" fmla="*/ 5424898 h 8658460"/>
              <a:gd name="connsiteX375" fmla="*/ 5035168 w 8614744"/>
              <a:gd name="connsiteY375" fmla="*/ 5386015 h 8658460"/>
              <a:gd name="connsiteX376" fmla="*/ 5082258 w 8614744"/>
              <a:gd name="connsiteY376" fmla="*/ 5362606 h 8658460"/>
              <a:gd name="connsiteX377" fmla="*/ 5122311 w 8614744"/>
              <a:gd name="connsiteY377" fmla="*/ 5405435 h 8658460"/>
              <a:gd name="connsiteX378" fmla="*/ 5188013 w 8614744"/>
              <a:gd name="connsiteY378" fmla="*/ 5481919 h 8658460"/>
              <a:gd name="connsiteX379" fmla="*/ 5265833 w 8614744"/>
              <a:gd name="connsiteY379" fmla="*/ 5572685 h 8658460"/>
              <a:gd name="connsiteX380" fmla="*/ 5333436 w 8614744"/>
              <a:gd name="connsiteY380" fmla="*/ 5657953 h 8658460"/>
              <a:gd name="connsiteX381" fmla="*/ 5389060 w 8614744"/>
              <a:gd name="connsiteY381" fmla="*/ 5753472 h 8658460"/>
              <a:gd name="connsiteX382" fmla="*/ 5442814 w 8614744"/>
              <a:gd name="connsiteY382" fmla="*/ 5845762 h 8658460"/>
              <a:gd name="connsiteX383" fmla="*/ 5460111 w 8614744"/>
              <a:gd name="connsiteY383" fmla="*/ 5875756 h 8658460"/>
              <a:gd name="connsiteX384" fmla="*/ 5489572 w 8614744"/>
              <a:gd name="connsiteY384" fmla="*/ 5928832 h 8658460"/>
              <a:gd name="connsiteX385" fmla="*/ 5539623 w 8614744"/>
              <a:gd name="connsiteY385" fmla="*/ 6021141 h 8658460"/>
              <a:gd name="connsiteX386" fmla="*/ 5640188 w 8614744"/>
              <a:gd name="connsiteY386" fmla="*/ 6205759 h 8658460"/>
              <a:gd name="connsiteX387" fmla="*/ 5726683 w 8614744"/>
              <a:gd name="connsiteY387" fmla="*/ 6358049 h 8658460"/>
              <a:gd name="connsiteX388" fmla="*/ 5783703 w 8614744"/>
              <a:gd name="connsiteY388" fmla="*/ 6454950 h 8658460"/>
              <a:gd name="connsiteX389" fmla="*/ 6121336 w 8614744"/>
              <a:gd name="connsiteY389" fmla="*/ 6978511 h 8658460"/>
              <a:gd name="connsiteX390" fmla="*/ 6287865 w 8614744"/>
              <a:gd name="connsiteY390" fmla="*/ 7120632 h 8658460"/>
              <a:gd name="connsiteX391" fmla="*/ 6407498 w 8614744"/>
              <a:gd name="connsiteY391" fmla="*/ 7150510 h 8658460"/>
              <a:gd name="connsiteX392" fmla="*/ 6410713 w 8614744"/>
              <a:gd name="connsiteY392" fmla="*/ 7150501 h 8658460"/>
              <a:gd name="connsiteX393" fmla="*/ 6538765 w 8614744"/>
              <a:gd name="connsiteY393" fmla="*/ 7117381 h 8658460"/>
              <a:gd name="connsiteX394" fmla="*/ 6594229 w 8614744"/>
              <a:gd name="connsiteY394" fmla="*/ 7101330 h 8658460"/>
              <a:gd name="connsiteX395" fmla="*/ 6716253 w 8614744"/>
              <a:gd name="connsiteY395" fmla="*/ 7066391 h 8658460"/>
              <a:gd name="connsiteX396" fmla="*/ 6894116 w 8614744"/>
              <a:gd name="connsiteY396" fmla="*/ 6916792 h 8658460"/>
              <a:gd name="connsiteX397" fmla="*/ 7003768 w 8614744"/>
              <a:gd name="connsiteY397" fmla="*/ 6738871 h 8658460"/>
              <a:gd name="connsiteX398" fmla="*/ 7057278 w 8614744"/>
              <a:gd name="connsiteY398" fmla="*/ 6621447 h 8658460"/>
              <a:gd name="connsiteX399" fmla="*/ 7201193 w 8614744"/>
              <a:gd name="connsiteY399" fmla="*/ 6278525 h 8658460"/>
              <a:gd name="connsiteX400" fmla="*/ 7222059 w 8614744"/>
              <a:gd name="connsiteY400" fmla="*/ 6201559 h 8658460"/>
              <a:gd name="connsiteX401" fmla="*/ 7247103 w 8614744"/>
              <a:gd name="connsiteY401" fmla="*/ 5960687 h 8658460"/>
              <a:gd name="connsiteX402" fmla="*/ 7250636 w 8614744"/>
              <a:gd name="connsiteY402" fmla="*/ 5847245 h 8658460"/>
              <a:gd name="connsiteX403" fmla="*/ 7266632 w 8614744"/>
              <a:gd name="connsiteY403" fmla="*/ 5810120 h 8658460"/>
              <a:gd name="connsiteX404" fmla="*/ 7299136 w 8614744"/>
              <a:gd name="connsiteY404" fmla="*/ 5661795 h 8658460"/>
              <a:gd name="connsiteX405" fmla="*/ 7317489 w 8614744"/>
              <a:gd name="connsiteY405" fmla="*/ 5549196 h 8658460"/>
              <a:gd name="connsiteX406" fmla="*/ 7328232 w 8614744"/>
              <a:gd name="connsiteY406" fmla="*/ 5483397 h 8658460"/>
              <a:gd name="connsiteX407" fmla="*/ 7363939 w 8614744"/>
              <a:gd name="connsiteY407" fmla="*/ 5328112 h 8658460"/>
              <a:gd name="connsiteX408" fmla="*/ 7397974 w 8614744"/>
              <a:gd name="connsiteY408" fmla="*/ 5205240 h 8658460"/>
              <a:gd name="connsiteX409" fmla="*/ 7436675 w 8614744"/>
              <a:gd name="connsiteY409" fmla="*/ 5005957 h 8658460"/>
              <a:gd name="connsiteX410" fmla="*/ 7460156 w 8614744"/>
              <a:gd name="connsiteY410" fmla="*/ 4982678 h 8658460"/>
              <a:gd name="connsiteX411" fmla="*/ 7556066 w 8614744"/>
              <a:gd name="connsiteY411" fmla="*/ 4914089 h 8658460"/>
              <a:gd name="connsiteX412" fmla="*/ 7643556 w 8614744"/>
              <a:gd name="connsiteY412" fmla="*/ 4829807 h 8658460"/>
              <a:gd name="connsiteX413" fmla="*/ 7671193 w 8614744"/>
              <a:gd name="connsiteY413" fmla="*/ 4804654 h 8658460"/>
              <a:gd name="connsiteX414" fmla="*/ 7697135 w 8614744"/>
              <a:gd name="connsiteY414" fmla="*/ 4807749 h 8658460"/>
              <a:gd name="connsiteX415" fmla="*/ 7714834 w 8614744"/>
              <a:gd name="connsiteY415" fmla="*/ 4809516 h 8658460"/>
              <a:gd name="connsiteX416" fmla="*/ 7722566 w 8614744"/>
              <a:gd name="connsiteY416" fmla="*/ 4802054 h 8658460"/>
              <a:gd name="connsiteX417" fmla="*/ 7716930 w 8614744"/>
              <a:gd name="connsiteY417" fmla="*/ 4787733 h 8658460"/>
              <a:gd name="connsiteX418" fmla="*/ 7718751 w 8614744"/>
              <a:gd name="connsiteY418" fmla="*/ 4782168 h 8658460"/>
              <a:gd name="connsiteX419" fmla="*/ 7748325 w 8614744"/>
              <a:gd name="connsiteY419" fmla="*/ 4772280 h 8658460"/>
              <a:gd name="connsiteX420" fmla="*/ 7769005 w 8614744"/>
              <a:gd name="connsiteY420" fmla="*/ 4765403 h 8658460"/>
              <a:gd name="connsiteX421" fmla="*/ 7776088 w 8614744"/>
              <a:gd name="connsiteY421" fmla="*/ 4769809 h 8658460"/>
              <a:gd name="connsiteX422" fmla="*/ 7787514 w 8614744"/>
              <a:gd name="connsiteY422" fmla="*/ 4777441 h 8658460"/>
              <a:gd name="connsiteX423" fmla="*/ 7796423 w 8614744"/>
              <a:gd name="connsiteY423" fmla="*/ 4763678 h 8658460"/>
              <a:gd name="connsiteX424" fmla="*/ 7840656 w 8614744"/>
              <a:gd name="connsiteY424" fmla="*/ 4725932 h 8658460"/>
              <a:gd name="connsiteX425" fmla="*/ 7885426 w 8614744"/>
              <a:gd name="connsiteY425" fmla="*/ 4701610 h 8658460"/>
              <a:gd name="connsiteX426" fmla="*/ 7941459 w 8614744"/>
              <a:gd name="connsiteY426" fmla="*/ 4704539 h 8658460"/>
              <a:gd name="connsiteX427" fmla="*/ 8029962 w 8614744"/>
              <a:gd name="connsiteY427" fmla="*/ 4718858 h 8658460"/>
              <a:gd name="connsiteX428" fmla="*/ 8115765 w 8614744"/>
              <a:gd name="connsiteY428" fmla="*/ 4747081 h 8658460"/>
              <a:gd name="connsiteX429" fmla="*/ 8236376 w 8614744"/>
              <a:gd name="connsiteY429" fmla="*/ 4790852 h 8658460"/>
              <a:gd name="connsiteX430" fmla="*/ 8352261 w 8614744"/>
              <a:gd name="connsiteY430" fmla="*/ 4817519 h 8658460"/>
              <a:gd name="connsiteX431" fmla="*/ 8428108 w 8614744"/>
              <a:gd name="connsiteY431" fmla="*/ 4803670 h 8658460"/>
              <a:gd name="connsiteX432" fmla="*/ 8521165 w 8614744"/>
              <a:gd name="connsiteY432" fmla="*/ 4721671 h 8658460"/>
              <a:gd name="connsiteX433" fmla="*/ 8562101 w 8614744"/>
              <a:gd name="connsiteY433" fmla="*/ 4673759 h 8658460"/>
              <a:gd name="connsiteX434" fmla="*/ 8614743 w 8614744"/>
              <a:gd name="connsiteY434" fmla="*/ 4566987 h 8658460"/>
              <a:gd name="connsiteX435" fmla="*/ 8552129 w 8614744"/>
              <a:gd name="connsiteY435" fmla="*/ 4463173 h 8658460"/>
              <a:gd name="connsiteX436" fmla="*/ 8328448 w 8614744"/>
              <a:gd name="connsiteY436" fmla="*/ 4283410 h 8658460"/>
              <a:gd name="connsiteX437" fmla="*/ 8289900 w 8614744"/>
              <a:gd name="connsiteY437" fmla="*/ 4261404 h 8658460"/>
              <a:gd name="connsiteX438" fmla="*/ 8061507 w 8614744"/>
              <a:gd name="connsiteY438" fmla="*/ 4149719 h 8658460"/>
              <a:gd name="connsiteX439" fmla="*/ 7841279 w 8614744"/>
              <a:gd name="connsiteY439" fmla="*/ 4091229 h 8658460"/>
              <a:gd name="connsiteX440" fmla="*/ 7609319 w 8614744"/>
              <a:gd name="connsiteY440" fmla="*/ 4004099 h 8658460"/>
              <a:gd name="connsiteX441" fmla="*/ 7449152 w 8614744"/>
              <a:gd name="connsiteY441" fmla="*/ 3923514 h 8658460"/>
              <a:gd name="connsiteX442" fmla="*/ 7330842 w 8614744"/>
              <a:gd name="connsiteY442" fmla="*/ 3877416 h 8658460"/>
              <a:gd name="connsiteX443" fmla="*/ 7152084 w 8614744"/>
              <a:gd name="connsiteY443" fmla="*/ 3831670 h 8658460"/>
              <a:gd name="connsiteX444" fmla="*/ 7146797 w 8614744"/>
              <a:gd name="connsiteY444" fmla="*/ 3831686 h 8658460"/>
              <a:gd name="connsiteX445" fmla="*/ 6972596 w 8614744"/>
              <a:gd name="connsiteY445" fmla="*/ 3890990 h 8658460"/>
              <a:gd name="connsiteX446" fmla="*/ 6934870 w 8614744"/>
              <a:gd name="connsiteY446" fmla="*/ 4016197 h 8658460"/>
              <a:gd name="connsiteX447" fmla="*/ 6935738 w 8614744"/>
              <a:gd name="connsiteY447" fmla="*/ 4088875 h 8658460"/>
              <a:gd name="connsiteX448" fmla="*/ 6938684 w 8614744"/>
              <a:gd name="connsiteY448" fmla="*/ 4118951 h 8658460"/>
              <a:gd name="connsiteX449" fmla="*/ 6936010 w 8614744"/>
              <a:gd name="connsiteY449" fmla="*/ 4137483 h 8658460"/>
              <a:gd name="connsiteX450" fmla="*/ 6921150 w 8614744"/>
              <a:gd name="connsiteY450" fmla="*/ 4129232 h 8658460"/>
              <a:gd name="connsiteX451" fmla="*/ 6712234 w 8614744"/>
              <a:gd name="connsiteY451" fmla="*/ 4091611 h 8658460"/>
              <a:gd name="connsiteX452" fmla="*/ 6553466 w 8614744"/>
              <a:gd name="connsiteY452" fmla="*/ 4110916 h 8658460"/>
              <a:gd name="connsiteX453" fmla="*/ 6359620 w 8614744"/>
              <a:gd name="connsiteY453" fmla="*/ 4217086 h 8658460"/>
              <a:gd name="connsiteX454" fmla="*/ 6346898 w 8614744"/>
              <a:gd name="connsiteY454" fmla="*/ 4260211 h 8658460"/>
              <a:gd name="connsiteX455" fmla="*/ 6344871 w 8614744"/>
              <a:gd name="connsiteY455" fmla="*/ 4311609 h 8658460"/>
              <a:gd name="connsiteX456" fmla="*/ 6369506 w 8614744"/>
              <a:gd name="connsiteY456" fmla="*/ 4495262 h 8658460"/>
              <a:gd name="connsiteX457" fmla="*/ 6377417 w 8614744"/>
              <a:gd name="connsiteY457" fmla="*/ 4544425 h 8658460"/>
              <a:gd name="connsiteX458" fmla="*/ 6366372 w 8614744"/>
              <a:gd name="connsiteY458" fmla="*/ 4514261 h 8658460"/>
              <a:gd name="connsiteX459" fmla="*/ 6253479 w 8614744"/>
              <a:gd name="connsiteY459" fmla="*/ 4194530 h 8658460"/>
              <a:gd name="connsiteX460" fmla="*/ 6051374 w 8614744"/>
              <a:gd name="connsiteY460" fmla="*/ 3816042 h 8658460"/>
              <a:gd name="connsiteX461" fmla="*/ 6019178 w 8614744"/>
              <a:gd name="connsiteY461" fmla="*/ 3770853 h 8658460"/>
              <a:gd name="connsiteX462" fmla="*/ 6002357 w 8614744"/>
              <a:gd name="connsiteY462" fmla="*/ 3743170 h 8658460"/>
              <a:gd name="connsiteX463" fmla="*/ 6011795 w 8614744"/>
              <a:gd name="connsiteY463" fmla="*/ 3692194 h 8658460"/>
              <a:gd name="connsiteX464" fmla="*/ 6028792 w 8614744"/>
              <a:gd name="connsiteY464" fmla="*/ 3585620 h 8658460"/>
              <a:gd name="connsiteX465" fmla="*/ 6036351 w 8614744"/>
              <a:gd name="connsiteY465" fmla="*/ 3530024 h 8658460"/>
              <a:gd name="connsiteX466" fmla="*/ 6019025 w 8614744"/>
              <a:gd name="connsiteY466" fmla="*/ 3494474 h 8658460"/>
              <a:gd name="connsiteX467" fmla="*/ 5981031 w 8614744"/>
              <a:gd name="connsiteY467" fmla="*/ 3405800 h 8658460"/>
              <a:gd name="connsiteX468" fmla="*/ 5875809 w 8614744"/>
              <a:gd name="connsiteY468" fmla="*/ 3216115 h 8658460"/>
              <a:gd name="connsiteX469" fmla="*/ 5716680 w 8614744"/>
              <a:gd name="connsiteY469" fmla="*/ 2906830 h 8658460"/>
              <a:gd name="connsiteX470" fmla="*/ 5607987 w 8614744"/>
              <a:gd name="connsiteY470" fmla="*/ 2675961 h 8658460"/>
              <a:gd name="connsiteX471" fmla="*/ 5461360 w 8614744"/>
              <a:gd name="connsiteY471" fmla="*/ 2449935 h 8658460"/>
              <a:gd name="connsiteX472" fmla="*/ 5391483 w 8614744"/>
              <a:gd name="connsiteY472" fmla="*/ 2289220 h 8658460"/>
              <a:gd name="connsiteX473" fmla="*/ 5381211 w 8614744"/>
              <a:gd name="connsiteY473" fmla="*/ 2273537 h 8658460"/>
              <a:gd name="connsiteX474" fmla="*/ 5347003 w 8614744"/>
              <a:gd name="connsiteY474" fmla="*/ 2199656 h 8658460"/>
              <a:gd name="connsiteX475" fmla="*/ 5306264 w 8614744"/>
              <a:gd name="connsiteY475" fmla="*/ 2116554 h 8658460"/>
              <a:gd name="connsiteX476" fmla="*/ 5255944 w 8614744"/>
              <a:gd name="connsiteY476" fmla="*/ 1976099 h 8658460"/>
              <a:gd name="connsiteX477" fmla="*/ 5240538 w 8614744"/>
              <a:gd name="connsiteY477" fmla="*/ 1870169 h 8658460"/>
              <a:gd name="connsiteX478" fmla="*/ 5221042 w 8614744"/>
              <a:gd name="connsiteY478" fmla="*/ 1777689 h 8658460"/>
              <a:gd name="connsiteX479" fmla="*/ 5205336 w 8614744"/>
              <a:gd name="connsiteY479" fmla="*/ 1700926 h 8658460"/>
              <a:gd name="connsiteX480" fmla="*/ 5133902 w 8614744"/>
              <a:gd name="connsiteY480" fmla="*/ 1510127 h 8658460"/>
              <a:gd name="connsiteX481" fmla="*/ 5112778 w 8614744"/>
              <a:gd name="connsiteY481" fmla="*/ 1457932 h 8658460"/>
              <a:gd name="connsiteX482" fmla="*/ 5124710 w 8614744"/>
              <a:gd name="connsiteY482" fmla="*/ 1438885 h 8658460"/>
              <a:gd name="connsiteX483" fmla="*/ 5139011 w 8614744"/>
              <a:gd name="connsiteY483" fmla="*/ 1430009 h 8658460"/>
              <a:gd name="connsiteX484" fmla="*/ 5154730 w 8614744"/>
              <a:gd name="connsiteY484" fmla="*/ 1426218 h 8658460"/>
              <a:gd name="connsiteX485" fmla="*/ 5218033 w 8614744"/>
              <a:gd name="connsiteY485" fmla="*/ 1404570 h 8658460"/>
              <a:gd name="connsiteX486" fmla="*/ 5240050 w 8614744"/>
              <a:gd name="connsiteY486" fmla="*/ 1399108 h 8658460"/>
              <a:gd name="connsiteX487" fmla="*/ 5270324 w 8614744"/>
              <a:gd name="connsiteY487" fmla="*/ 1400573 h 8658460"/>
              <a:gd name="connsiteX488" fmla="*/ 5299124 w 8614744"/>
              <a:gd name="connsiteY488" fmla="*/ 1401886 h 8658460"/>
              <a:gd name="connsiteX489" fmla="*/ 5326312 w 8614744"/>
              <a:gd name="connsiteY489" fmla="*/ 1395630 h 8658460"/>
              <a:gd name="connsiteX490" fmla="*/ 5434106 w 8614744"/>
              <a:gd name="connsiteY490" fmla="*/ 1382529 h 8658460"/>
              <a:gd name="connsiteX491" fmla="*/ 5719605 w 8614744"/>
              <a:gd name="connsiteY491" fmla="*/ 1357325 h 8658460"/>
              <a:gd name="connsiteX492" fmla="*/ 5813004 w 8614744"/>
              <a:gd name="connsiteY492" fmla="*/ 1347857 h 8658460"/>
              <a:gd name="connsiteX493" fmla="*/ 5820476 w 8614744"/>
              <a:gd name="connsiteY493" fmla="*/ 1347967 h 8658460"/>
              <a:gd name="connsiteX494" fmla="*/ 5834268 w 8614744"/>
              <a:gd name="connsiteY494" fmla="*/ 1348146 h 8658460"/>
              <a:gd name="connsiteX495" fmla="*/ 5869974 w 8614744"/>
              <a:gd name="connsiteY495" fmla="*/ 1341208 h 8658460"/>
              <a:gd name="connsiteX496" fmla="*/ 5877543 w 8614744"/>
              <a:gd name="connsiteY496" fmla="*/ 1335986 h 8658460"/>
              <a:gd name="connsiteX497" fmla="*/ 5883872 w 8614744"/>
              <a:gd name="connsiteY497" fmla="*/ 1342984 h 8658460"/>
              <a:gd name="connsiteX498" fmla="*/ 5897315 w 8614744"/>
              <a:gd name="connsiteY498" fmla="*/ 1351039 h 8658460"/>
              <a:gd name="connsiteX499" fmla="*/ 5913075 w 8614744"/>
              <a:gd name="connsiteY499" fmla="*/ 1349763 h 8658460"/>
              <a:gd name="connsiteX500" fmla="*/ 5927729 w 8614744"/>
              <a:gd name="connsiteY500" fmla="*/ 1348671 h 8658460"/>
              <a:gd name="connsiteX501" fmla="*/ 5953389 w 8614744"/>
              <a:gd name="connsiteY501" fmla="*/ 1356483 h 8658460"/>
              <a:gd name="connsiteX502" fmla="*/ 5981606 w 8614744"/>
              <a:gd name="connsiteY502" fmla="*/ 1366047 h 8658460"/>
              <a:gd name="connsiteX503" fmla="*/ 5981683 w 8614744"/>
              <a:gd name="connsiteY503" fmla="*/ 1366047 h 8658460"/>
              <a:gd name="connsiteX504" fmla="*/ 5982212 w 8614744"/>
              <a:gd name="connsiteY504" fmla="*/ 1366045 h 8658460"/>
              <a:gd name="connsiteX505" fmla="*/ 5996168 w 8614744"/>
              <a:gd name="connsiteY505" fmla="*/ 1390041 h 8658460"/>
              <a:gd name="connsiteX506" fmla="*/ 6045789 w 8614744"/>
              <a:gd name="connsiteY506" fmla="*/ 1435131 h 8658460"/>
              <a:gd name="connsiteX507" fmla="*/ 6046419 w 8614744"/>
              <a:gd name="connsiteY507" fmla="*/ 1435129 h 8658460"/>
              <a:gd name="connsiteX508" fmla="*/ 6049098 w 8614744"/>
              <a:gd name="connsiteY508" fmla="*/ 1435121 h 8658460"/>
              <a:gd name="connsiteX509" fmla="*/ 6085886 w 8614744"/>
              <a:gd name="connsiteY509" fmla="*/ 1456204 h 8658460"/>
              <a:gd name="connsiteX510" fmla="*/ 6102355 w 8614744"/>
              <a:gd name="connsiteY510" fmla="*/ 1503795 h 8658460"/>
              <a:gd name="connsiteX511" fmla="*/ 6153652 w 8614744"/>
              <a:gd name="connsiteY511" fmla="*/ 1570638 h 8658460"/>
              <a:gd name="connsiteX512" fmla="*/ 6171816 w 8614744"/>
              <a:gd name="connsiteY512" fmla="*/ 1589980 h 8658460"/>
              <a:gd name="connsiteX513" fmla="*/ 6223674 w 8614744"/>
              <a:gd name="connsiteY513" fmla="*/ 1674409 h 8658460"/>
              <a:gd name="connsiteX514" fmla="*/ 6272338 w 8614744"/>
              <a:gd name="connsiteY514" fmla="*/ 1767190 h 8658460"/>
              <a:gd name="connsiteX515" fmla="*/ 6311830 w 8614744"/>
              <a:gd name="connsiteY515" fmla="*/ 1817893 h 8658460"/>
              <a:gd name="connsiteX516" fmla="*/ 6311972 w 8614744"/>
              <a:gd name="connsiteY516" fmla="*/ 1817893 h 8658460"/>
              <a:gd name="connsiteX517" fmla="*/ 6312095 w 8614744"/>
              <a:gd name="connsiteY517" fmla="*/ 1817892 h 8658460"/>
              <a:gd name="connsiteX518" fmla="*/ 6349682 w 8614744"/>
              <a:gd name="connsiteY518" fmla="*/ 1855644 h 8658460"/>
              <a:gd name="connsiteX519" fmla="*/ 6378774 w 8614744"/>
              <a:gd name="connsiteY519" fmla="*/ 1925389 h 8658460"/>
              <a:gd name="connsiteX520" fmla="*/ 6415813 w 8614744"/>
              <a:gd name="connsiteY520" fmla="*/ 2008974 h 8658460"/>
              <a:gd name="connsiteX521" fmla="*/ 6429414 w 8614744"/>
              <a:gd name="connsiteY521" fmla="*/ 2040380 h 8658460"/>
              <a:gd name="connsiteX522" fmla="*/ 6502554 w 8614744"/>
              <a:gd name="connsiteY522" fmla="*/ 2205243 h 8658460"/>
              <a:gd name="connsiteX523" fmla="*/ 6525043 w 8614744"/>
              <a:gd name="connsiteY523" fmla="*/ 2253265 h 8658460"/>
              <a:gd name="connsiteX524" fmla="*/ 6566743 w 8614744"/>
              <a:gd name="connsiteY524" fmla="*/ 2342381 h 8658460"/>
              <a:gd name="connsiteX525" fmla="*/ 6582636 w 8614744"/>
              <a:gd name="connsiteY525" fmla="*/ 2369604 h 8658460"/>
              <a:gd name="connsiteX526" fmla="*/ 6601238 w 8614744"/>
              <a:gd name="connsiteY526" fmla="*/ 2384779 h 8658460"/>
              <a:gd name="connsiteX527" fmla="*/ 6619005 w 8614744"/>
              <a:gd name="connsiteY527" fmla="*/ 2416161 h 8658460"/>
              <a:gd name="connsiteX528" fmla="*/ 6627956 w 8614744"/>
              <a:gd name="connsiteY528" fmla="*/ 2445738 h 8658460"/>
              <a:gd name="connsiteX529" fmla="*/ 6627967 w 8614744"/>
              <a:gd name="connsiteY529" fmla="*/ 2445738 h 8658460"/>
              <a:gd name="connsiteX530" fmla="*/ 6627973 w 8614744"/>
              <a:gd name="connsiteY530" fmla="*/ 2445738 h 8658460"/>
              <a:gd name="connsiteX531" fmla="*/ 6639796 w 8614744"/>
              <a:gd name="connsiteY531" fmla="*/ 2491505 h 8658460"/>
              <a:gd name="connsiteX532" fmla="*/ 6611362 w 8614744"/>
              <a:gd name="connsiteY532" fmla="*/ 2622676 h 8658460"/>
              <a:gd name="connsiteX533" fmla="*/ 6582222 w 8614744"/>
              <a:gd name="connsiteY533" fmla="*/ 2876073 h 8658460"/>
              <a:gd name="connsiteX534" fmla="*/ 6571235 w 8614744"/>
              <a:gd name="connsiteY534" fmla="*/ 3064091 h 8658460"/>
              <a:gd name="connsiteX535" fmla="*/ 6562645 w 8614744"/>
              <a:gd name="connsiteY535" fmla="*/ 3266911 h 8658460"/>
              <a:gd name="connsiteX536" fmla="*/ 6606635 w 8614744"/>
              <a:gd name="connsiteY536" fmla="*/ 3295533 h 8658460"/>
              <a:gd name="connsiteX537" fmla="*/ 6650191 w 8614744"/>
              <a:gd name="connsiteY537" fmla="*/ 3275681 h 8658460"/>
              <a:gd name="connsiteX538" fmla="*/ 6695895 w 8614744"/>
              <a:gd name="connsiteY538" fmla="*/ 3169873 h 8658460"/>
              <a:gd name="connsiteX539" fmla="*/ 6703840 w 8614744"/>
              <a:gd name="connsiteY539" fmla="*/ 3100387 h 8658460"/>
              <a:gd name="connsiteX540" fmla="*/ 6713141 w 8614744"/>
              <a:gd name="connsiteY540" fmla="*/ 3024875 h 8658460"/>
              <a:gd name="connsiteX541" fmla="*/ 6760577 w 8614744"/>
              <a:gd name="connsiteY541" fmla="*/ 2976751 h 8658460"/>
              <a:gd name="connsiteX542" fmla="*/ 6786106 w 8614744"/>
              <a:gd name="connsiteY542" fmla="*/ 2992524 h 8658460"/>
              <a:gd name="connsiteX543" fmla="*/ 6807083 w 8614744"/>
              <a:gd name="connsiteY543" fmla="*/ 3018332 h 8658460"/>
              <a:gd name="connsiteX544" fmla="*/ 6819210 w 8614744"/>
              <a:gd name="connsiteY544" fmla="*/ 3034468 h 8658460"/>
              <a:gd name="connsiteX545" fmla="*/ 6842573 w 8614744"/>
              <a:gd name="connsiteY545" fmla="*/ 3073224 h 8658460"/>
              <a:gd name="connsiteX546" fmla="*/ 6865945 w 8614744"/>
              <a:gd name="connsiteY546" fmla="*/ 3113370 h 8658460"/>
              <a:gd name="connsiteX547" fmla="*/ 6877629 w 8614744"/>
              <a:gd name="connsiteY547" fmla="*/ 3133211 h 8658460"/>
              <a:gd name="connsiteX548" fmla="*/ 6927700 w 8614744"/>
              <a:gd name="connsiteY548" fmla="*/ 3312094 h 8658460"/>
              <a:gd name="connsiteX549" fmla="*/ 6936870 w 8614744"/>
              <a:gd name="connsiteY549" fmla="*/ 3379169 h 8658460"/>
              <a:gd name="connsiteX550" fmla="*/ 6944124 w 8614744"/>
              <a:gd name="connsiteY550" fmla="*/ 3434684 h 8658460"/>
              <a:gd name="connsiteX551" fmla="*/ 7000875 w 8614744"/>
              <a:gd name="connsiteY551" fmla="*/ 3536214 h 8658460"/>
              <a:gd name="connsiteX552" fmla="*/ 7001171 w 8614744"/>
              <a:gd name="connsiteY552" fmla="*/ 3536214 h 8658460"/>
              <a:gd name="connsiteX553" fmla="*/ 7030178 w 8614744"/>
              <a:gd name="connsiteY553" fmla="*/ 3507812 h 8658460"/>
              <a:gd name="connsiteX554" fmla="*/ 7037841 w 8614744"/>
              <a:gd name="connsiteY554" fmla="*/ 3470732 h 8658460"/>
              <a:gd name="connsiteX555" fmla="*/ 7048515 w 8614744"/>
              <a:gd name="connsiteY555" fmla="*/ 3392435 h 8658460"/>
              <a:gd name="connsiteX556" fmla="*/ 7064723 w 8614744"/>
              <a:gd name="connsiteY556" fmla="*/ 3272840 h 8658460"/>
              <a:gd name="connsiteX557" fmla="*/ 7065440 w 8614744"/>
              <a:gd name="connsiteY557" fmla="*/ 3272900 h 8658460"/>
              <a:gd name="connsiteX558" fmla="*/ 7084384 w 8614744"/>
              <a:gd name="connsiteY558" fmla="*/ 3349181 h 8658460"/>
              <a:gd name="connsiteX559" fmla="*/ 7116771 w 8614744"/>
              <a:gd name="connsiteY559" fmla="*/ 3428627 h 8658460"/>
              <a:gd name="connsiteX560" fmla="*/ 7142584 w 8614744"/>
              <a:gd name="connsiteY560" fmla="*/ 3433371 h 8658460"/>
              <a:gd name="connsiteX561" fmla="*/ 7163072 w 8614744"/>
              <a:gd name="connsiteY561" fmla="*/ 3429757 h 8658460"/>
              <a:gd name="connsiteX562" fmla="*/ 7188565 w 8614744"/>
              <a:gd name="connsiteY562" fmla="*/ 3186568 h 8658460"/>
              <a:gd name="connsiteX563" fmla="*/ 7178619 w 8614744"/>
              <a:gd name="connsiteY563" fmla="*/ 3146345 h 8658460"/>
              <a:gd name="connsiteX564" fmla="*/ 7180760 w 8614744"/>
              <a:gd name="connsiteY564" fmla="*/ 3115317 h 8658460"/>
              <a:gd name="connsiteX565" fmla="*/ 7179726 w 8614744"/>
              <a:gd name="connsiteY565" fmla="*/ 3013010 h 8658460"/>
              <a:gd name="connsiteX566" fmla="*/ 7142400 w 8614744"/>
              <a:gd name="connsiteY566" fmla="*/ 2878037 h 8658460"/>
              <a:gd name="connsiteX567" fmla="*/ 7136354 w 8614744"/>
              <a:gd name="connsiteY567" fmla="*/ 2790112 h 8658460"/>
              <a:gd name="connsiteX568" fmla="*/ 7113192 w 8614744"/>
              <a:gd name="connsiteY568" fmla="*/ 2704596 h 8658460"/>
              <a:gd name="connsiteX569" fmla="*/ 7080862 w 8614744"/>
              <a:gd name="connsiteY569" fmla="*/ 2635333 h 8658460"/>
              <a:gd name="connsiteX570" fmla="*/ 7045248 w 8614744"/>
              <a:gd name="connsiteY570" fmla="*/ 2558220 h 8658460"/>
              <a:gd name="connsiteX571" fmla="*/ 6992096 w 8614744"/>
              <a:gd name="connsiteY571" fmla="*/ 2408060 h 8658460"/>
              <a:gd name="connsiteX572" fmla="*/ 7011276 w 8614744"/>
              <a:gd name="connsiteY572" fmla="*/ 2360732 h 8658460"/>
              <a:gd name="connsiteX573" fmla="*/ 7012423 w 8614744"/>
              <a:gd name="connsiteY573" fmla="*/ 2317208 h 8658460"/>
              <a:gd name="connsiteX574" fmla="*/ 6985103 w 8614744"/>
              <a:gd name="connsiteY574" fmla="*/ 2233103 h 8658460"/>
              <a:gd name="connsiteX575" fmla="*/ 6991892 w 8614744"/>
              <a:gd name="connsiteY575" fmla="*/ 2205290 h 8658460"/>
              <a:gd name="connsiteX576" fmla="*/ 6990242 w 8614744"/>
              <a:gd name="connsiteY576" fmla="*/ 2075674 h 8658460"/>
              <a:gd name="connsiteX577" fmla="*/ 6900389 w 8614744"/>
              <a:gd name="connsiteY577" fmla="*/ 1902569 h 8658460"/>
              <a:gd name="connsiteX578" fmla="*/ 6842841 w 8614744"/>
              <a:gd name="connsiteY578" fmla="*/ 1794097 h 8658460"/>
              <a:gd name="connsiteX579" fmla="*/ 6734110 w 8614744"/>
              <a:gd name="connsiteY579" fmla="*/ 1556286 h 8658460"/>
              <a:gd name="connsiteX580" fmla="*/ 6685898 w 8614744"/>
              <a:gd name="connsiteY580" fmla="*/ 1461651 h 8658460"/>
              <a:gd name="connsiteX581" fmla="*/ 6613114 w 8614744"/>
              <a:gd name="connsiteY581" fmla="*/ 1360672 h 8658460"/>
              <a:gd name="connsiteX582" fmla="*/ 6546390 w 8614744"/>
              <a:gd name="connsiteY582" fmla="*/ 1267065 h 8658460"/>
              <a:gd name="connsiteX583" fmla="*/ 6369711 w 8614744"/>
              <a:gd name="connsiteY583" fmla="*/ 965285 h 8658460"/>
              <a:gd name="connsiteX584" fmla="*/ 6295673 w 8614744"/>
              <a:gd name="connsiteY584" fmla="*/ 888384 h 8658460"/>
              <a:gd name="connsiteX585" fmla="*/ 6251966 w 8614744"/>
              <a:gd name="connsiteY585" fmla="*/ 854371 h 8658460"/>
              <a:gd name="connsiteX586" fmla="*/ 6140134 w 8614744"/>
              <a:gd name="connsiteY586" fmla="*/ 807312 h 8658460"/>
              <a:gd name="connsiteX587" fmla="*/ 6070611 w 8614744"/>
              <a:gd name="connsiteY587" fmla="*/ 792885 h 8658460"/>
              <a:gd name="connsiteX588" fmla="*/ 6012672 w 8614744"/>
              <a:gd name="connsiteY588" fmla="*/ 780245 h 8658460"/>
              <a:gd name="connsiteX589" fmla="*/ 5892180 w 8614744"/>
              <a:gd name="connsiteY589" fmla="*/ 757772 h 8658460"/>
              <a:gd name="connsiteX590" fmla="*/ 5741608 w 8614744"/>
              <a:gd name="connsiteY590" fmla="*/ 737315 h 8658460"/>
              <a:gd name="connsiteX591" fmla="*/ 5530861 w 8614744"/>
              <a:gd name="connsiteY591" fmla="*/ 718585 h 8658460"/>
              <a:gd name="connsiteX592" fmla="*/ 5276126 w 8614744"/>
              <a:gd name="connsiteY592" fmla="*/ 698248 h 8658460"/>
              <a:gd name="connsiteX593" fmla="*/ 5223981 w 8614744"/>
              <a:gd name="connsiteY593" fmla="*/ 696110 h 8658460"/>
              <a:gd name="connsiteX594" fmla="*/ 5143822 w 8614744"/>
              <a:gd name="connsiteY594" fmla="*/ 716117 h 8658460"/>
              <a:gd name="connsiteX595" fmla="*/ 5125370 w 8614744"/>
              <a:gd name="connsiteY595" fmla="*/ 727792 h 8658460"/>
              <a:gd name="connsiteX596" fmla="*/ 5087329 w 8614744"/>
              <a:gd name="connsiteY596" fmla="*/ 713653 h 8658460"/>
              <a:gd name="connsiteX597" fmla="*/ 4937215 w 8614744"/>
              <a:gd name="connsiteY597" fmla="*/ 682653 h 8658460"/>
              <a:gd name="connsiteX598" fmla="*/ 4903386 w 8614744"/>
              <a:gd name="connsiteY598" fmla="*/ 686440 h 8658460"/>
              <a:gd name="connsiteX599" fmla="*/ 4897243 w 8614744"/>
              <a:gd name="connsiteY599" fmla="*/ 687303 h 8658460"/>
              <a:gd name="connsiteX600" fmla="*/ 4873705 w 8614744"/>
              <a:gd name="connsiteY600" fmla="*/ 676885 h 8658460"/>
              <a:gd name="connsiteX601" fmla="*/ 4833876 w 8614744"/>
              <a:gd name="connsiteY601" fmla="*/ 661057 h 8658460"/>
              <a:gd name="connsiteX602" fmla="*/ 4807461 w 8614744"/>
              <a:gd name="connsiteY602" fmla="*/ 669383 h 8658460"/>
              <a:gd name="connsiteX603" fmla="*/ 4739024 w 8614744"/>
              <a:gd name="connsiteY603" fmla="*/ 683654 h 8658460"/>
              <a:gd name="connsiteX604" fmla="*/ 4677954 w 8614744"/>
              <a:gd name="connsiteY604" fmla="*/ 690477 h 8658460"/>
              <a:gd name="connsiteX605" fmla="*/ 4671627 w 8614744"/>
              <a:gd name="connsiteY605" fmla="*/ 691868 h 8658460"/>
              <a:gd name="connsiteX606" fmla="*/ 4664499 w 8614744"/>
              <a:gd name="connsiteY606" fmla="*/ 685459 h 8658460"/>
              <a:gd name="connsiteX607" fmla="*/ 4622476 w 8614744"/>
              <a:gd name="connsiteY607" fmla="*/ 646854 h 8658460"/>
              <a:gd name="connsiteX608" fmla="*/ 4595885 w 8614744"/>
              <a:gd name="connsiteY608" fmla="*/ 667786 h 8658460"/>
              <a:gd name="connsiteX609" fmla="*/ 4566355 w 8614744"/>
              <a:gd name="connsiteY609" fmla="*/ 685545 h 8658460"/>
              <a:gd name="connsiteX610" fmla="*/ 4524296 w 8614744"/>
              <a:gd name="connsiteY610" fmla="*/ 697816 h 8658460"/>
              <a:gd name="connsiteX611" fmla="*/ 4494722 w 8614744"/>
              <a:gd name="connsiteY611" fmla="*/ 707702 h 8658460"/>
              <a:gd name="connsiteX612" fmla="*/ 4463317 w 8614744"/>
              <a:gd name="connsiteY612" fmla="*/ 721304 h 8658460"/>
              <a:gd name="connsiteX613" fmla="*/ 4373681 w 8614744"/>
              <a:gd name="connsiteY613" fmla="*/ 752821 h 8658460"/>
              <a:gd name="connsiteX614" fmla="*/ 4244427 w 8614744"/>
              <a:gd name="connsiteY614" fmla="*/ 819281 h 8658460"/>
              <a:gd name="connsiteX615" fmla="*/ 4234328 w 8614744"/>
              <a:gd name="connsiteY615" fmla="*/ 834614 h 8658460"/>
              <a:gd name="connsiteX616" fmla="*/ 4186187 w 8614744"/>
              <a:gd name="connsiteY616" fmla="*/ 835810 h 8658460"/>
              <a:gd name="connsiteX617" fmla="*/ 4076197 w 8614744"/>
              <a:gd name="connsiteY617" fmla="*/ 870219 h 8658460"/>
              <a:gd name="connsiteX618" fmla="*/ 4044033 w 8614744"/>
              <a:gd name="connsiteY618" fmla="*/ 888759 h 8658460"/>
              <a:gd name="connsiteX619" fmla="*/ 4029074 w 8614744"/>
              <a:gd name="connsiteY619" fmla="*/ 887611 h 8658460"/>
              <a:gd name="connsiteX620" fmla="*/ 4016709 w 8614744"/>
              <a:gd name="connsiteY620" fmla="*/ 887013 h 8658460"/>
              <a:gd name="connsiteX621" fmla="*/ 3969885 w 8614744"/>
              <a:gd name="connsiteY621" fmla="*/ 899978 h 8658460"/>
              <a:gd name="connsiteX622" fmla="*/ 3908897 w 8614744"/>
              <a:gd name="connsiteY622" fmla="*/ 921613 h 8658460"/>
              <a:gd name="connsiteX623" fmla="*/ 3881162 w 8614744"/>
              <a:gd name="connsiteY623" fmla="*/ 929177 h 8658460"/>
              <a:gd name="connsiteX624" fmla="*/ 3862557 w 8614744"/>
              <a:gd name="connsiteY624" fmla="*/ 913539 h 8658460"/>
              <a:gd name="connsiteX625" fmla="*/ 3805869 w 8614744"/>
              <a:gd name="connsiteY625" fmla="*/ 876357 h 8658460"/>
              <a:gd name="connsiteX626" fmla="*/ 3744512 w 8614744"/>
              <a:gd name="connsiteY626" fmla="*/ 831792 h 8658460"/>
              <a:gd name="connsiteX627" fmla="*/ 3580135 w 8614744"/>
              <a:gd name="connsiteY627" fmla="*/ 743362 h 8658460"/>
              <a:gd name="connsiteX628" fmla="*/ 3511160 w 8614744"/>
              <a:gd name="connsiteY628" fmla="*/ 736842 h 8658460"/>
              <a:gd name="connsiteX629" fmla="*/ 3412563 w 8614744"/>
              <a:gd name="connsiteY629" fmla="*/ 746150 h 8658460"/>
              <a:gd name="connsiteX630" fmla="*/ 3337162 w 8614744"/>
              <a:gd name="connsiteY630" fmla="*/ 756753 h 8658460"/>
              <a:gd name="connsiteX631" fmla="*/ 3335379 w 8614744"/>
              <a:gd name="connsiteY631" fmla="*/ 756901 h 8658460"/>
              <a:gd name="connsiteX632" fmla="*/ 3324130 w 8614744"/>
              <a:gd name="connsiteY632" fmla="*/ 744328 h 8658460"/>
              <a:gd name="connsiteX633" fmla="*/ 3308176 w 8614744"/>
              <a:gd name="connsiteY633" fmla="*/ 705992 h 8658460"/>
              <a:gd name="connsiteX634" fmla="*/ 3296892 w 8614744"/>
              <a:gd name="connsiteY634" fmla="*/ 675038 h 8658460"/>
              <a:gd name="connsiteX635" fmla="*/ 3292243 w 8614744"/>
              <a:gd name="connsiteY635" fmla="*/ 668119 h 8658460"/>
              <a:gd name="connsiteX636" fmla="*/ 3292224 w 8614744"/>
              <a:gd name="connsiteY636" fmla="*/ 668119 h 8658460"/>
              <a:gd name="connsiteX637" fmla="*/ 3292218 w 8614744"/>
              <a:gd name="connsiteY637" fmla="*/ 668119 h 8658460"/>
              <a:gd name="connsiteX638" fmla="*/ 3282854 w 8614744"/>
              <a:gd name="connsiteY638" fmla="*/ 648264 h 8658460"/>
              <a:gd name="connsiteX639" fmla="*/ 3273443 w 8614744"/>
              <a:gd name="connsiteY639" fmla="*/ 621003 h 8658460"/>
              <a:gd name="connsiteX640" fmla="*/ 3268698 w 8614744"/>
              <a:gd name="connsiteY640" fmla="*/ 600196 h 8658460"/>
              <a:gd name="connsiteX641" fmla="*/ 3261616 w 8614744"/>
              <a:gd name="connsiteY641" fmla="*/ 575700 h 8658460"/>
              <a:gd name="connsiteX642" fmla="*/ 3254470 w 8614744"/>
              <a:gd name="connsiteY642" fmla="*/ 539631 h 8658460"/>
              <a:gd name="connsiteX643" fmla="*/ 3248233 w 8614744"/>
              <a:gd name="connsiteY643" fmla="*/ 500315 h 8658460"/>
              <a:gd name="connsiteX644" fmla="*/ 3238333 w 8614744"/>
              <a:gd name="connsiteY644" fmla="*/ 468427 h 8658460"/>
              <a:gd name="connsiteX645" fmla="*/ 3219578 w 8614744"/>
              <a:gd name="connsiteY645" fmla="*/ 425940 h 8658460"/>
              <a:gd name="connsiteX646" fmla="*/ 3200799 w 8614744"/>
              <a:gd name="connsiteY646" fmla="*/ 379287 h 8658460"/>
              <a:gd name="connsiteX647" fmla="*/ 3192800 w 8614744"/>
              <a:gd name="connsiteY647" fmla="*/ 356185 h 8658460"/>
              <a:gd name="connsiteX648" fmla="*/ 3188521 w 8614744"/>
              <a:gd name="connsiteY648" fmla="*/ 335837 h 8658460"/>
              <a:gd name="connsiteX649" fmla="*/ 3179097 w 8614744"/>
              <a:gd name="connsiteY649" fmla="*/ 306264 h 8658460"/>
              <a:gd name="connsiteX650" fmla="*/ 3169746 w 8614744"/>
              <a:gd name="connsiteY650" fmla="*/ 289650 h 8658460"/>
              <a:gd name="connsiteX651" fmla="*/ 3166025 w 8614744"/>
              <a:gd name="connsiteY651" fmla="*/ 284577 h 8658460"/>
              <a:gd name="connsiteX652" fmla="*/ 3166008 w 8614744"/>
              <a:gd name="connsiteY652" fmla="*/ 284577 h 8658460"/>
              <a:gd name="connsiteX653" fmla="*/ 3153403 w 8614744"/>
              <a:gd name="connsiteY653" fmla="*/ 264741 h 8658460"/>
              <a:gd name="connsiteX654" fmla="*/ 3098286 w 8614744"/>
              <a:gd name="connsiteY654" fmla="*/ 177088 h 8658460"/>
              <a:gd name="connsiteX655" fmla="*/ 3015992 w 8614744"/>
              <a:gd name="connsiteY655" fmla="*/ 114124 h 8658460"/>
              <a:gd name="connsiteX656" fmla="*/ 2988087 w 8614744"/>
              <a:gd name="connsiteY656" fmla="*/ 91131 h 8658460"/>
              <a:gd name="connsiteX657" fmla="*/ 2967258 w 8614744"/>
              <a:gd name="connsiteY657" fmla="*/ 77361 h 8658460"/>
              <a:gd name="connsiteX658" fmla="*/ 2967177 w 8614744"/>
              <a:gd name="connsiteY658" fmla="*/ 77361 h 8658460"/>
              <a:gd name="connsiteX659" fmla="*/ 2966512 w 8614744"/>
              <a:gd name="connsiteY659" fmla="*/ 77363 h 8658460"/>
              <a:gd name="connsiteX660" fmla="*/ 2945329 w 8614744"/>
              <a:gd name="connsiteY660" fmla="*/ 61280 h 8658460"/>
              <a:gd name="connsiteX661" fmla="*/ 2911099 w 8614744"/>
              <a:gd name="connsiteY661" fmla="*/ 41710 h 8658460"/>
              <a:gd name="connsiteX662" fmla="*/ 2895226 w 8614744"/>
              <a:gd name="connsiteY662" fmla="*/ 42578 h 8658460"/>
              <a:gd name="connsiteX663" fmla="*/ 2859026 w 8614744"/>
              <a:gd name="connsiteY663" fmla="*/ 45269 h 8658460"/>
              <a:gd name="connsiteX664" fmla="*/ 2825742 w 8614744"/>
              <a:gd name="connsiteY664" fmla="*/ 35095 h 8658460"/>
              <a:gd name="connsiteX665" fmla="*/ 2812227 w 8614744"/>
              <a:gd name="connsiteY665" fmla="*/ 18968 h 8658460"/>
              <a:gd name="connsiteX666" fmla="*/ 2802554 w 8614744"/>
              <a:gd name="connsiteY666" fmla="*/ 13468 h 8658460"/>
              <a:gd name="connsiteX667" fmla="*/ 2802474 w 8614744"/>
              <a:gd name="connsiteY667" fmla="*/ 13468 h 8658460"/>
              <a:gd name="connsiteX668" fmla="*/ 2802409 w 8614744"/>
              <a:gd name="connsiteY668" fmla="*/ 13468 h 8658460"/>
              <a:gd name="connsiteX669" fmla="*/ 2790399 w 8614744"/>
              <a:gd name="connsiteY669" fmla="*/ 6590 h 8658460"/>
              <a:gd name="connsiteX670" fmla="*/ 2779670 w 8614744"/>
              <a:gd name="connsiteY670" fmla="*/ 0 h 8658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</a:cxnLst>
            <a:rect l="l" t="t" r="r" b="b"/>
            <a:pathLst>
              <a:path w="8614744" h="8658460">
                <a:moveTo>
                  <a:pt x="7020648" y="3116191"/>
                </a:moveTo>
                <a:cubicBezTo>
                  <a:pt x="7022373" y="3116191"/>
                  <a:pt x="7025868" y="3124888"/>
                  <a:pt x="7029978" y="3140231"/>
                </a:cubicBezTo>
                <a:cubicBezTo>
                  <a:pt x="7035169" y="3157794"/>
                  <a:pt x="7041290" y="3176278"/>
                  <a:pt x="7044091" y="3180430"/>
                </a:cubicBezTo>
                <a:cubicBezTo>
                  <a:pt x="7047360" y="3185503"/>
                  <a:pt x="7046930" y="3191524"/>
                  <a:pt x="7043731" y="3198949"/>
                </a:cubicBezTo>
                <a:cubicBezTo>
                  <a:pt x="7041313" y="3203854"/>
                  <a:pt x="7039913" y="3206169"/>
                  <a:pt x="7039125" y="3206169"/>
                </a:cubicBezTo>
                <a:cubicBezTo>
                  <a:pt x="7038422" y="3206169"/>
                  <a:pt x="7038206" y="3204325"/>
                  <a:pt x="7038187" y="3200832"/>
                </a:cubicBezTo>
                <a:cubicBezTo>
                  <a:pt x="7037698" y="3196205"/>
                  <a:pt x="7033428" y="3177711"/>
                  <a:pt x="7027775" y="3160149"/>
                </a:cubicBezTo>
                <a:cubicBezTo>
                  <a:pt x="7022584" y="3142588"/>
                  <a:pt x="7018775" y="3123628"/>
                  <a:pt x="7019670" y="3118067"/>
                </a:cubicBezTo>
                <a:cubicBezTo>
                  <a:pt x="7019857" y="3116804"/>
                  <a:pt x="7020190" y="3116191"/>
                  <a:pt x="7020648" y="3116191"/>
                </a:cubicBezTo>
                <a:close/>
                <a:moveTo>
                  <a:pt x="7794790" y="4718763"/>
                </a:moveTo>
                <a:cubicBezTo>
                  <a:pt x="7795666" y="4718763"/>
                  <a:pt x="7796173" y="4718914"/>
                  <a:pt x="7796175" y="4719237"/>
                </a:cubicBezTo>
                <a:cubicBezTo>
                  <a:pt x="7796196" y="4723008"/>
                  <a:pt x="7787319" y="4728056"/>
                  <a:pt x="7782763" y="4728056"/>
                </a:cubicBezTo>
                <a:cubicBezTo>
                  <a:pt x="7781726" y="4728056"/>
                  <a:pt x="7780912" y="4727794"/>
                  <a:pt x="7780479" y="4727195"/>
                </a:cubicBezTo>
                <a:cubicBezTo>
                  <a:pt x="7779075" y="4724425"/>
                  <a:pt x="7781837" y="4721632"/>
                  <a:pt x="7786922" y="4720215"/>
                </a:cubicBezTo>
                <a:cubicBezTo>
                  <a:pt x="7790233" y="4719291"/>
                  <a:pt x="7793154" y="4718763"/>
                  <a:pt x="7794790" y="4718763"/>
                </a:cubicBezTo>
                <a:close/>
                <a:moveTo>
                  <a:pt x="6561350" y="5357590"/>
                </a:moveTo>
                <a:lnTo>
                  <a:pt x="6570236" y="5373743"/>
                </a:lnTo>
                <a:cubicBezTo>
                  <a:pt x="6577015" y="5386482"/>
                  <a:pt x="6578470" y="5393080"/>
                  <a:pt x="6574752" y="5393080"/>
                </a:cubicBezTo>
                <a:cubicBezTo>
                  <a:pt x="6573080" y="5393080"/>
                  <a:pt x="6570365" y="5391747"/>
                  <a:pt x="6566618" y="5389041"/>
                </a:cubicBezTo>
                <a:cubicBezTo>
                  <a:pt x="6561505" y="5385366"/>
                  <a:pt x="6558689" y="5378438"/>
                  <a:pt x="6560032" y="5370097"/>
                </a:cubicBezTo>
                <a:lnTo>
                  <a:pt x="6561350" y="5357590"/>
                </a:lnTo>
                <a:close/>
                <a:moveTo>
                  <a:pt x="2779670" y="0"/>
                </a:moveTo>
                <a:cubicBezTo>
                  <a:pt x="2773534" y="0"/>
                  <a:pt x="2766207" y="3474"/>
                  <a:pt x="2760789" y="9996"/>
                </a:cubicBezTo>
                <a:cubicBezTo>
                  <a:pt x="2753434" y="19295"/>
                  <a:pt x="2748350" y="20714"/>
                  <a:pt x="2715944" y="20894"/>
                </a:cubicBezTo>
                <a:cubicBezTo>
                  <a:pt x="2683076" y="21078"/>
                  <a:pt x="2679377" y="22023"/>
                  <a:pt x="2675263" y="31306"/>
                </a:cubicBezTo>
                <a:cubicBezTo>
                  <a:pt x="2672432" y="37918"/>
                  <a:pt x="2665146" y="42068"/>
                  <a:pt x="2659998" y="42068"/>
                </a:cubicBezTo>
                <a:cubicBezTo>
                  <a:pt x="2656836" y="42068"/>
                  <a:pt x="2654481" y="40502"/>
                  <a:pt x="2654462" y="36979"/>
                </a:cubicBezTo>
                <a:cubicBezTo>
                  <a:pt x="2654446" y="34201"/>
                  <a:pt x="2648853" y="27288"/>
                  <a:pt x="2641877" y="21771"/>
                </a:cubicBezTo>
                <a:cubicBezTo>
                  <a:pt x="2628988" y="12216"/>
                  <a:pt x="2575692" y="1525"/>
                  <a:pt x="2537344" y="1525"/>
                </a:cubicBezTo>
                <a:cubicBezTo>
                  <a:pt x="2536965" y="1525"/>
                  <a:pt x="2536588" y="1526"/>
                  <a:pt x="2536212" y="1528"/>
                </a:cubicBezTo>
                <a:cubicBezTo>
                  <a:pt x="2535906" y="1524"/>
                  <a:pt x="2535595" y="1521"/>
                  <a:pt x="2535280" y="1521"/>
                </a:cubicBezTo>
                <a:cubicBezTo>
                  <a:pt x="2512285" y="1521"/>
                  <a:pt x="2467275" y="13573"/>
                  <a:pt x="2465483" y="19976"/>
                </a:cubicBezTo>
                <a:cubicBezTo>
                  <a:pt x="2464571" y="22297"/>
                  <a:pt x="2459954" y="24637"/>
                  <a:pt x="2455787" y="24661"/>
                </a:cubicBezTo>
                <a:cubicBezTo>
                  <a:pt x="2451158" y="24687"/>
                  <a:pt x="2441463" y="29369"/>
                  <a:pt x="2434087" y="34968"/>
                </a:cubicBezTo>
                <a:cubicBezTo>
                  <a:pt x="2425333" y="42422"/>
                  <a:pt x="2411928" y="46201"/>
                  <a:pt x="2391109" y="48634"/>
                </a:cubicBezTo>
                <a:cubicBezTo>
                  <a:pt x="2371676" y="50593"/>
                  <a:pt x="2341632" y="59093"/>
                  <a:pt x="2309760" y="71771"/>
                </a:cubicBezTo>
                <a:cubicBezTo>
                  <a:pt x="2260334" y="91490"/>
                  <a:pt x="2258029" y="93355"/>
                  <a:pt x="2211526" y="138985"/>
                </a:cubicBezTo>
                <a:cubicBezTo>
                  <a:pt x="2155359" y="194850"/>
                  <a:pt x="2106161" y="255307"/>
                  <a:pt x="2088302" y="290591"/>
                </a:cubicBezTo>
                <a:cubicBezTo>
                  <a:pt x="2081436" y="304520"/>
                  <a:pt x="2069974" y="324490"/>
                  <a:pt x="2063550" y="334712"/>
                </a:cubicBezTo>
                <a:cubicBezTo>
                  <a:pt x="2050235" y="354691"/>
                  <a:pt x="2019103" y="416901"/>
                  <a:pt x="2008605" y="443810"/>
                </a:cubicBezTo>
                <a:cubicBezTo>
                  <a:pt x="2004951" y="452626"/>
                  <a:pt x="1996250" y="469803"/>
                  <a:pt x="1989373" y="481881"/>
                </a:cubicBezTo>
                <a:cubicBezTo>
                  <a:pt x="1982031" y="493494"/>
                  <a:pt x="1971049" y="516703"/>
                  <a:pt x="1964657" y="532479"/>
                </a:cubicBezTo>
                <a:cubicBezTo>
                  <a:pt x="1958263" y="548254"/>
                  <a:pt x="1948190" y="568218"/>
                  <a:pt x="1941752" y="576123"/>
                </a:cubicBezTo>
                <a:cubicBezTo>
                  <a:pt x="1935781" y="584491"/>
                  <a:pt x="1930733" y="592387"/>
                  <a:pt x="1930743" y="594240"/>
                </a:cubicBezTo>
                <a:cubicBezTo>
                  <a:pt x="1930753" y="596091"/>
                  <a:pt x="1925708" y="604454"/>
                  <a:pt x="1919733" y="612357"/>
                </a:cubicBezTo>
                <a:cubicBezTo>
                  <a:pt x="1903190" y="634207"/>
                  <a:pt x="1896809" y="652299"/>
                  <a:pt x="1896478" y="675909"/>
                </a:cubicBezTo>
                <a:cubicBezTo>
                  <a:pt x="1896573" y="693038"/>
                  <a:pt x="1894747" y="697677"/>
                  <a:pt x="1885972" y="701430"/>
                </a:cubicBezTo>
                <a:cubicBezTo>
                  <a:pt x="1872581" y="707524"/>
                  <a:pt x="1873083" y="714465"/>
                  <a:pt x="1889887" y="739370"/>
                </a:cubicBezTo>
                <a:cubicBezTo>
                  <a:pt x="1897357" y="750440"/>
                  <a:pt x="1903915" y="764293"/>
                  <a:pt x="1903946" y="769848"/>
                </a:cubicBezTo>
                <a:cubicBezTo>
                  <a:pt x="1903980" y="775866"/>
                  <a:pt x="1910516" y="785551"/>
                  <a:pt x="1920281" y="793365"/>
                </a:cubicBezTo>
                <a:cubicBezTo>
                  <a:pt x="1929118" y="800723"/>
                  <a:pt x="1936574" y="809477"/>
                  <a:pt x="1936595" y="813181"/>
                </a:cubicBezTo>
                <a:cubicBezTo>
                  <a:pt x="1936613" y="816400"/>
                  <a:pt x="1941654" y="819136"/>
                  <a:pt x="1948076" y="819136"/>
                </a:cubicBezTo>
                <a:cubicBezTo>
                  <a:pt x="1948118" y="819136"/>
                  <a:pt x="1948160" y="819136"/>
                  <a:pt x="1948202" y="819135"/>
                </a:cubicBezTo>
                <a:cubicBezTo>
                  <a:pt x="1948268" y="819135"/>
                  <a:pt x="1948334" y="819135"/>
                  <a:pt x="1948401" y="819135"/>
                </a:cubicBezTo>
                <a:cubicBezTo>
                  <a:pt x="1965546" y="819135"/>
                  <a:pt x="1993210" y="831429"/>
                  <a:pt x="2002036" y="842909"/>
                </a:cubicBezTo>
                <a:cubicBezTo>
                  <a:pt x="2008095" y="850280"/>
                  <a:pt x="2016444" y="853013"/>
                  <a:pt x="2036824" y="854751"/>
                </a:cubicBezTo>
                <a:cubicBezTo>
                  <a:pt x="2053497" y="856047"/>
                  <a:pt x="2067869" y="859669"/>
                  <a:pt x="2073452" y="864731"/>
                </a:cubicBezTo>
                <a:cubicBezTo>
                  <a:pt x="2078568" y="868869"/>
                  <a:pt x="2086466" y="873918"/>
                  <a:pt x="2091103" y="875282"/>
                </a:cubicBezTo>
                <a:cubicBezTo>
                  <a:pt x="2101308" y="878927"/>
                  <a:pt x="2130729" y="924595"/>
                  <a:pt x="2155543" y="974454"/>
                </a:cubicBezTo>
                <a:cubicBezTo>
                  <a:pt x="2171932" y="1007695"/>
                  <a:pt x="2174771" y="1018789"/>
                  <a:pt x="2179657" y="1064594"/>
                </a:cubicBezTo>
                <a:cubicBezTo>
                  <a:pt x="2185502" y="1116412"/>
                  <a:pt x="2185502" y="1116412"/>
                  <a:pt x="2200836" y="1126511"/>
                </a:cubicBezTo>
                <a:cubicBezTo>
                  <a:pt x="2209640" y="1132465"/>
                  <a:pt x="2220278" y="1137024"/>
                  <a:pt x="2224928" y="1137024"/>
                </a:cubicBezTo>
                <a:cubicBezTo>
                  <a:pt x="2224941" y="1137024"/>
                  <a:pt x="2224954" y="1137024"/>
                  <a:pt x="2224967" y="1137024"/>
                </a:cubicBezTo>
                <a:cubicBezTo>
                  <a:pt x="2224974" y="1137024"/>
                  <a:pt x="2224981" y="1137024"/>
                  <a:pt x="2224988" y="1137024"/>
                </a:cubicBezTo>
                <a:cubicBezTo>
                  <a:pt x="2229167" y="1137024"/>
                  <a:pt x="2239372" y="1144365"/>
                  <a:pt x="2247279" y="1153103"/>
                </a:cubicBezTo>
                <a:cubicBezTo>
                  <a:pt x="2255184" y="1161840"/>
                  <a:pt x="2265849" y="1169176"/>
                  <a:pt x="2270491" y="1169176"/>
                </a:cubicBezTo>
                <a:cubicBezTo>
                  <a:pt x="2270499" y="1169176"/>
                  <a:pt x="2270507" y="1169176"/>
                  <a:pt x="2270515" y="1169176"/>
                </a:cubicBezTo>
                <a:cubicBezTo>
                  <a:pt x="2284869" y="1169560"/>
                  <a:pt x="2295115" y="1180614"/>
                  <a:pt x="2295204" y="1196354"/>
                </a:cubicBezTo>
                <a:cubicBezTo>
                  <a:pt x="2295265" y="1207394"/>
                  <a:pt x="2297112" y="1210651"/>
                  <a:pt x="2304403" y="1210651"/>
                </a:cubicBezTo>
                <a:cubicBezTo>
                  <a:pt x="2304449" y="1210651"/>
                  <a:pt x="2304496" y="1210651"/>
                  <a:pt x="2304542" y="1210651"/>
                </a:cubicBezTo>
                <a:cubicBezTo>
                  <a:pt x="2309635" y="1210624"/>
                  <a:pt x="2313788" y="1208285"/>
                  <a:pt x="2313770" y="1205045"/>
                </a:cubicBezTo>
                <a:cubicBezTo>
                  <a:pt x="2313756" y="1202549"/>
                  <a:pt x="2314137" y="1201343"/>
                  <a:pt x="2314865" y="1201343"/>
                </a:cubicBezTo>
                <a:cubicBezTo>
                  <a:pt x="2317515" y="1201343"/>
                  <a:pt x="2324767" y="1217300"/>
                  <a:pt x="2334364" y="1245206"/>
                </a:cubicBezTo>
                <a:cubicBezTo>
                  <a:pt x="2350827" y="1291872"/>
                  <a:pt x="2368155" y="1327424"/>
                  <a:pt x="2379788" y="1338005"/>
                </a:cubicBezTo>
                <a:cubicBezTo>
                  <a:pt x="2384441" y="1342147"/>
                  <a:pt x="2388656" y="1350918"/>
                  <a:pt x="2388689" y="1356936"/>
                </a:cubicBezTo>
                <a:cubicBezTo>
                  <a:pt x="2388723" y="1362954"/>
                  <a:pt x="2391121" y="1377757"/>
                  <a:pt x="2393963" y="1389314"/>
                </a:cubicBezTo>
                <a:cubicBezTo>
                  <a:pt x="2401050" y="1416207"/>
                  <a:pt x="2414519" y="1426518"/>
                  <a:pt x="2447088" y="1426518"/>
                </a:cubicBezTo>
                <a:cubicBezTo>
                  <a:pt x="2451468" y="1426518"/>
                  <a:pt x="2456193" y="1426332"/>
                  <a:pt x="2461295" y="1425974"/>
                </a:cubicBezTo>
                <a:cubicBezTo>
                  <a:pt x="2465840" y="1425642"/>
                  <a:pt x="2470138" y="1425469"/>
                  <a:pt x="2474218" y="1425469"/>
                </a:cubicBezTo>
                <a:cubicBezTo>
                  <a:pt x="2507104" y="1425469"/>
                  <a:pt x="2525791" y="1436698"/>
                  <a:pt x="2545314" y="1466245"/>
                </a:cubicBezTo>
                <a:cubicBezTo>
                  <a:pt x="2569165" y="1503329"/>
                  <a:pt x="2578351" y="1509851"/>
                  <a:pt x="2616091" y="1509851"/>
                </a:cubicBezTo>
                <a:cubicBezTo>
                  <a:pt x="2618254" y="1509851"/>
                  <a:pt x="2620510" y="1509829"/>
                  <a:pt x="2622868" y="1509791"/>
                </a:cubicBezTo>
                <a:cubicBezTo>
                  <a:pt x="2623404" y="1509770"/>
                  <a:pt x="2623946" y="1509760"/>
                  <a:pt x="2624496" y="1509760"/>
                </a:cubicBezTo>
                <a:cubicBezTo>
                  <a:pt x="2638211" y="1509760"/>
                  <a:pt x="2656704" y="1516317"/>
                  <a:pt x="2691518" y="1533482"/>
                </a:cubicBezTo>
                <a:cubicBezTo>
                  <a:pt x="2718905" y="1546753"/>
                  <a:pt x="2741198" y="1559592"/>
                  <a:pt x="2741671" y="1561443"/>
                </a:cubicBezTo>
                <a:cubicBezTo>
                  <a:pt x="2741685" y="1563757"/>
                  <a:pt x="2735718" y="1573048"/>
                  <a:pt x="2727900" y="1582351"/>
                </a:cubicBezTo>
                <a:cubicBezTo>
                  <a:pt x="2720545" y="1591651"/>
                  <a:pt x="2701298" y="1626942"/>
                  <a:pt x="2684818" y="1660366"/>
                </a:cubicBezTo>
                <a:cubicBezTo>
                  <a:pt x="2668339" y="1693791"/>
                  <a:pt x="2651833" y="1722587"/>
                  <a:pt x="2648137" y="1723995"/>
                </a:cubicBezTo>
                <a:cubicBezTo>
                  <a:pt x="2642132" y="1726342"/>
                  <a:pt x="2640803" y="1736999"/>
                  <a:pt x="2642041" y="1793010"/>
                </a:cubicBezTo>
                <a:lnTo>
                  <a:pt x="2642871" y="1858742"/>
                </a:lnTo>
                <a:lnTo>
                  <a:pt x="2629028" y="1866690"/>
                </a:lnTo>
                <a:cubicBezTo>
                  <a:pt x="2591648" y="1888195"/>
                  <a:pt x="2569486" y="1898965"/>
                  <a:pt x="2564394" y="1898992"/>
                </a:cubicBezTo>
                <a:cubicBezTo>
                  <a:pt x="2548191" y="1899083"/>
                  <a:pt x="2502972" y="1925725"/>
                  <a:pt x="2478108" y="1949937"/>
                </a:cubicBezTo>
                <a:cubicBezTo>
                  <a:pt x="2462448" y="1964375"/>
                  <a:pt x="2434328" y="1985829"/>
                  <a:pt x="2415410" y="1997045"/>
                </a:cubicBezTo>
                <a:cubicBezTo>
                  <a:pt x="2396491" y="2008262"/>
                  <a:pt x="2374358" y="2024125"/>
                  <a:pt x="2366995" y="2032035"/>
                </a:cubicBezTo>
                <a:cubicBezTo>
                  <a:pt x="2355949" y="2043672"/>
                  <a:pt x="2346253" y="2048355"/>
                  <a:pt x="2318511" y="2054527"/>
                </a:cubicBezTo>
                <a:cubicBezTo>
                  <a:pt x="2274585" y="2064031"/>
                  <a:pt x="2255648" y="2072008"/>
                  <a:pt x="2228914" y="2092988"/>
                </a:cubicBezTo>
                <a:cubicBezTo>
                  <a:pt x="2217390" y="2101851"/>
                  <a:pt x="2204469" y="2109329"/>
                  <a:pt x="2200765" y="2109349"/>
                </a:cubicBezTo>
                <a:cubicBezTo>
                  <a:pt x="2180859" y="2109461"/>
                  <a:pt x="2155033" y="2127197"/>
                  <a:pt x="2120977" y="2163499"/>
                </a:cubicBezTo>
                <a:cubicBezTo>
                  <a:pt x="2097508" y="2188629"/>
                  <a:pt x="2081382" y="2202605"/>
                  <a:pt x="2074901" y="2202643"/>
                </a:cubicBezTo>
                <a:cubicBezTo>
                  <a:pt x="2069345" y="2202673"/>
                  <a:pt x="2038839" y="2211177"/>
                  <a:pt x="2006953" y="2221540"/>
                </a:cubicBezTo>
                <a:cubicBezTo>
                  <a:pt x="1974605" y="2231904"/>
                  <a:pt x="1914979" y="2248904"/>
                  <a:pt x="1873835" y="2259319"/>
                </a:cubicBezTo>
                <a:cubicBezTo>
                  <a:pt x="1768894" y="2285830"/>
                  <a:pt x="1767971" y="2286298"/>
                  <a:pt x="1738891" y="2301738"/>
                </a:cubicBezTo>
                <a:cubicBezTo>
                  <a:pt x="1722580" y="2310529"/>
                  <a:pt x="1714350" y="2313519"/>
                  <a:pt x="1703985" y="2313519"/>
                </a:cubicBezTo>
                <a:cubicBezTo>
                  <a:pt x="1700564" y="2313519"/>
                  <a:pt x="1696910" y="2313194"/>
                  <a:pt x="1692656" y="2312643"/>
                </a:cubicBezTo>
                <a:cubicBezTo>
                  <a:pt x="1688945" y="2312169"/>
                  <a:pt x="1685491" y="2311925"/>
                  <a:pt x="1682275" y="2311925"/>
                </a:cubicBezTo>
                <a:cubicBezTo>
                  <a:pt x="1661406" y="2311925"/>
                  <a:pt x="1650581" y="2322203"/>
                  <a:pt x="1644700" y="2346706"/>
                </a:cubicBezTo>
                <a:cubicBezTo>
                  <a:pt x="1641351" y="2359844"/>
                  <a:pt x="1640066" y="2364888"/>
                  <a:pt x="1637396" y="2364888"/>
                </a:cubicBezTo>
                <a:cubicBezTo>
                  <a:pt x="1635732" y="2364888"/>
                  <a:pt x="1633531" y="2362929"/>
                  <a:pt x="1629959" y="2359750"/>
                </a:cubicBezTo>
                <a:cubicBezTo>
                  <a:pt x="1624841" y="2355149"/>
                  <a:pt x="1610924" y="2350135"/>
                  <a:pt x="1598880" y="2348812"/>
                </a:cubicBezTo>
                <a:cubicBezTo>
                  <a:pt x="1582204" y="2347054"/>
                  <a:pt x="1576636" y="2344771"/>
                  <a:pt x="1575206" y="2337372"/>
                </a:cubicBezTo>
                <a:cubicBezTo>
                  <a:pt x="1574252" y="2332285"/>
                  <a:pt x="1566315" y="2320291"/>
                  <a:pt x="1557927" y="2310619"/>
                </a:cubicBezTo>
                <a:cubicBezTo>
                  <a:pt x="1548615" y="2300949"/>
                  <a:pt x="1542064" y="2288484"/>
                  <a:pt x="1542028" y="2282003"/>
                </a:cubicBezTo>
                <a:cubicBezTo>
                  <a:pt x="1541991" y="2275523"/>
                  <a:pt x="1537750" y="2262120"/>
                  <a:pt x="1533070" y="2252887"/>
                </a:cubicBezTo>
                <a:cubicBezTo>
                  <a:pt x="1527922" y="2243195"/>
                  <a:pt x="1520399" y="2222403"/>
                  <a:pt x="1516609" y="2206684"/>
                </a:cubicBezTo>
                <a:cubicBezTo>
                  <a:pt x="1509998" y="2183573"/>
                  <a:pt x="1509952" y="2175241"/>
                  <a:pt x="1514482" y="2157623"/>
                </a:cubicBezTo>
                <a:cubicBezTo>
                  <a:pt x="1521278" y="2131199"/>
                  <a:pt x="1515613" y="2111324"/>
                  <a:pt x="1500325" y="2109555"/>
                </a:cubicBezTo>
                <a:cubicBezTo>
                  <a:pt x="1486425" y="2107318"/>
                  <a:pt x="1480313" y="2090686"/>
                  <a:pt x="1483873" y="2064743"/>
                </a:cubicBezTo>
                <a:cubicBezTo>
                  <a:pt x="1485636" y="2048991"/>
                  <a:pt x="1484669" y="2041591"/>
                  <a:pt x="1479081" y="2035604"/>
                </a:cubicBezTo>
                <a:cubicBezTo>
                  <a:pt x="1472558" y="2028232"/>
                  <a:pt x="1471068" y="2010187"/>
                  <a:pt x="1470003" y="1902324"/>
                </a:cubicBezTo>
                <a:cubicBezTo>
                  <a:pt x="1469158" y="1833814"/>
                  <a:pt x="1469670" y="1759739"/>
                  <a:pt x="1471864" y="1737968"/>
                </a:cubicBezTo>
                <a:cubicBezTo>
                  <a:pt x="1474900" y="1701378"/>
                  <a:pt x="1473951" y="1697218"/>
                  <a:pt x="1465575" y="1689394"/>
                </a:cubicBezTo>
                <a:cubicBezTo>
                  <a:pt x="1456269" y="1681113"/>
                  <a:pt x="1456251" y="1677873"/>
                  <a:pt x="1460136" y="1627388"/>
                </a:cubicBezTo>
                <a:cubicBezTo>
                  <a:pt x="1466180" y="1549117"/>
                  <a:pt x="1479186" y="1474047"/>
                  <a:pt x="1497383" y="1416539"/>
                </a:cubicBezTo>
                <a:cubicBezTo>
                  <a:pt x="1517399" y="1353004"/>
                  <a:pt x="1534406" y="1331150"/>
                  <a:pt x="1574616" y="1319353"/>
                </a:cubicBezTo>
                <a:cubicBezTo>
                  <a:pt x="1591256" y="1314630"/>
                  <a:pt x="1612946" y="1302472"/>
                  <a:pt x="1633688" y="1286153"/>
                </a:cubicBezTo>
                <a:cubicBezTo>
                  <a:pt x="1652129" y="1272162"/>
                  <a:pt x="1674737" y="1258609"/>
                  <a:pt x="1683978" y="1255317"/>
                </a:cubicBezTo>
                <a:cubicBezTo>
                  <a:pt x="1693221" y="1252488"/>
                  <a:pt x="1709846" y="1244990"/>
                  <a:pt x="1721387" y="1239368"/>
                </a:cubicBezTo>
                <a:cubicBezTo>
                  <a:pt x="1732927" y="1233287"/>
                  <a:pt x="1753705" y="1223449"/>
                  <a:pt x="1767554" y="1216427"/>
                </a:cubicBezTo>
                <a:cubicBezTo>
                  <a:pt x="1781406" y="1209867"/>
                  <a:pt x="1806308" y="1192601"/>
                  <a:pt x="1822897" y="1178619"/>
                </a:cubicBezTo>
                <a:cubicBezTo>
                  <a:pt x="1890628" y="1120835"/>
                  <a:pt x="1905382" y="1110104"/>
                  <a:pt x="1945079" y="1089052"/>
                </a:cubicBezTo>
                <a:cubicBezTo>
                  <a:pt x="1967697" y="1077352"/>
                  <a:pt x="1995376" y="1059606"/>
                  <a:pt x="2005972" y="1050287"/>
                </a:cubicBezTo>
                <a:cubicBezTo>
                  <a:pt x="2020252" y="1037707"/>
                  <a:pt x="2036411" y="1029746"/>
                  <a:pt x="2066913" y="1020317"/>
                </a:cubicBezTo>
                <a:cubicBezTo>
                  <a:pt x="2118214" y="1004755"/>
                  <a:pt x="2124664" y="999164"/>
                  <a:pt x="2120355" y="973725"/>
                </a:cubicBezTo>
                <a:cubicBezTo>
                  <a:pt x="2113252" y="931634"/>
                  <a:pt x="2088628" y="915914"/>
                  <a:pt x="2028055" y="915914"/>
                </a:cubicBezTo>
                <a:cubicBezTo>
                  <a:pt x="2027393" y="915914"/>
                  <a:pt x="2026725" y="915916"/>
                  <a:pt x="2026054" y="915920"/>
                </a:cubicBezTo>
                <a:cubicBezTo>
                  <a:pt x="1966798" y="916251"/>
                  <a:pt x="1915516" y="935054"/>
                  <a:pt x="1862962" y="974699"/>
                </a:cubicBezTo>
                <a:cubicBezTo>
                  <a:pt x="1849133" y="985423"/>
                  <a:pt x="1832508" y="992923"/>
                  <a:pt x="1816784" y="995788"/>
                </a:cubicBezTo>
                <a:cubicBezTo>
                  <a:pt x="1803374" y="998641"/>
                  <a:pt x="1789973" y="1002883"/>
                  <a:pt x="1787670" y="1005209"/>
                </a:cubicBezTo>
                <a:cubicBezTo>
                  <a:pt x="1784656" y="1008259"/>
                  <a:pt x="1779954" y="1009729"/>
                  <a:pt x="1774608" y="1009729"/>
                </a:cubicBezTo>
                <a:cubicBezTo>
                  <a:pt x="1767712" y="1009729"/>
                  <a:pt x="1759742" y="1007283"/>
                  <a:pt x="1752935" y="1002626"/>
                </a:cubicBezTo>
                <a:cubicBezTo>
                  <a:pt x="1742712" y="995738"/>
                  <a:pt x="1742234" y="992964"/>
                  <a:pt x="1744362" y="959620"/>
                </a:cubicBezTo>
                <a:cubicBezTo>
                  <a:pt x="1748182" y="897564"/>
                  <a:pt x="1764443" y="824791"/>
                  <a:pt x="1779140" y="803874"/>
                </a:cubicBezTo>
                <a:cubicBezTo>
                  <a:pt x="1780977" y="801087"/>
                  <a:pt x="1785086" y="790880"/>
                  <a:pt x="1788270" y="780678"/>
                </a:cubicBezTo>
                <a:cubicBezTo>
                  <a:pt x="1796003" y="756098"/>
                  <a:pt x="1804713" y="740772"/>
                  <a:pt x="1856613" y="666874"/>
                </a:cubicBezTo>
                <a:cubicBezTo>
                  <a:pt x="1880959" y="632480"/>
                  <a:pt x="1913529" y="579058"/>
                  <a:pt x="1928636" y="548419"/>
                </a:cubicBezTo>
                <a:cubicBezTo>
                  <a:pt x="2017923" y="371539"/>
                  <a:pt x="2010612" y="388709"/>
                  <a:pt x="2010423" y="354914"/>
                </a:cubicBezTo>
                <a:cubicBezTo>
                  <a:pt x="2010271" y="327602"/>
                  <a:pt x="2008851" y="322054"/>
                  <a:pt x="1998146" y="311929"/>
                </a:cubicBezTo>
                <a:cubicBezTo>
                  <a:pt x="1990699" y="304562"/>
                  <a:pt x="1979092" y="298610"/>
                  <a:pt x="1967973" y="297284"/>
                </a:cubicBezTo>
                <a:cubicBezTo>
                  <a:pt x="1964454" y="296877"/>
                  <a:pt x="1961450" y="296639"/>
                  <a:pt x="1958766" y="296639"/>
                </a:cubicBezTo>
                <a:cubicBezTo>
                  <a:pt x="1949791" y="296639"/>
                  <a:pt x="1944381" y="299297"/>
                  <a:pt x="1935160" y="307187"/>
                </a:cubicBezTo>
                <a:cubicBezTo>
                  <a:pt x="1917190" y="322567"/>
                  <a:pt x="1875394" y="382056"/>
                  <a:pt x="1858457" y="416407"/>
                </a:cubicBezTo>
                <a:cubicBezTo>
                  <a:pt x="1844727" y="444726"/>
                  <a:pt x="1827266" y="468433"/>
                  <a:pt x="1795518" y="503331"/>
                </a:cubicBezTo>
                <a:cubicBezTo>
                  <a:pt x="1783553" y="516360"/>
                  <a:pt x="1768396" y="537742"/>
                  <a:pt x="1761987" y="550740"/>
                </a:cubicBezTo>
                <a:cubicBezTo>
                  <a:pt x="1746417" y="581381"/>
                  <a:pt x="1703282" y="649674"/>
                  <a:pt x="1694067" y="657596"/>
                </a:cubicBezTo>
                <a:cubicBezTo>
                  <a:pt x="1691831" y="659336"/>
                  <a:pt x="1689913" y="660301"/>
                  <a:pt x="1687759" y="660301"/>
                </a:cubicBezTo>
                <a:cubicBezTo>
                  <a:pt x="1684140" y="660301"/>
                  <a:pt x="1679854" y="657578"/>
                  <a:pt x="1672273" y="651235"/>
                </a:cubicBezTo>
                <a:cubicBezTo>
                  <a:pt x="1664367" y="644799"/>
                  <a:pt x="1657837" y="636039"/>
                  <a:pt x="1657817" y="632336"/>
                </a:cubicBezTo>
                <a:cubicBezTo>
                  <a:pt x="1657772" y="624467"/>
                  <a:pt x="1677011" y="587786"/>
                  <a:pt x="1715537" y="522757"/>
                </a:cubicBezTo>
                <a:cubicBezTo>
                  <a:pt x="1728837" y="500463"/>
                  <a:pt x="1744859" y="467968"/>
                  <a:pt x="1751245" y="450803"/>
                </a:cubicBezTo>
                <a:cubicBezTo>
                  <a:pt x="1757166" y="433639"/>
                  <a:pt x="1770856" y="397916"/>
                  <a:pt x="1780429" y="371012"/>
                </a:cubicBezTo>
                <a:cubicBezTo>
                  <a:pt x="1832877" y="229520"/>
                  <a:pt x="1843708" y="179462"/>
                  <a:pt x="1830999" y="142034"/>
                </a:cubicBezTo>
                <a:cubicBezTo>
                  <a:pt x="1823516" y="119540"/>
                  <a:pt x="1803295" y="107168"/>
                  <a:pt x="1773982" y="107168"/>
                </a:cubicBezTo>
                <a:cubicBezTo>
                  <a:pt x="1773789" y="107168"/>
                  <a:pt x="1773595" y="107169"/>
                  <a:pt x="1773400" y="107170"/>
                </a:cubicBezTo>
                <a:cubicBezTo>
                  <a:pt x="1754420" y="107276"/>
                  <a:pt x="1748875" y="109160"/>
                  <a:pt x="1740139" y="119856"/>
                </a:cubicBezTo>
                <a:cubicBezTo>
                  <a:pt x="1730021" y="131950"/>
                  <a:pt x="1715429" y="171844"/>
                  <a:pt x="1715514" y="187120"/>
                </a:cubicBezTo>
                <a:cubicBezTo>
                  <a:pt x="1715535" y="190824"/>
                  <a:pt x="1705939" y="213563"/>
                  <a:pt x="1694501" y="237701"/>
                </a:cubicBezTo>
                <a:cubicBezTo>
                  <a:pt x="1683063" y="261836"/>
                  <a:pt x="1670715" y="289221"/>
                  <a:pt x="1667066" y="298963"/>
                </a:cubicBezTo>
                <a:cubicBezTo>
                  <a:pt x="1663419" y="309167"/>
                  <a:pt x="1651510" y="331918"/>
                  <a:pt x="1640500" y="350035"/>
                </a:cubicBezTo>
                <a:cubicBezTo>
                  <a:pt x="1618938" y="385340"/>
                  <a:pt x="1609346" y="408540"/>
                  <a:pt x="1589817" y="476238"/>
                </a:cubicBezTo>
                <a:cubicBezTo>
                  <a:pt x="1575738" y="524927"/>
                  <a:pt x="1554220" y="568103"/>
                  <a:pt x="1538090" y="581154"/>
                </a:cubicBezTo>
                <a:cubicBezTo>
                  <a:pt x="1530490" y="587089"/>
                  <a:pt x="1525160" y="590455"/>
                  <a:pt x="1522132" y="590455"/>
                </a:cubicBezTo>
                <a:cubicBezTo>
                  <a:pt x="1514691" y="590455"/>
                  <a:pt x="1521137" y="570140"/>
                  <a:pt x="1541902" y="517708"/>
                </a:cubicBezTo>
                <a:cubicBezTo>
                  <a:pt x="1555139" y="483840"/>
                  <a:pt x="1567871" y="442567"/>
                  <a:pt x="1571908" y="419397"/>
                </a:cubicBezTo>
                <a:cubicBezTo>
                  <a:pt x="1579965" y="369816"/>
                  <a:pt x="1585383" y="345250"/>
                  <a:pt x="1608894" y="244659"/>
                </a:cubicBezTo>
                <a:cubicBezTo>
                  <a:pt x="1634217" y="136650"/>
                  <a:pt x="1633191" y="118602"/>
                  <a:pt x="1600707" y="104893"/>
                </a:cubicBezTo>
                <a:cubicBezTo>
                  <a:pt x="1592103" y="101365"/>
                  <a:pt x="1581299" y="99714"/>
                  <a:pt x="1570616" y="99714"/>
                </a:cubicBezTo>
                <a:cubicBezTo>
                  <a:pt x="1553643" y="99714"/>
                  <a:pt x="1536973" y="103881"/>
                  <a:pt x="1529912" y="111308"/>
                </a:cubicBezTo>
                <a:cubicBezTo>
                  <a:pt x="1521623" y="119224"/>
                  <a:pt x="1497080" y="200839"/>
                  <a:pt x="1477628" y="282427"/>
                </a:cubicBezTo>
                <a:cubicBezTo>
                  <a:pt x="1473560" y="300044"/>
                  <a:pt x="1461698" y="331590"/>
                  <a:pt x="1452091" y="352011"/>
                </a:cubicBezTo>
                <a:cubicBezTo>
                  <a:pt x="1439280" y="378934"/>
                  <a:pt x="1432008" y="403512"/>
                  <a:pt x="1425272" y="440585"/>
                </a:cubicBezTo>
                <a:cubicBezTo>
                  <a:pt x="1420337" y="468853"/>
                  <a:pt x="1412213" y="506397"/>
                  <a:pt x="1406756" y="524020"/>
                </a:cubicBezTo>
                <a:cubicBezTo>
                  <a:pt x="1397665" y="554161"/>
                  <a:pt x="1381667" y="590824"/>
                  <a:pt x="1377964" y="590845"/>
                </a:cubicBezTo>
                <a:lnTo>
                  <a:pt x="1377963" y="590845"/>
                </a:lnTo>
                <a:cubicBezTo>
                  <a:pt x="1377037" y="590840"/>
                  <a:pt x="1377271" y="549639"/>
                  <a:pt x="1378378" y="499178"/>
                </a:cubicBezTo>
                <a:cubicBezTo>
                  <a:pt x="1381377" y="372777"/>
                  <a:pt x="1380096" y="309361"/>
                  <a:pt x="1373951" y="286709"/>
                </a:cubicBezTo>
                <a:cubicBezTo>
                  <a:pt x="1367365" y="262778"/>
                  <a:pt x="1350279" y="248544"/>
                  <a:pt x="1327744" y="248544"/>
                </a:cubicBezTo>
                <a:cubicBezTo>
                  <a:pt x="1327644" y="248544"/>
                  <a:pt x="1327544" y="248544"/>
                  <a:pt x="1327443" y="248545"/>
                </a:cubicBezTo>
                <a:cubicBezTo>
                  <a:pt x="1289945" y="248754"/>
                  <a:pt x="1280348" y="271030"/>
                  <a:pt x="1269850" y="380807"/>
                </a:cubicBezTo>
                <a:cubicBezTo>
                  <a:pt x="1249758" y="596189"/>
                  <a:pt x="1253817" y="577184"/>
                  <a:pt x="1179485" y="779446"/>
                </a:cubicBezTo>
                <a:cubicBezTo>
                  <a:pt x="1122490" y="935776"/>
                  <a:pt x="1110748" y="988619"/>
                  <a:pt x="1119446" y="1053845"/>
                </a:cubicBezTo>
                <a:cubicBezTo>
                  <a:pt x="1123308" y="1082526"/>
                  <a:pt x="1122463" y="1096883"/>
                  <a:pt x="1116600" y="1124693"/>
                </a:cubicBezTo>
                <a:cubicBezTo>
                  <a:pt x="1108044" y="1167796"/>
                  <a:pt x="1106027" y="1221045"/>
                  <a:pt x="1112996" y="1225636"/>
                </a:cubicBezTo>
                <a:cubicBezTo>
                  <a:pt x="1120429" y="1230223"/>
                  <a:pt x="1126712" y="1277409"/>
                  <a:pt x="1120230" y="1277445"/>
                </a:cubicBezTo>
                <a:cubicBezTo>
                  <a:pt x="1117453" y="1277461"/>
                  <a:pt x="1115171" y="1283492"/>
                  <a:pt x="1115215" y="1291361"/>
                </a:cubicBezTo>
                <a:cubicBezTo>
                  <a:pt x="1115256" y="1298769"/>
                  <a:pt x="1112978" y="1305264"/>
                  <a:pt x="1110663" y="1305276"/>
                </a:cubicBezTo>
                <a:cubicBezTo>
                  <a:pt x="1110658" y="1305276"/>
                  <a:pt x="1110654" y="1305276"/>
                  <a:pt x="1110649" y="1305276"/>
                </a:cubicBezTo>
                <a:cubicBezTo>
                  <a:pt x="1107879" y="1305276"/>
                  <a:pt x="1106006" y="1300199"/>
                  <a:pt x="1105970" y="1293729"/>
                </a:cubicBezTo>
                <a:cubicBezTo>
                  <a:pt x="1105924" y="1285447"/>
                  <a:pt x="1103618" y="1282207"/>
                  <a:pt x="1096772" y="1282207"/>
                </a:cubicBezTo>
                <a:cubicBezTo>
                  <a:pt x="1096730" y="1282207"/>
                  <a:pt x="1096689" y="1282207"/>
                  <a:pt x="1096647" y="1282207"/>
                </a:cubicBezTo>
                <a:cubicBezTo>
                  <a:pt x="1087851" y="1282255"/>
                  <a:pt x="1087406" y="1285499"/>
                  <a:pt x="1087628" y="1325313"/>
                </a:cubicBezTo>
                <a:cubicBezTo>
                  <a:pt x="1087897" y="1373456"/>
                  <a:pt x="1079836" y="1422111"/>
                  <a:pt x="1050031" y="1556531"/>
                </a:cubicBezTo>
                <a:cubicBezTo>
                  <a:pt x="1022486" y="1681218"/>
                  <a:pt x="1024307" y="1675653"/>
                  <a:pt x="998073" y="1703113"/>
                </a:cubicBezTo>
                <a:cubicBezTo>
                  <a:pt x="971835" y="1730111"/>
                  <a:pt x="964992" y="1748203"/>
                  <a:pt x="965217" y="1788479"/>
                </a:cubicBezTo>
                <a:cubicBezTo>
                  <a:pt x="965300" y="1803292"/>
                  <a:pt x="963978" y="1815337"/>
                  <a:pt x="961663" y="1815350"/>
                </a:cubicBezTo>
                <a:cubicBezTo>
                  <a:pt x="959809" y="1814899"/>
                  <a:pt x="953312" y="1812156"/>
                  <a:pt x="946811" y="1808490"/>
                </a:cubicBezTo>
                <a:cubicBezTo>
                  <a:pt x="939310" y="1804170"/>
                  <a:pt x="929212" y="1802101"/>
                  <a:pt x="919109" y="1802101"/>
                </a:cubicBezTo>
                <a:cubicBezTo>
                  <a:pt x="906692" y="1802101"/>
                  <a:pt x="894267" y="1805226"/>
                  <a:pt x="886643" y="1811141"/>
                </a:cubicBezTo>
                <a:cubicBezTo>
                  <a:pt x="876501" y="1819066"/>
                  <a:pt x="875141" y="1824166"/>
                  <a:pt x="872156" y="1870016"/>
                </a:cubicBezTo>
                <a:cubicBezTo>
                  <a:pt x="869994" y="1897340"/>
                  <a:pt x="867511" y="1950129"/>
                  <a:pt x="866329" y="1987174"/>
                </a:cubicBezTo>
                <a:cubicBezTo>
                  <a:pt x="864350" y="2047367"/>
                  <a:pt x="864864" y="2056624"/>
                  <a:pt x="873317" y="2077873"/>
                </a:cubicBezTo>
                <a:cubicBezTo>
                  <a:pt x="885994" y="2109745"/>
                  <a:pt x="888084" y="2152324"/>
                  <a:pt x="877529" y="2169050"/>
                </a:cubicBezTo>
                <a:cubicBezTo>
                  <a:pt x="870184" y="2180202"/>
                  <a:pt x="869742" y="2183906"/>
                  <a:pt x="875418" y="2205634"/>
                </a:cubicBezTo>
                <a:cubicBezTo>
                  <a:pt x="878734" y="2219041"/>
                  <a:pt x="885774" y="2236131"/>
                  <a:pt x="891367" y="2243044"/>
                </a:cubicBezTo>
                <a:cubicBezTo>
                  <a:pt x="900234" y="2255493"/>
                  <a:pt x="900733" y="2261973"/>
                  <a:pt x="899777" y="2339753"/>
                </a:cubicBezTo>
                <a:cubicBezTo>
                  <a:pt x="899570" y="2385586"/>
                  <a:pt x="897025" y="2427265"/>
                  <a:pt x="894736" y="2431907"/>
                </a:cubicBezTo>
                <a:cubicBezTo>
                  <a:pt x="887865" y="2444909"/>
                  <a:pt x="889471" y="2483789"/>
                  <a:pt x="897868" y="2495313"/>
                </a:cubicBezTo>
                <a:cubicBezTo>
                  <a:pt x="901603" y="2500848"/>
                  <a:pt x="922075" y="2519251"/>
                  <a:pt x="943000" y="2535801"/>
                </a:cubicBezTo>
                <a:cubicBezTo>
                  <a:pt x="976947" y="2562926"/>
                  <a:pt x="981607" y="2568455"/>
                  <a:pt x="984480" y="2585569"/>
                </a:cubicBezTo>
                <a:cubicBezTo>
                  <a:pt x="985926" y="2595745"/>
                  <a:pt x="988170" y="2666101"/>
                  <a:pt x="989052" y="2741093"/>
                </a:cubicBezTo>
                <a:cubicBezTo>
                  <a:pt x="989471" y="2816087"/>
                  <a:pt x="992179" y="2886441"/>
                  <a:pt x="994555" y="2897539"/>
                </a:cubicBezTo>
                <a:cubicBezTo>
                  <a:pt x="1007821" y="2952093"/>
                  <a:pt x="1035292" y="2980179"/>
                  <a:pt x="1109540" y="3011708"/>
                </a:cubicBezTo>
                <a:cubicBezTo>
                  <a:pt x="1186574" y="3044611"/>
                  <a:pt x="1217626" y="3050919"/>
                  <a:pt x="1303274" y="3051367"/>
                </a:cubicBezTo>
                <a:cubicBezTo>
                  <a:pt x="1304992" y="3051369"/>
                  <a:pt x="1306675" y="3051370"/>
                  <a:pt x="1308324" y="3051370"/>
                </a:cubicBezTo>
                <a:cubicBezTo>
                  <a:pt x="1371533" y="3051370"/>
                  <a:pt x="1384967" y="3049632"/>
                  <a:pt x="1446701" y="3035752"/>
                </a:cubicBezTo>
                <a:cubicBezTo>
                  <a:pt x="1533161" y="3015825"/>
                  <a:pt x="1590505" y="3004856"/>
                  <a:pt x="1673301" y="2991896"/>
                </a:cubicBezTo>
                <a:cubicBezTo>
                  <a:pt x="1999393" y="2940541"/>
                  <a:pt x="2143158" y="2902701"/>
                  <a:pt x="2345908" y="2815924"/>
                </a:cubicBezTo>
                <a:cubicBezTo>
                  <a:pt x="2387934" y="2797636"/>
                  <a:pt x="2458585" y="2765297"/>
                  <a:pt x="2502906" y="2743293"/>
                </a:cubicBezTo>
                <a:cubicBezTo>
                  <a:pt x="2547228" y="2721748"/>
                  <a:pt x="2595257" y="2700649"/>
                  <a:pt x="2609122" y="2696403"/>
                </a:cubicBezTo>
                <a:cubicBezTo>
                  <a:pt x="2622989" y="2692622"/>
                  <a:pt x="2640081" y="2686045"/>
                  <a:pt x="2647467" y="2682300"/>
                </a:cubicBezTo>
                <a:cubicBezTo>
                  <a:pt x="2660394" y="2675747"/>
                  <a:pt x="2713585" y="2667118"/>
                  <a:pt x="2803340" y="2656895"/>
                </a:cubicBezTo>
                <a:cubicBezTo>
                  <a:pt x="2830175" y="2653967"/>
                  <a:pt x="2865795" y="2649138"/>
                  <a:pt x="2882444" y="2646268"/>
                </a:cubicBezTo>
                <a:cubicBezTo>
                  <a:pt x="2893787" y="2644412"/>
                  <a:pt x="2901279" y="2643435"/>
                  <a:pt x="2906984" y="2643435"/>
                </a:cubicBezTo>
                <a:cubicBezTo>
                  <a:pt x="2914540" y="2643435"/>
                  <a:pt x="2918963" y="2645149"/>
                  <a:pt x="2925051" y="2648809"/>
                </a:cubicBezTo>
                <a:cubicBezTo>
                  <a:pt x="2931048" y="2653042"/>
                  <a:pt x="2940181" y="2655684"/>
                  <a:pt x="2946284" y="2655684"/>
                </a:cubicBezTo>
                <a:cubicBezTo>
                  <a:pt x="2946804" y="2655684"/>
                  <a:pt x="2947301" y="2655665"/>
                  <a:pt x="2947772" y="2655626"/>
                </a:cubicBezTo>
                <a:cubicBezTo>
                  <a:pt x="2948427" y="2655521"/>
                  <a:pt x="2949175" y="2655471"/>
                  <a:pt x="2950003" y="2655471"/>
                </a:cubicBezTo>
                <a:cubicBezTo>
                  <a:pt x="2956786" y="2655471"/>
                  <a:pt x="2968957" y="2658839"/>
                  <a:pt x="2979296" y="2663320"/>
                </a:cubicBezTo>
                <a:cubicBezTo>
                  <a:pt x="3046126" y="2693039"/>
                  <a:pt x="3199667" y="2747736"/>
                  <a:pt x="3234426" y="2754486"/>
                </a:cubicBezTo>
                <a:cubicBezTo>
                  <a:pt x="3243695" y="2756286"/>
                  <a:pt x="3260883" y="2766838"/>
                  <a:pt x="3276233" y="2779714"/>
                </a:cubicBezTo>
                <a:cubicBezTo>
                  <a:pt x="3346008" y="2839507"/>
                  <a:pt x="3388322" y="2872604"/>
                  <a:pt x="3415722" y="2888193"/>
                </a:cubicBezTo>
                <a:cubicBezTo>
                  <a:pt x="3431979" y="2897824"/>
                  <a:pt x="3454286" y="2912977"/>
                  <a:pt x="3464519" y="2921714"/>
                </a:cubicBezTo>
                <a:cubicBezTo>
                  <a:pt x="3474752" y="2930452"/>
                  <a:pt x="3495673" y="2946075"/>
                  <a:pt x="3510078" y="2955718"/>
                </a:cubicBezTo>
                <a:cubicBezTo>
                  <a:pt x="3531918" y="2970411"/>
                  <a:pt x="3541239" y="2981469"/>
                  <a:pt x="3563201" y="3017920"/>
                </a:cubicBezTo>
                <a:cubicBezTo>
                  <a:pt x="3577689" y="3042374"/>
                  <a:pt x="3612698" y="3094029"/>
                  <a:pt x="3641155" y="3132760"/>
                </a:cubicBezTo>
                <a:cubicBezTo>
                  <a:pt x="3669611" y="3171489"/>
                  <a:pt x="3705999" y="3221282"/>
                  <a:pt x="3722325" y="3243412"/>
                </a:cubicBezTo>
                <a:cubicBezTo>
                  <a:pt x="3738189" y="3265546"/>
                  <a:pt x="3766639" y="3303348"/>
                  <a:pt x="3785754" y="3327317"/>
                </a:cubicBezTo>
                <a:cubicBezTo>
                  <a:pt x="3826790" y="3380325"/>
                  <a:pt x="3870207" y="3445360"/>
                  <a:pt x="3912284" y="3519194"/>
                </a:cubicBezTo>
                <a:cubicBezTo>
                  <a:pt x="3929583" y="3549654"/>
                  <a:pt x="3955743" y="3591636"/>
                  <a:pt x="3970215" y="3613315"/>
                </a:cubicBezTo>
                <a:cubicBezTo>
                  <a:pt x="4008501" y="3671432"/>
                  <a:pt x="4118090" y="3813871"/>
                  <a:pt x="4180536" y="3887593"/>
                </a:cubicBezTo>
                <a:cubicBezTo>
                  <a:pt x="4210362" y="3923075"/>
                  <a:pt x="4244857" y="3965471"/>
                  <a:pt x="4256986" y="3982070"/>
                </a:cubicBezTo>
                <a:cubicBezTo>
                  <a:pt x="4308300" y="4051690"/>
                  <a:pt x="4367428" y="4111542"/>
                  <a:pt x="4414350" y="4140909"/>
                </a:cubicBezTo>
                <a:cubicBezTo>
                  <a:pt x="4424570" y="4147334"/>
                  <a:pt x="4427377" y="4152410"/>
                  <a:pt x="4427451" y="4165835"/>
                </a:cubicBezTo>
                <a:cubicBezTo>
                  <a:pt x="4427535" y="4180650"/>
                  <a:pt x="4431734" y="4186644"/>
                  <a:pt x="4457337" y="4211965"/>
                </a:cubicBezTo>
                <a:cubicBezTo>
                  <a:pt x="4485269" y="4239584"/>
                  <a:pt x="4487133" y="4241888"/>
                  <a:pt x="4482106" y="4253492"/>
                </a:cubicBezTo>
                <a:cubicBezTo>
                  <a:pt x="4479364" y="4259988"/>
                  <a:pt x="4475697" y="4266490"/>
                  <a:pt x="4473853" y="4267888"/>
                </a:cubicBezTo>
                <a:cubicBezTo>
                  <a:pt x="4472472" y="4269285"/>
                  <a:pt x="4460092" y="4290649"/>
                  <a:pt x="4446342" y="4315724"/>
                </a:cubicBezTo>
                <a:cubicBezTo>
                  <a:pt x="4433058" y="4340800"/>
                  <a:pt x="4407343" y="4378441"/>
                  <a:pt x="4389406" y="4399837"/>
                </a:cubicBezTo>
                <a:cubicBezTo>
                  <a:pt x="4371008" y="4421234"/>
                  <a:pt x="4354935" y="4444472"/>
                  <a:pt x="4353590" y="4452351"/>
                </a:cubicBezTo>
                <a:cubicBezTo>
                  <a:pt x="4348645" y="4478766"/>
                  <a:pt x="4336198" y="4488095"/>
                  <a:pt x="4302419" y="4491061"/>
                </a:cubicBezTo>
                <a:cubicBezTo>
                  <a:pt x="4295434" y="4491682"/>
                  <a:pt x="4288284" y="4491978"/>
                  <a:pt x="4282028" y="4491978"/>
                </a:cubicBezTo>
                <a:cubicBezTo>
                  <a:pt x="4273365" y="4491978"/>
                  <a:pt x="4266415" y="4491410"/>
                  <a:pt x="4263990" y="4490349"/>
                </a:cubicBezTo>
                <a:cubicBezTo>
                  <a:pt x="4259514" y="4489033"/>
                  <a:pt x="4238207" y="4487380"/>
                  <a:pt x="4216327" y="4487380"/>
                </a:cubicBezTo>
                <a:cubicBezTo>
                  <a:pt x="4215544" y="4487380"/>
                  <a:pt x="4214759" y="4487382"/>
                  <a:pt x="4213975" y="4487387"/>
                </a:cubicBezTo>
                <a:cubicBezTo>
                  <a:pt x="4211979" y="4487370"/>
                  <a:pt x="4210061" y="4487361"/>
                  <a:pt x="4208214" y="4487361"/>
                </a:cubicBezTo>
                <a:cubicBezTo>
                  <a:pt x="4179641" y="4487361"/>
                  <a:pt x="4168294" y="4489482"/>
                  <a:pt x="4156157" y="4496506"/>
                </a:cubicBezTo>
                <a:cubicBezTo>
                  <a:pt x="4117390" y="4518018"/>
                  <a:pt x="4100758" y="4524129"/>
                  <a:pt x="4066063" y="4528951"/>
                </a:cubicBezTo>
                <a:cubicBezTo>
                  <a:pt x="4038311" y="4533274"/>
                  <a:pt x="4027218" y="4536576"/>
                  <a:pt x="4021704" y="4544015"/>
                </a:cubicBezTo>
                <a:cubicBezTo>
                  <a:pt x="4015766" y="4552334"/>
                  <a:pt x="3932156" y="4586260"/>
                  <a:pt x="3918466" y="4586260"/>
                </a:cubicBezTo>
                <a:cubicBezTo>
                  <a:pt x="3918388" y="4586260"/>
                  <a:pt x="3918312" y="4586259"/>
                  <a:pt x="3918239" y="4586257"/>
                </a:cubicBezTo>
                <a:cubicBezTo>
                  <a:pt x="3918223" y="4586257"/>
                  <a:pt x="3918206" y="4586257"/>
                  <a:pt x="3918188" y="4586257"/>
                </a:cubicBezTo>
                <a:cubicBezTo>
                  <a:pt x="3915241" y="4586257"/>
                  <a:pt x="3896815" y="4584977"/>
                  <a:pt x="3876557" y="4583250"/>
                </a:cubicBezTo>
                <a:cubicBezTo>
                  <a:pt x="3871826" y="4582927"/>
                  <a:pt x="3867021" y="4582771"/>
                  <a:pt x="3862175" y="4582771"/>
                </a:cubicBezTo>
                <a:cubicBezTo>
                  <a:pt x="3809145" y="4582771"/>
                  <a:pt x="3751153" y="4601514"/>
                  <a:pt x="3730507" y="4626655"/>
                </a:cubicBezTo>
                <a:cubicBezTo>
                  <a:pt x="3727291" y="4630839"/>
                  <a:pt x="3713923" y="4641100"/>
                  <a:pt x="3701007" y="4649504"/>
                </a:cubicBezTo>
                <a:cubicBezTo>
                  <a:pt x="3688554" y="4657908"/>
                  <a:pt x="3672877" y="4669105"/>
                  <a:pt x="3667350" y="4674229"/>
                </a:cubicBezTo>
                <a:cubicBezTo>
                  <a:pt x="3661363" y="4679818"/>
                  <a:pt x="3644733" y="4686392"/>
                  <a:pt x="3630398" y="4689250"/>
                </a:cubicBezTo>
                <a:cubicBezTo>
                  <a:pt x="3582767" y="4698774"/>
                  <a:pt x="3543529" y="4718900"/>
                  <a:pt x="3496524" y="4757588"/>
                </a:cubicBezTo>
                <a:cubicBezTo>
                  <a:pt x="3482701" y="4769238"/>
                  <a:pt x="3464250" y="4781377"/>
                  <a:pt x="3455938" y="4785127"/>
                </a:cubicBezTo>
                <a:cubicBezTo>
                  <a:pt x="3447624" y="4788414"/>
                  <a:pt x="3425010" y="4801040"/>
                  <a:pt x="3406094" y="4812720"/>
                </a:cubicBezTo>
                <a:cubicBezTo>
                  <a:pt x="3386716" y="4824401"/>
                  <a:pt x="3370104" y="4834216"/>
                  <a:pt x="3368715" y="4834224"/>
                </a:cubicBezTo>
                <a:cubicBezTo>
                  <a:pt x="3367327" y="4834231"/>
                  <a:pt x="3357636" y="4839841"/>
                  <a:pt x="3347487" y="4846378"/>
                </a:cubicBezTo>
                <a:cubicBezTo>
                  <a:pt x="3336876" y="4852920"/>
                  <a:pt x="3312871" y="4865089"/>
                  <a:pt x="3293474" y="4873531"/>
                </a:cubicBezTo>
                <a:cubicBezTo>
                  <a:pt x="3273615" y="4881975"/>
                  <a:pt x="3244998" y="4897411"/>
                  <a:pt x="3228855" y="4908150"/>
                </a:cubicBezTo>
                <a:cubicBezTo>
                  <a:pt x="3185497" y="4936632"/>
                  <a:pt x="3119007" y="4968022"/>
                  <a:pt x="3082484" y="4977021"/>
                </a:cubicBezTo>
                <a:cubicBezTo>
                  <a:pt x="3047348" y="4985549"/>
                  <a:pt x="2979017" y="5018800"/>
                  <a:pt x="2928278" y="5051954"/>
                </a:cubicBezTo>
                <a:cubicBezTo>
                  <a:pt x="2910751" y="5063624"/>
                  <a:pt x="2877513" y="5080476"/>
                  <a:pt x="2854876" y="5088935"/>
                </a:cubicBezTo>
                <a:cubicBezTo>
                  <a:pt x="2774034" y="5120405"/>
                  <a:pt x="2758813" y="5130213"/>
                  <a:pt x="2700358" y="5191185"/>
                </a:cubicBezTo>
                <a:cubicBezTo>
                  <a:pt x="2643286" y="5250760"/>
                  <a:pt x="2629974" y="5271204"/>
                  <a:pt x="2617275" y="5318495"/>
                </a:cubicBezTo>
                <a:cubicBezTo>
                  <a:pt x="2613199" y="5334721"/>
                  <a:pt x="2599502" y="5369055"/>
                  <a:pt x="2587151" y="5395513"/>
                </a:cubicBezTo>
                <a:cubicBezTo>
                  <a:pt x="2575261" y="5421967"/>
                  <a:pt x="2558813" y="5460947"/>
                  <a:pt x="2551528" y="5482746"/>
                </a:cubicBezTo>
                <a:cubicBezTo>
                  <a:pt x="2525556" y="5557425"/>
                  <a:pt x="2524178" y="5559285"/>
                  <a:pt x="2486858" y="5591436"/>
                </a:cubicBezTo>
                <a:cubicBezTo>
                  <a:pt x="2467508" y="5608210"/>
                  <a:pt x="2436181" y="5635699"/>
                  <a:pt x="2417294" y="5652470"/>
                </a:cubicBezTo>
                <a:cubicBezTo>
                  <a:pt x="2369847" y="5694863"/>
                  <a:pt x="2310345" y="5734083"/>
                  <a:pt x="2274309" y="5747247"/>
                </a:cubicBezTo>
                <a:cubicBezTo>
                  <a:pt x="2193919" y="5776398"/>
                  <a:pt x="2126498" y="5806866"/>
                  <a:pt x="2103447" y="5824124"/>
                </a:cubicBezTo>
                <a:cubicBezTo>
                  <a:pt x="2089618" y="5834849"/>
                  <a:pt x="2055069" y="5865597"/>
                  <a:pt x="2027442" y="5892602"/>
                </a:cubicBezTo>
                <a:cubicBezTo>
                  <a:pt x="1985543" y="5933575"/>
                  <a:pt x="1869923" y="6037458"/>
                  <a:pt x="1852401" y="6050055"/>
                </a:cubicBezTo>
                <a:cubicBezTo>
                  <a:pt x="1849634" y="6051923"/>
                  <a:pt x="1831208" y="6068228"/>
                  <a:pt x="1810938" y="6086396"/>
                </a:cubicBezTo>
                <a:cubicBezTo>
                  <a:pt x="1759808" y="6132514"/>
                  <a:pt x="1625260" y="6245761"/>
                  <a:pt x="1580549" y="6280731"/>
                </a:cubicBezTo>
                <a:cubicBezTo>
                  <a:pt x="1443184" y="6387050"/>
                  <a:pt x="1368030" y="6442098"/>
                  <a:pt x="1223217" y="6541051"/>
                </a:cubicBezTo>
                <a:cubicBezTo>
                  <a:pt x="1145739" y="6594260"/>
                  <a:pt x="1075647" y="6643723"/>
                  <a:pt x="1057209" y="6658177"/>
                </a:cubicBezTo>
                <a:cubicBezTo>
                  <a:pt x="1050757" y="6663305"/>
                  <a:pt x="1020790" y="6685694"/>
                  <a:pt x="990364" y="6708549"/>
                </a:cubicBezTo>
                <a:cubicBezTo>
                  <a:pt x="959933" y="6730940"/>
                  <a:pt x="922599" y="6760315"/>
                  <a:pt x="907394" y="6773362"/>
                </a:cubicBezTo>
                <a:cubicBezTo>
                  <a:pt x="892191" y="6786410"/>
                  <a:pt x="864998" y="6808319"/>
                  <a:pt x="847485" y="6822305"/>
                </a:cubicBezTo>
                <a:cubicBezTo>
                  <a:pt x="829507" y="6836294"/>
                  <a:pt x="795413" y="6865650"/>
                  <a:pt x="771464" y="6888005"/>
                </a:cubicBezTo>
                <a:cubicBezTo>
                  <a:pt x="747516" y="6910361"/>
                  <a:pt x="708355" y="6944374"/>
                  <a:pt x="684854" y="6963949"/>
                </a:cubicBezTo>
                <a:lnTo>
                  <a:pt x="642463" y="6999833"/>
                </a:lnTo>
                <a:lnTo>
                  <a:pt x="642753" y="7051681"/>
                </a:lnTo>
                <a:cubicBezTo>
                  <a:pt x="643259" y="7142416"/>
                  <a:pt x="661786" y="7227033"/>
                  <a:pt x="690747" y="7273166"/>
                </a:cubicBezTo>
                <a:cubicBezTo>
                  <a:pt x="695888" y="7281933"/>
                  <a:pt x="709850" y="7295281"/>
                  <a:pt x="721470" y="7303549"/>
                </a:cubicBezTo>
                <a:cubicBezTo>
                  <a:pt x="732628" y="7311819"/>
                  <a:pt x="739613" y="7319188"/>
                  <a:pt x="736840" y="7320129"/>
                </a:cubicBezTo>
                <a:cubicBezTo>
                  <a:pt x="736633" y="7320207"/>
                  <a:pt x="736357" y="7320245"/>
                  <a:pt x="736017" y="7320245"/>
                </a:cubicBezTo>
                <a:cubicBezTo>
                  <a:pt x="721962" y="7320245"/>
                  <a:pt x="597277" y="7255305"/>
                  <a:pt x="584094" y="7241818"/>
                </a:cubicBezTo>
                <a:cubicBezTo>
                  <a:pt x="577571" y="7234446"/>
                  <a:pt x="552922" y="7214215"/>
                  <a:pt x="530142" y="7197213"/>
                </a:cubicBezTo>
                <a:cubicBezTo>
                  <a:pt x="506898" y="7179751"/>
                  <a:pt x="453852" y="7131437"/>
                  <a:pt x="411953" y="7089543"/>
                </a:cubicBezTo>
                <a:cubicBezTo>
                  <a:pt x="370066" y="7047661"/>
                  <a:pt x="332848" y="7013156"/>
                  <a:pt x="329125" y="7013156"/>
                </a:cubicBezTo>
                <a:lnTo>
                  <a:pt x="329106" y="7013156"/>
                </a:lnTo>
                <a:cubicBezTo>
                  <a:pt x="325843" y="7013156"/>
                  <a:pt x="314258" y="7007672"/>
                  <a:pt x="303127" y="7000802"/>
                </a:cubicBezTo>
                <a:cubicBezTo>
                  <a:pt x="287069" y="6990667"/>
                  <a:pt x="279164" y="6988596"/>
                  <a:pt x="251922" y="6988596"/>
                </a:cubicBezTo>
                <a:cubicBezTo>
                  <a:pt x="250792" y="6988596"/>
                  <a:pt x="249629" y="6988600"/>
                  <a:pt x="248431" y="6988607"/>
                </a:cubicBezTo>
                <a:cubicBezTo>
                  <a:pt x="246630" y="6988590"/>
                  <a:pt x="244908" y="6988581"/>
                  <a:pt x="243256" y="6988581"/>
                </a:cubicBezTo>
                <a:cubicBezTo>
                  <a:pt x="216028" y="6988581"/>
                  <a:pt x="207810" y="6991096"/>
                  <a:pt x="179084" y="7005660"/>
                </a:cubicBezTo>
                <a:cubicBezTo>
                  <a:pt x="158310" y="7015960"/>
                  <a:pt x="136130" y="7023491"/>
                  <a:pt x="121787" y="7024960"/>
                </a:cubicBezTo>
                <a:cubicBezTo>
                  <a:pt x="94947" y="7026962"/>
                  <a:pt x="49695" y="7048047"/>
                  <a:pt x="31284" y="7067131"/>
                </a:cubicBezTo>
                <a:cubicBezTo>
                  <a:pt x="-1400" y="7100182"/>
                  <a:pt x="-9773" y="7176153"/>
                  <a:pt x="12348" y="7240841"/>
                </a:cubicBezTo>
                <a:cubicBezTo>
                  <a:pt x="18937" y="7260249"/>
                  <a:pt x="33466" y="7292111"/>
                  <a:pt x="44219" y="7311032"/>
                </a:cubicBezTo>
                <a:cubicBezTo>
                  <a:pt x="55436" y="7329949"/>
                  <a:pt x="79753" y="7373795"/>
                  <a:pt x="97999" y="7407951"/>
                </a:cubicBezTo>
                <a:cubicBezTo>
                  <a:pt x="135417" y="7476258"/>
                  <a:pt x="178391" y="7544998"/>
                  <a:pt x="227842" y="7612776"/>
                </a:cubicBezTo>
                <a:cubicBezTo>
                  <a:pt x="289888" y="7697612"/>
                  <a:pt x="450147" y="7877729"/>
                  <a:pt x="500371" y="7918188"/>
                </a:cubicBezTo>
                <a:cubicBezTo>
                  <a:pt x="551526" y="7959569"/>
                  <a:pt x="607306" y="7999997"/>
                  <a:pt x="654696" y="8030286"/>
                </a:cubicBezTo>
                <a:cubicBezTo>
                  <a:pt x="765269" y="8100500"/>
                  <a:pt x="804316" y="8128985"/>
                  <a:pt x="842025" y="8166736"/>
                </a:cubicBezTo>
                <a:cubicBezTo>
                  <a:pt x="877870" y="8202183"/>
                  <a:pt x="915179" y="8251047"/>
                  <a:pt x="932962" y="8285207"/>
                </a:cubicBezTo>
                <a:cubicBezTo>
                  <a:pt x="950274" y="8317979"/>
                  <a:pt x="1038249" y="8403596"/>
                  <a:pt x="1186182" y="8531932"/>
                </a:cubicBezTo>
                <a:cubicBezTo>
                  <a:pt x="1262476" y="8598171"/>
                  <a:pt x="1294072" y="8618827"/>
                  <a:pt x="1365989" y="8647591"/>
                </a:cubicBezTo>
                <a:cubicBezTo>
                  <a:pt x="1382357" y="8654586"/>
                  <a:pt x="1406703" y="8658461"/>
                  <a:pt x="1427562" y="8658461"/>
                </a:cubicBezTo>
                <a:cubicBezTo>
                  <a:pt x="1438048" y="8658461"/>
                  <a:pt x="1447652" y="8657482"/>
                  <a:pt x="1454920" y="8655428"/>
                </a:cubicBezTo>
                <a:cubicBezTo>
                  <a:pt x="1475259" y="8650222"/>
                  <a:pt x="1495983" y="8630663"/>
                  <a:pt x="1522619" y="8592089"/>
                </a:cubicBezTo>
                <a:cubicBezTo>
                  <a:pt x="1542365" y="8563276"/>
                  <a:pt x="1572148" y="8508019"/>
                  <a:pt x="1572104" y="8500150"/>
                </a:cubicBezTo>
                <a:cubicBezTo>
                  <a:pt x="1572086" y="8496909"/>
                  <a:pt x="1578063" y="8489468"/>
                  <a:pt x="1585901" y="8483869"/>
                </a:cubicBezTo>
                <a:cubicBezTo>
                  <a:pt x="1593275" y="8477810"/>
                  <a:pt x="1599715" y="8470367"/>
                  <a:pt x="1599692" y="8466200"/>
                </a:cubicBezTo>
                <a:cubicBezTo>
                  <a:pt x="1599671" y="8462497"/>
                  <a:pt x="1614847" y="8444357"/>
                  <a:pt x="1633260" y="8425737"/>
                </a:cubicBezTo>
                <a:cubicBezTo>
                  <a:pt x="1655818" y="8402927"/>
                  <a:pt x="1672362" y="8381076"/>
                  <a:pt x="1684267" y="8357400"/>
                </a:cubicBezTo>
                <a:cubicBezTo>
                  <a:pt x="1694345" y="8338362"/>
                  <a:pt x="1709009" y="8311430"/>
                  <a:pt x="1717730" y="8297955"/>
                </a:cubicBezTo>
                <a:cubicBezTo>
                  <a:pt x="1725988" y="8284484"/>
                  <a:pt x="1732865" y="8272408"/>
                  <a:pt x="1732857" y="8271020"/>
                </a:cubicBezTo>
                <a:cubicBezTo>
                  <a:pt x="1732849" y="8269631"/>
                  <a:pt x="1738795" y="8256635"/>
                  <a:pt x="1746119" y="8241780"/>
                </a:cubicBezTo>
                <a:cubicBezTo>
                  <a:pt x="1752981" y="8226927"/>
                  <a:pt x="1761666" y="8206972"/>
                  <a:pt x="1764849" y="8196769"/>
                </a:cubicBezTo>
                <a:cubicBezTo>
                  <a:pt x="1768035" y="8187029"/>
                  <a:pt x="1779035" y="8167062"/>
                  <a:pt x="1788678" y="8153119"/>
                </a:cubicBezTo>
                <a:cubicBezTo>
                  <a:pt x="1806594" y="8128020"/>
                  <a:pt x="1807051" y="8127092"/>
                  <a:pt x="1804109" y="8097479"/>
                </a:cubicBezTo>
                <a:cubicBezTo>
                  <a:pt x="1801641" y="8070179"/>
                  <a:pt x="1802539" y="8065082"/>
                  <a:pt x="1812640" y="8050212"/>
                </a:cubicBezTo>
                <a:cubicBezTo>
                  <a:pt x="1819070" y="8040917"/>
                  <a:pt x="1824103" y="8030241"/>
                  <a:pt x="1824082" y="8026538"/>
                </a:cubicBezTo>
                <a:cubicBezTo>
                  <a:pt x="1824034" y="8017742"/>
                  <a:pt x="1837396" y="8006556"/>
                  <a:pt x="1853115" y="8002765"/>
                </a:cubicBezTo>
                <a:cubicBezTo>
                  <a:pt x="1871146" y="7998497"/>
                  <a:pt x="1934652" y="7930090"/>
                  <a:pt x="2010046" y="7835228"/>
                </a:cubicBezTo>
                <a:cubicBezTo>
                  <a:pt x="2087276" y="7737578"/>
                  <a:pt x="2091846" y="7726904"/>
                  <a:pt x="2090075" y="7658398"/>
                </a:cubicBezTo>
                <a:lnTo>
                  <a:pt x="2088890" y="7612110"/>
                </a:lnTo>
                <a:lnTo>
                  <a:pt x="2132073" y="7552148"/>
                </a:lnTo>
                <a:cubicBezTo>
                  <a:pt x="2155964" y="7519608"/>
                  <a:pt x="2205160" y="7458687"/>
                  <a:pt x="2241965" y="7417280"/>
                </a:cubicBezTo>
                <a:cubicBezTo>
                  <a:pt x="2345014" y="7300505"/>
                  <a:pt x="2397912" y="7239564"/>
                  <a:pt x="2439758" y="7188868"/>
                </a:cubicBezTo>
                <a:cubicBezTo>
                  <a:pt x="2460910" y="7163288"/>
                  <a:pt x="2502303" y="7114448"/>
                  <a:pt x="2531277" y="7080028"/>
                </a:cubicBezTo>
                <a:cubicBezTo>
                  <a:pt x="2603487" y="6995369"/>
                  <a:pt x="2666493" y="6920482"/>
                  <a:pt x="2719375" y="6856300"/>
                </a:cubicBezTo>
                <a:cubicBezTo>
                  <a:pt x="2799850" y="6759558"/>
                  <a:pt x="2841243" y="6710718"/>
                  <a:pt x="2904272" y="6639998"/>
                </a:cubicBezTo>
                <a:cubicBezTo>
                  <a:pt x="2997666" y="6535313"/>
                  <a:pt x="3085503" y="6430198"/>
                  <a:pt x="3182954" y="6306046"/>
                </a:cubicBezTo>
                <a:cubicBezTo>
                  <a:pt x="3233978" y="6240948"/>
                  <a:pt x="3243643" y="6230710"/>
                  <a:pt x="3264424" y="6221335"/>
                </a:cubicBezTo>
                <a:cubicBezTo>
                  <a:pt x="3277816" y="6215242"/>
                  <a:pt x="3305984" y="6202585"/>
                  <a:pt x="3327690" y="6193205"/>
                </a:cubicBezTo>
                <a:cubicBezTo>
                  <a:pt x="3383565" y="6167893"/>
                  <a:pt x="3622730" y="6052674"/>
                  <a:pt x="3762614" y="5982913"/>
                </a:cubicBezTo>
                <a:cubicBezTo>
                  <a:pt x="3828173" y="5950604"/>
                  <a:pt x="3882651" y="5923912"/>
                  <a:pt x="3884503" y="5923902"/>
                </a:cubicBezTo>
                <a:cubicBezTo>
                  <a:pt x="3885892" y="5923894"/>
                  <a:pt x="3929291" y="5902820"/>
                  <a:pt x="3980075" y="5877536"/>
                </a:cubicBezTo>
                <a:cubicBezTo>
                  <a:pt x="4072409" y="5831653"/>
                  <a:pt x="4212308" y="5764670"/>
                  <a:pt x="4216012" y="5764649"/>
                </a:cubicBezTo>
                <a:cubicBezTo>
                  <a:pt x="4217400" y="5764641"/>
                  <a:pt x="4256183" y="5745907"/>
                  <a:pt x="4302814" y="5722963"/>
                </a:cubicBezTo>
                <a:cubicBezTo>
                  <a:pt x="4413619" y="5669105"/>
                  <a:pt x="4517044" y="5619455"/>
                  <a:pt x="4520284" y="5619437"/>
                </a:cubicBezTo>
                <a:cubicBezTo>
                  <a:pt x="4521673" y="5619430"/>
                  <a:pt x="4538297" y="5611930"/>
                  <a:pt x="4557231" y="5603491"/>
                </a:cubicBezTo>
                <a:cubicBezTo>
                  <a:pt x="4576162" y="5594588"/>
                  <a:pt x="4603868" y="5581934"/>
                  <a:pt x="4618649" y="5575834"/>
                </a:cubicBezTo>
                <a:cubicBezTo>
                  <a:pt x="4633889" y="5569268"/>
                  <a:pt x="4674066" y="5551452"/>
                  <a:pt x="4708238" y="5535983"/>
                </a:cubicBezTo>
                <a:cubicBezTo>
                  <a:pt x="4742410" y="5520515"/>
                  <a:pt x="4790436" y="5498951"/>
                  <a:pt x="4814449" y="5488170"/>
                </a:cubicBezTo>
                <a:cubicBezTo>
                  <a:pt x="4838462" y="5477388"/>
                  <a:pt x="4871711" y="5462388"/>
                  <a:pt x="4888333" y="5454425"/>
                </a:cubicBezTo>
                <a:cubicBezTo>
                  <a:pt x="4904954" y="5446462"/>
                  <a:pt x="4934047" y="5433338"/>
                  <a:pt x="4952981" y="5424898"/>
                </a:cubicBezTo>
                <a:cubicBezTo>
                  <a:pt x="4971915" y="5416460"/>
                  <a:pt x="5008854" y="5399125"/>
                  <a:pt x="5035168" y="5386015"/>
                </a:cubicBezTo>
                <a:lnTo>
                  <a:pt x="5082258" y="5362606"/>
                </a:lnTo>
                <a:lnTo>
                  <a:pt x="5122311" y="5405435"/>
                </a:lnTo>
                <a:cubicBezTo>
                  <a:pt x="5144200" y="5428924"/>
                  <a:pt x="5174020" y="5463015"/>
                  <a:pt x="5188013" y="5481919"/>
                </a:cubicBezTo>
                <a:cubicBezTo>
                  <a:pt x="5202470" y="5500818"/>
                  <a:pt x="5237418" y="5541362"/>
                  <a:pt x="5265833" y="5572685"/>
                </a:cubicBezTo>
                <a:cubicBezTo>
                  <a:pt x="5294247" y="5604007"/>
                  <a:pt x="5324552" y="5642262"/>
                  <a:pt x="5333436" y="5657953"/>
                </a:cubicBezTo>
                <a:cubicBezTo>
                  <a:pt x="5342320" y="5673643"/>
                  <a:pt x="5367096" y="5716559"/>
                  <a:pt x="5389060" y="5753472"/>
                </a:cubicBezTo>
                <a:cubicBezTo>
                  <a:pt x="5411025" y="5790386"/>
                  <a:pt x="5434867" y="5831918"/>
                  <a:pt x="5442814" y="5845762"/>
                </a:cubicBezTo>
                <a:cubicBezTo>
                  <a:pt x="5450299" y="5859608"/>
                  <a:pt x="5458244" y="5872989"/>
                  <a:pt x="5460111" y="5875756"/>
                </a:cubicBezTo>
                <a:cubicBezTo>
                  <a:pt x="5461975" y="5878061"/>
                  <a:pt x="5475072" y="5902061"/>
                  <a:pt x="5489572" y="5928832"/>
                </a:cubicBezTo>
                <a:cubicBezTo>
                  <a:pt x="5503611" y="5955604"/>
                  <a:pt x="5526064" y="5997144"/>
                  <a:pt x="5539623" y="6021141"/>
                </a:cubicBezTo>
                <a:cubicBezTo>
                  <a:pt x="5566274" y="6068213"/>
                  <a:pt x="5577501" y="6088983"/>
                  <a:pt x="5640188" y="6205759"/>
                </a:cubicBezTo>
                <a:cubicBezTo>
                  <a:pt x="5662643" y="6247762"/>
                  <a:pt x="5701913" y="6316059"/>
                  <a:pt x="5726683" y="6358049"/>
                </a:cubicBezTo>
                <a:cubicBezTo>
                  <a:pt x="5751453" y="6400039"/>
                  <a:pt x="5777158" y="6443413"/>
                  <a:pt x="5783703" y="6454950"/>
                </a:cubicBezTo>
                <a:cubicBezTo>
                  <a:pt x="5839345" y="6553710"/>
                  <a:pt x="6056963" y="6891374"/>
                  <a:pt x="6121336" y="6978511"/>
                </a:cubicBezTo>
                <a:cubicBezTo>
                  <a:pt x="6169851" y="7044441"/>
                  <a:pt x="6224739" y="7090893"/>
                  <a:pt x="6287865" y="7120632"/>
                </a:cubicBezTo>
                <a:cubicBezTo>
                  <a:pt x="6338672" y="7144779"/>
                  <a:pt x="6361962" y="7150510"/>
                  <a:pt x="6407498" y="7150510"/>
                </a:cubicBezTo>
                <a:cubicBezTo>
                  <a:pt x="6408557" y="7150510"/>
                  <a:pt x="6409629" y="7150507"/>
                  <a:pt x="6410713" y="7150501"/>
                </a:cubicBezTo>
                <a:cubicBezTo>
                  <a:pt x="6447285" y="7150297"/>
                  <a:pt x="6486578" y="7139893"/>
                  <a:pt x="6538765" y="7117381"/>
                </a:cubicBezTo>
                <a:cubicBezTo>
                  <a:pt x="6548927" y="7113156"/>
                  <a:pt x="6573884" y="7105611"/>
                  <a:pt x="6594229" y="7101330"/>
                </a:cubicBezTo>
                <a:cubicBezTo>
                  <a:pt x="6676531" y="7082816"/>
                  <a:pt x="6691784" y="7078564"/>
                  <a:pt x="6716253" y="7066391"/>
                </a:cubicBezTo>
                <a:cubicBezTo>
                  <a:pt x="6781356" y="7035473"/>
                  <a:pt x="6838031" y="6987473"/>
                  <a:pt x="6894116" y="6916792"/>
                </a:cubicBezTo>
                <a:cubicBezTo>
                  <a:pt x="6954798" y="6840067"/>
                  <a:pt x="6982784" y="6794542"/>
                  <a:pt x="7003768" y="6738871"/>
                </a:cubicBezTo>
                <a:cubicBezTo>
                  <a:pt x="7009696" y="6722635"/>
                  <a:pt x="7033937" y="6669723"/>
                  <a:pt x="7057278" y="6621447"/>
                </a:cubicBezTo>
                <a:cubicBezTo>
                  <a:pt x="7124562" y="6483576"/>
                  <a:pt x="7188528" y="6331835"/>
                  <a:pt x="7201193" y="6278525"/>
                </a:cubicBezTo>
                <a:cubicBezTo>
                  <a:pt x="7205274" y="6263225"/>
                  <a:pt x="7214339" y="6228454"/>
                  <a:pt x="7222059" y="6201559"/>
                </a:cubicBezTo>
                <a:cubicBezTo>
                  <a:pt x="7238852" y="6141283"/>
                  <a:pt x="7242811" y="6104224"/>
                  <a:pt x="7247103" y="5960687"/>
                </a:cubicBezTo>
                <a:lnTo>
                  <a:pt x="7250636" y="5847245"/>
                </a:lnTo>
                <a:lnTo>
                  <a:pt x="7266632" y="5810120"/>
                </a:lnTo>
                <a:cubicBezTo>
                  <a:pt x="7285822" y="5764643"/>
                  <a:pt x="7289877" y="5744714"/>
                  <a:pt x="7299136" y="5661795"/>
                </a:cubicBezTo>
                <a:cubicBezTo>
                  <a:pt x="7303103" y="5626126"/>
                  <a:pt x="7311152" y="5575157"/>
                  <a:pt x="7317489" y="5549196"/>
                </a:cubicBezTo>
                <a:cubicBezTo>
                  <a:pt x="7323360" y="5522776"/>
                  <a:pt x="7328286" y="5493119"/>
                  <a:pt x="7328232" y="5483397"/>
                </a:cubicBezTo>
                <a:cubicBezTo>
                  <a:pt x="7328062" y="5452844"/>
                  <a:pt x="7340266" y="5400000"/>
                  <a:pt x="7363939" y="5328112"/>
                </a:cubicBezTo>
                <a:cubicBezTo>
                  <a:pt x="7376224" y="5289618"/>
                  <a:pt x="7391656" y="5234441"/>
                  <a:pt x="7397974" y="5205240"/>
                </a:cubicBezTo>
                <a:cubicBezTo>
                  <a:pt x="7420984" y="5097708"/>
                  <a:pt x="7436737" y="5017068"/>
                  <a:pt x="7436675" y="5005957"/>
                </a:cubicBezTo>
                <a:cubicBezTo>
                  <a:pt x="7436590" y="4990680"/>
                  <a:pt x="7444416" y="4982765"/>
                  <a:pt x="7460156" y="4982678"/>
                </a:cubicBezTo>
                <a:cubicBezTo>
                  <a:pt x="7484229" y="4982542"/>
                  <a:pt x="7497138" y="4973211"/>
                  <a:pt x="7556066" y="4914089"/>
                </a:cubicBezTo>
                <a:cubicBezTo>
                  <a:pt x="7588751" y="4881037"/>
                  <a:pt x="7627892" y="4843320"/>
                  <a:pt x="7643556" y="4829807"/>
                </a:cubicBezTo>
                <a:lnTo>
                  <a:pt x="7671193" y="4804654"/>
                </a:lnTo>
                <a:lnTo>
                  <a:pt x="7697135" y="4807749"/>
                </a:lnTo>
                <a:cubicBezTo>
                  <a:pt x="7705420" y="4808862"/>
                  <a:pt x="7711037" y="4809516"/>
                  <a:pt x="7714834" y="4809516"/>
                </a:cubicBezTo>
                <a:cubicBezTo>
                  <a:pt x="7721652" y="4809516"/>
                  <a:pt x="7722596" y="4807406"/>
                  <a:pt x="7722566" y="4802054"/>
                </a:cubicBezTo>
                <a:cubicBezTo>
                  <a:pt x="7722540" y="4797424"/>
                  <a:pt x="7720189" y="4790955"/>
                  <a:pt x="7716930" y="4787733"/>
                </a:cubicBezTo>
                <a:cubicBezTo>
                  <a:pt x="7712741" y="4783588"/>
                  <a:pt x="7713196" y="4782199"/>
                  <a:pt x="7718751" y="4782168"/>
                </a:cubicBezTo>
                <a:cubicBezTo>
                  <a:pt x="7722917" y="4782144"/>
                  <a:pt x="7736319" y="4777901"/>
                  <a:pt x="7748325" y="4772280"/>
                </a:cubicBezTo>
                <a:cubicBezTo>
                  <a:pt x="7759241" y="4767639"/>
                  <a:pt x="7765135" y="4765403"/>
                  <a:pt x="7769005" y="4765403"/>
                </a:cubicBezTo>
                <a:cubicBezTo>
                  <a:pt x="7772175" y="4765403"/>
                  <a:pt x="7773987" y="4766903"/>
                  <a:pt x="7776088" y="4769809"/>
                </a:cubicBezTo>
                <a:cubicBezTo>
                  <a:pt x="7779775" y="4774988"/>
                  <a:pt x="7783927" y="4777441"/>
                  <a:pt x="7787514" y="4777441"/>
                </a:cubicBezTo>
                <a:cubicBezTo>
                  <a:pt x="7792551" y="4777441"/>
                  <a:pt x="7796473" y="4772602"/>
                  <a:pt x="7796423" y="4763678"/>
                </a:cubicBezTo>
                <a:cubicBezTo>
                  <a:pt x="7796354" y="4751179"/>
                  <a:pt x="7800038" y="4747918"/>
                  <a:pt x="7840656" y="4725932"/>
                </a:cubicBezTo>
                <a:lnTo>
                  <a:pt x="7885426" y="4701610"/>
                </a:lnTo>
                <a:lnTo>
                  <a:pt x="7941459" y="4704539"/>
                </a:lnTo>
                <a:cubicBezTo>
                  <a:pt x="7981747" y="4706628"/>
                  <a:pt x="8006306" y="4710658"/>
                  <a:pt x="8029962" y="4718858"/>
                </a:cubicBezTo>
                <a:cubicBezTo>
                  <a:pt x="8047587" y="4724778"/>
                  <a:pt x="8086546" y="4737522"/>
                  <a:pt x="8115765" y="4747081"/>
                </a:cubicBezTo>
                <a:cubicBezTo>
                  <a:pt x="8144984" y="4756640"/>
                  <a:pt x="8199261" y="4776707"/>
                  <a:pt x="8236376" y="4790852"/>
                </a:cubicBezTo>
                <a:cubicBezTo>
                  <a:pt x="8302722" y="4816869"/>
                  <a:pt x="8304114" y="4817325"/>
                  <a:pt x="8352261" y="4817519"/>
                </a:cubicBezTo>
                <a:cubicBezTo>
                  <a:pt x="8397166" y="4817268"/>
                  <a:pt x="8402716" y="4816311"/>
                  <a:pt x="8428108" y="4803670"/>
                </a:cubicBezTo>
                <a:cubicBezTo>
                  <a:pt x="8459959" y="4787289"/>
                  <a:pt x="8497276" y="4754674"/>
                  <a:pt x="8521165" y="4721671"/>
                </a:cubicBezTo>
                <a:cubicBezTo>
                  <a:pt x="8530352" y="4708657"/>
                  <a:pt x="8548750" y="4687260"/>
                  <a:pt x="8562101" y="4673759"/>
                </a:cubicBezTo>
                <a:cubicBezTo>
                  <a:pt x="8592022" y="4643502"/>
                  <a:pt x="8614911" y="4597079"/>
                  <a:pt x="8614743" y="4566987"/>
                </a:cubicBezTo>
                <a:cubicBezTo>
                  <a:pt x="8614567" y="4535508"/>
                  <a:pt x="8600550" y="4512440"/>
                  <a:pt x="8552129" y="4463173"/>
                </a:cubicBezTo>
                <a:cubicBezTo>
                  <a:pt x="8487877" y="4397794"/>
                  <a:pt x="8359994" y="4295271"/>
                  <a:pt x="8328448" y="4283410"/>
                </a:cubicBezTo>
                <a:cubicBezTo>
                  <a:pt x="8321954" y="4281130"/>
                  <a:pt x="8304305" y="4271045"/>
                  <a:pt x="8289900" y="4261404"/>
                </a:cubicBezTo>
                <a:cubicBezTo>
                  <a:pt x="8222059" y="4216414"/>
                  <a:pt x="8137572" y="4175219"/>
                  <a:pt x="8061507" y="4149719"/>
                </a:cubicBezTo>
                <a:cubicBezTo>
                  <a:pt x="7956684" y="4114656"/>
                  <a:pt x="7891775" y="4097427"/>
                  <a:pt x="7841279" y="4091229"/>
                </a:cubicBezTo>
                <a:cubicBezTo>
                  <a:pt x="7765307" y="4082394"/>
                  <a:pt x="7679943" y="4050001"/>
                  <a:pt x="7609319" y="4004099"/>
                </a:cubicBezTo>
                <a:cubicBezTo>
                  <a:pt x="7555885" y="3969213"/>
                  <a:pt x="7517816" y="3949981"/>
                  <a:pt x="7449152" y="3923514"/>
                </a:cubicBezTo>
                <a:cubicBezTo>
                  <a:pt x="7422242" y="3913017"/>
                  <a:pt x="7368889" y="3892483"/>
                  <a:pt x="7330842" y="3877416"/>
                </a:cubicBezTo>
                <a:cubicBezTo>
                  <a:pt x="7226502" y="3837162"/>
                  <a:pt x="7206753" y="3831670"/>
                  <a:pt x="7152084" y="3831670"/>
                </a:cubicBezTo>
                <a:cubicBezTo>
                  <a:pt x="7150358" y="3831670"/>
                  <a:pt x="7148597" y="3831676"/>
                  <a:pt x="7146797" y="3831686"/>
                </a:cubicBezTo>
                <a:cubicBezTo>
                  <a:pt x="7065783" y="3832139"/>
                  <a:pt x="7006176" y="3852378"/>
                  <a:pt x="6972596" y="3890990"/>
                </a:cubicBezTo>
                <a:cubicBezTo>
                  <a:pt x="6948216" y="3918903"/>
                  <a:pt x="6940943" y="3943017"/>
                  <a:pt x="6934870" y="4016197"/>
                </a:cubicBezTo>
                <a:cubicBezTo>
                  <a:pt x="6930520" y="4066219"/>
                  <a:pt x="6931060" y="4080105"/>
                  <a:pt x="6935738" y="4088875"/>
                </a:cubicBezTo>
                <a:cubicBezTo>
                  <a:pt x="6939946" y="4096259"/>
                  <a:pt x="6940932" y="4106900"/>
                  <a:pt x="6938684" y="4118951"/>
                </a:cubicBezTo>
                <a:lnTo>
                  <a:pt x="6936010" y="4137483"/>
                </a:lnTo>
                <a:lnTo>
                  <a:pt x="6921150" y="4129232"/>
                </a:lnTo>
                <a:cubicBezTo>
                  <a:pt x="6878497" y="4104782"/>
                  <a:pt x="6795437" y="4091611"/>
                  <a:pt x="6712234" y="4091611"/>
                </a:cubicBezTo>
                <a:cubicBezTo>
                  <a:pt x="6655013" y="4091611"/>
                  <a:pt x="6597725" y="4097841"/>
                  <a:pt x="6553466" y="4110916"/>
                </a:cubicBezTo>
                <a:cubicBezTo>
                  <a:pt x="6482291" y="4132145"/>
                  <a:pt x="6412597" y="4170031"/>
                  <a:pt x="6359620" y="4217086"/>
                </a:cubicBezTo>
                <a:cubicBezTo>
                  <a:pt x="6343958" y="4231062"/>
                  <a:pt x="6343961" y="4231525"/>
                  <a:pt x="6346898" y="4260211"/>
                </a:cubicBezTo>
                <a:cubicBezTo>
                  <a:pt x="6349314" y="4278253"/>
                  <a:pt x="6348496" y="4297702"/>
                  <a:pt x="6344871" y="4311609"/>
                </a:cubicBezTo>
                <a:cubicBezTo>
                  <a:pt x="6338984" y="4335254"/>
                  <a:pt x="6341408" y="4354683"/>
                  <a:pt x="6369506" y="4495262"/>
                </a:cubicBezTo>
                <a:cubicBezTo>
                  <a:pt x="6376122" y="4528408"/>
                  <a:pt x="6378783" y="4544425"/>
                  <a:pt x="6377417" y="4544425"/>
                </a:cubicBezTo>
                <a:cubicBezTo>
                  <a:pt x="6376323" y="4544425"/>
                  <a:pt x="6372654" y="4534181"/>
                  <a:pt x="6366372" y="4514261"/>
                </a:cubicBezTo>
                <a:cubicBezTo>
                  <a:pt x="6319722" y="4367767"/>
                  <a:pt x="6305607" y="4327107"/>
                  <a:pt x="6253479" y="4194530"/>
                </a:cubicBezTo>
                <a:cubicBezTo>
                  <a:pt x="6216376" y="4099370"/>
                  <a:pt x="6084447" y="3852430"/>
                  <a:pt x="6051374" y="3816042"/>
                </a:cubicBezTo>
                <a:cubicBezTo>
                  <a:pt x="6042987" y="3806367"/>
                  <a:pt x="6028059" y="3786080"/>
                  <a:pt x="6019178" y="3770853"/>
                </a:cubicBezTo>
                <a:lnTo>
                  <a:pt x="6002357" y="3743170"/>
                </a:lnTo>
                <a:lnTo>
                  <a:pt x="6011795" y="3692194"/>
                </a:lnTo>
                <a:cubicBezTo>
                  <a:pt x="6017193" y="3663923"/>
                  <a:pt x="6024797" y="3616197"/>
                  <a:pt x="6028792" y="3585620"/>
                </a:cubicBezTo>
                <a:lnTo>
                  <a:pt x="6036351" y="3530024"/>
                </a:lnTo>
                <a:lnTo>
                  <a:pt x="6019025" y="3494474"/>
                </a:lnTo>
                <a:cubicBezTo>
                  <a:pt x="6009657" y="3475084"/>
                  <a:pt x="5992769" y="3435363"/>
                  <a:pt x="5981031" y="3405800"/>
                </a:cubicBezTo>
                <a:cubicBezTo>
                  <a:pt x="5951916" y="3331890"/>
                  <a:pt x="5945835" y="3320813"/>
                  <a:pt x="5875809" y="3216115"/>
                </a:cubicBezTo>
                <a:cubicBezTo>
                  <a:pt x="5803451" y="3108652"/>
                  <a:pt x="5759453" y="3022327"/>
                  <a:pt x="5716680" y="2906830"/>
                </a:cubicBezTo>
                <a:cubicBezTo>
                  <a:pt x="5686589" y="2824130"/>
                  <a:pt x="5635054" y="2714699"/>
                  <a:pt x="5607987" y="2675961"/>
                </a:cubicBezTo>
                <a:cubicBezTo>
                  <a:pt x="5516045" y="2543146"/>
                  <a:pt x="5478222" y="2485026"/>
                  <a:pt x="5461360" y="2449935"/>
                </a:cubicBezTo>
                <a:cubicBezTo>
                  <a:pt x="5429500" y="2382059"/>
                  <a:pt x="5394802" y="2303090"/>
                  <a:pt x="5391483" y="2289220"/>
                </a:cubicBezTo>
                <a:cubicBezTo>
                  <a:pt x="5389590" y="2281823"/>
                  <a:pt x="5384923" y="2274904"/>
                  <a:pt x="5381211" y="2273537"/>
                </a:cubicBezTo>
                <a:cubicBezTo>
                  <a:pt x="5373789" y="2270801"/>
                  <a:pt x="5372850" y="2268492"/>
                  <a:pt x="5347003" y="2199656"/>
                </a:cubicBezTo>
                <a:cubicBezTo>
                  <a:pt x="5337600" y="2173785"/>
                  <a:pt x="5318874" y="2136389"/>
                  <a:pt x="5306264" y="2116554"/>
                </a:cubicBezTo>
                <a:cubicBezTo>
                  <a:pt x="5275443" y="2069042"/>
                  <a:pt x="5265097" y="2039934"/>
                  <a:pt x="5255944" y="1976099"/>
                </a:cubicBezTo>
                <a:cubicBezTo>
                  <a:pt x="5251614" y="1946956"/>
                  <a:pt x="5244867" y="1899310"/>
                  <a:pt x="5240538" y="1870169"/>
                </a:cubicBezTo>
                <a:cubicBezTo>
                  <a:pt x="5236209" y="1841026"/>
                  <a:pt x="5227644" y="1799410"/>
                  <a:pt x="5221042" y="1777689"/>
                </a:cubicBezTo>
                <a:cubicBezTo>
                  <a:pt x="5214439" y="1755967"/>
                  <a:pt x="5207301" y="1721283"/>
                  <a:pt x="5205336" y="1700926"/>
                </a:cubicBezTo>
                <a:cubicBezTo>
                  <a:pt x="5201418" y="1662523"/>
                  <a:pt x="5184499" y="1617249"/>
                  <a:pt x="5133902" y="1510127"/>
                </a:cubicBezTo>
                <a:cubicBezTo>
                  <a:pt x="5123596" y="1488425"/>
                  <a:pt x="5114206" y="1464869"/>
                  <a:pt x="5112778" y="1457932"/>
                </a:cubicBezTo>
                <a:cubicBezTo>
                  <a:pt x="5110400" y="1446373"/>
                  <a:pt x="5111776" y="1444048"/>
                  <a:pt x="5124710" y="1438885"/>
                </a:cubicBezTo>
                <a:cubicBezTo>
                  <a:pt x="5132563" y="1436063"/>
                  <a:pt x="5139021" y="1431860"/>
                  <a:pt x="5139011" y="1430009"/>
                </a:cubicBezTo>
                <a:cubicBezTo>
                  <a:pt x="5139000" y="1428156"/>
                  <a:pt x="5145934" y="1426267"/>
                  <a:pt x="5154730" y="1426218"/>
                </a:cubicBezTo>
                <a:cubicBezTo>
                  <a:pt x="5173247" y="1426115"/>
                  <a:pt x="5206979" y="1414815"/>
                  <a:pt x="5218033" y="1404570"/>
                </a:cubicBezTo>
                <a:cubicBezTo>
                  <a:pt x="5222133" y="1400719"/>
                  <a:pt x="5227369" y="1399108"/>
                  <a:pt x="5240050" y="1399108"/>
                </a:cubicBezTo>
                <a:cubicBezTo>
                  <a:pt x="5247307" y="1399108"/>
                  <a:pt x="5257005" y="1399636"/>
                  <a:pt x="5270324" y="1400573"/>
                </a:cubicBezTo>
                <a:cubicBezTo>
                  <a:pt x="5282751" y="1401423"/>
                  <a:pt x="5291975" y="1401886"/>
                  <a:pt x="5299124" y="1401886"/>
                </a:cubicBezTo>
                <a:cubicBezTo>
                  <a:pt x="5313554" y="1401886"/>
                  <a:pt x="5319526" y="1400002"/>
                  <a:pt x="5326312" y="1395630"/>
                </a:cubicBezTo>
                <a:cubicBezTo>
                  <a:pt x="5335998" y="1389096"/>
                  <a:pt x="5357280" y="1386662"/>
                  <a:pt x="5434106" y="1382529"/>
                </a:cubicBezTo>
                <a:cubicBezTo>
                  <a:pt x="5578043" y="1375245"/>
                  <a:pt x="5653002" y="1368346"/>
                  <a:pt x="5719605" y="1357325"/>
                </a:cubicBezTo>
                <a:cubicBezTo>
                  <a:pt x="5753972" y="1351259"/>
                  <a:pt x="5787976" y="1347857"/>
                  <a:pt x="5813004" y="1347857"/>
                </a:cubicBezTo>
                <a:cubicBezTo>
                  <a:pt x="5815594" y="1347857"/>
                  <a:pt x="5818088" y="1347894"/>
                  <a:pt x="5820476" y="1347967"/>
                </a:cubicBezTo>
                <a:cubicBezTo>
                  <a:pt x="5825613" y="1348083"/>
                  <a:pt x="5830184" y="1348146"/>
                  <a:pt x="5834268" y="1348146"/>
                </a:cubicBezTo>
                <a:cubicBezTo>
                  <a:pt x="5856316" y="1348146"/>
                  <a:pt x="5864143" y="1346319"/>
                  <a:pt x="5869974" y="1341208"/>
                </a:cubicBezTo>
                <a:cubicBezTo>
                  <a:pt x="5873618" y="1337740"/>
                  <a:pt x="5875767" y="1335986"/>
                  <a:pt x="5877543" y="1335986"/>
                </a:cubicBezTo>
                <a:cubicBezTo>
                  <a:pt x="5879580" y="1335986"/>
                  <a:pt x="5881124" y="1338298"/>
                  <a:pt x="5883872" y="1342984"/>
                </a:cubicBezTo>
                <a:cubicBezTo>
                  <a:pt x="5886722" y="1348916"/>
                  <a:pt x="5889340" y="1351039"/>
                  <a:pt x="5897315" y="1351039"/>
                </a:cubicBezTo>
                <a:cubicBezTo>
                  <a:pt x="5901135" y="1351039"/>
                  <a:pt x="5906184" y="1350552"/>
                  <a:pt x="5913075" y="1349763"/>
                </a:cubicBezTo>
                <a:cubicBezTo>
                  <a:pt x="5918870" y="1349057"/>
                  <a:pt x="5923606" y="1348671"/>
                  <a:pt x="5927729" y="1348671"/>
                </a:cubicBezTo>
                <a:cubicBezTo>
                  <a:pt x="5937763" y="1348671"/>
                  <a:pt x="5944172" y="1350957"/>
                  <a:pt x="5953389" y="1356483"/>
                </a:cubicBezTo>
                <a:cubicBezTo>
                  <a:pt x="5962179" y="1361508"/>
                  <a:pt x="5975100" y="1366047"/>
                  <a:pt x="5981606" y="1366047"/>
                </a:cubicBezTo>
                <a:cubicBezTo>
                  <a:pt x="5981632" y="1366047"/>
                  <a:pt x="5981658" y="1366047"/>
                  <a:pt x="5981683" y="1366047"/>
                </a:cubicBezTo>
                <a:cubicBezTo>
                  <a:pt x="5981862" y="1366046"/>
                  <a:pt x="5982038" y="1366045"/>
                  <a:pt x="5982212" y="1366045"/>
                </a:cubicBezTo>
                <a:cubicBezTo>
                  <a:pt x="5993286" y="1366045"/>
                  <a:pt x="5994223" y="1368174"/>
                  <a:pt x="5996168" y="1390041"/>
                </a:cubicBezTo>
                <a:cubicBezTo>
                  <a:pt x="5999564" y="1421754"/>
                  <a:pt x="6014281" y="1435131"/>
                  <a:pt x="6045789" y="1435131"/>
                </a:cubicBezTo>
                <a:cubicBezTo>
                  <a:pt x="6045998" y="1435131"/>
                  <a:pt x="6046208" y="1435131"/>
                  <a:pt x="6046419" y="1435129"/>
                </a:cubicBezTo>
                <a:cubicBezTo>
                  <a:pt x="6047347" y="1435124"/>
                  <a:pt x="6048239" y="1435121"/>
                  <a:pt x="6049098" y="1435121"/>
                </a:cubicBezTo>
                <a:cubicBezTo>
                  <a:pt x="6068360" y="1435121"/>
                  <a:pt x="6070710" y="1436787"/>
                  <a:pt x="6085886" y="1456204"/>
                </a:cubicBezTo>
                <a:cubicBezTo>
                  <a:pt x="6099881" y="1475107"/>
                  <a:pt x="6102229" y="1481111"/>
                  <a:pt x="6102355" y="1503795"/>
                </a:cubicBezTo>
                <a:cubicBezTo>
                  <a:pt x="6102580" y="1544070"/>
                  <a:pt x="6117500" y="1562968"/>
                  <a:pt x="6153652" y="1570638"/>
                </a:cubicBezTo>
                <a:cubicBezTo>
                  <a:pt x="6161995" y="1572441"/>
                  <a:pt x="6167582" y="1577966"/>
                  <a:pt x="6171816" y="1589980"/>
                </a:cubicBezTo>
                <a:cubicBezTo>
                  <a:pt x="6175108" y="1599219"/>
                  <a:pt x="6198469" y="1637514"/>
                  <a:pt x="6223674" y="1674409"/>
                </a:cubicBezTo>
                <a:cubicBezTo>
                  <a:pt x="6262887" y="1732521"/>
                  <a:pt x="6269440" y="1745448"/>
                  <a:pt x="6272338" y="1767190"/>
                </a:cubicBezTo>
                <a:cubicBezTo>
                  <a:pt x="6276198" y="1796723"/>
                  <a:pt x="6292908" y="1817893"/>
                  <a:pt x="6311830" y="1817893"/>
                </a:cubicBezTo>
                <a:cubicBezTo>
                  <a:pt x="6311877" y="1817893"/>
                  <a:pt x="6311924" y="1817893"/>
                  <a:pt x="6311972" y="1817893"/>
                </a:cubicBezTo>
                <a:cubicBezTo>
                  <a:pt x="6312013" y="1817893"/>
                  <a:pt x="6312054" y="1817892"/>
                  <a:pt x="6312095" y="1817892"/>
                </a:cubicBezTo>
                <a:cubicBezTo>
                  <a:pt x="6322210" y="1817892"/>
                  <a:pt x="6328761" y="1824869"/>
                  <a:pt x="6349682" y="1855644"/>
                </a:cubicBezTo>
                <a:cubicBezTo>
                  <a:pt x="6371625" y="1888854"/>
                  <a:pt x="6375381" y="1898092"/>
                  <a:pt x="6378774" y="1925389"/>
                </a:cubicBezTo>
                <a:cubicBezTo>
                  <a:pt x="6383612" y="1962858"/>
                  <a:pt x="6397211" y="1993801"/>
                  <a:pt x="6415813" y="2008974"/>
                </a:cubicBezTo>
                <a:cubicBezTo>
                  <a:pt x="6426975" y="2018169"/>
                  <a:pt x="6429323" y="2024177"/>
                  <a:pt x="6429414" y="2040380"/>
                </a:cubicBezTo>
                <a:cubicBezTo>
                  <a:pt x="6430107" y="2081577"/>
                  <a:pt x="6468087" y="2167937"/>
                  <a:pt x="6502554" y="2205243"/>
                </a:cubicBezTo>
                <a:cubicBezTo>
                  <a:pt x="6513272" y="2217682"/>
                  <a:pt x="6519827" y="2231072"/>
                  <a:pt x="6525043" y="2253265"/>
                </a:cubicBezTo>
                <a:cubicBezTo>
                  <a:pt x="6533104" y="2287477"/>
                  <a:pt x="6549035" y="2321646"/>
                  <a:pt x="6566743" y="2342381"/>
                </a:cubicBezTo>
                <a:cubicBezTo>
                  <a:pt x="6572803" y="2349754"/>
                  <a:pt x="6579814" y="2361751"/>
                  <a:pt x="6582636" y="2369604"/>
                </a:cubicBezTo>
                <a:cubicBezTo>
                  <a:pt x="6585935" y="2380235"/>
                  <a:pt x="6590122" y="2383915"/>
                  <a:pt x="6601238" y="2384779"/>
                </a:cubicBezTo>
                <a:cubicBezTo>
                  <a:pt x="6615134" y="2386090"/>
                  <a:pt x="6615602" y="2387013"/>
                  <a:pt x="6619005" y="2416161"/>
                </a:cubicBezTo>
                <a:cubicBezTo>
                  <a:pt x="6620959" y="2434650"/>
                  <a:pt x="6624257" y="2445738"/>
                  <a:pt x="6627956" y="2445738"/>
                </a:cubicBezTo>
                <a:cubicBezTo>
                  <a:pt x="6627960" y="2445738"/>
                  <a:pt x="6627963" y="2445738"/>
                  <a:pt x="6627967" y="2445738"/>
                </a:cubicBezTo>
                <a:lnTo>
                  <a:pt x="6627973" y="2445738"/>
                </a:lnTo>
                <a:cubicBezTo>
                  <a:pt x="6631676" y="2445738"/>
                  <a:pt x="6635930" y="2461916"/>
                  <a:pt x="6639796" y="2491505"/>
                </a:cubicBezTo>
                <a:cubicBezTo>
                  <a:pt x="6647513" y="2547015"/>
                  <a:pt x="6642994" y="2566947"/>
                  <a:pt x="6611362" y="2622676"/>
                </a:cubicBezTo>
                <a:cubicBezTo>
                  <a:pt x="6584313" y="2670048"/>
                  <a:pt x="6581230" y="2698306"/>
                  <a:pt x="6582222" y="2876073"/>
                </a:cubicBezTo>
                <a:cubicBezTo>
                  <a:pt x="6582981" y="3012175"/>
                  <a:pt x="6582559" y="3019584"/>
                  <a:pt x="6571235" y="3064091"/>
                </a:cubicBezTo>
                <a:cubicBezTo>
                  <a:pt x="6556301" y="3125747"/>
                  <a:pt x="6551385" y="3240122"/>
                  <a:pt x="6562645" y="3266911"/>
                </a:cubicBezTo>
                <a:cubicBezTo>
                  <a:pt x="6570916" y="3285748"/>
                  <a:pt x="6588140" y="3295533"/>
                  <a:pt x="6606635" y="3295533"/>
                </a:cubicBezTo>
                <a:cubicBezTo>
                  <a:pt x="6621692" y="3295533"/>
                  <a:pt x="6637592" y="3289048"/>
                  <a:pt x="6650191" y="3275681"/>
                </a:cubicBezTo>
                <a:cubicBezTo>
                  <a:pt x="6660776" y="3264509"/>
                  <a:pt x="6677685" y="3225067"/>
                  <a:pt x="6695895" y="3169873"/>
                </a:cubicBezTo>
                <a:cubicBezTo>
                  <a:pt x="6698629" y="3161987"/>
                  <a:pt x="6702159" y="3130950"/>
                  <a:pt x="6703840" y="3100387"/>
                </a:cubicBezTo>
                <a:cubicBezTo>
                  <a:pt x="6705522" y="3069822"/>
                  <a:pt x="6709497" y="3035543"/>
                  <a:pt x="6713141" y="3024875"/>
                </a:cubicBezTo>
                <a:cubicBezTo>
                  <a:pt x="6722079" y="2994773"/>
                  <a:pt x="6742230" y="2976751"/>
                  <a:pt x="6760577" y="2976751"/>
                </a:cubicBezTo>
                <a:cubicBezTo>
                  <a:pt x="6770212" y="2976751"/>
                  <a:pt x="6779351" y="2981722"/>
                  <a:pt x="6786106" y="2992524"/>
                </a:cubicBezTo>
                <a:cubicBezTo>
                  <a:pt x="6791245" y="3000827"/>
                  <a:pt x="6800568" y="3012350"/>
                  <a:pt x="6807083" y="3018332"/>
                </a:cubicBezTo>
                <a:cubicBezTo>
                  <a:pt x="6813600" y="3024777"/>
                  <a:pt x="6819194" y="3031690"/>
                  <a:pt x="6819210" y="3034468"/>
                </a:cubicBezTo>
                <a:cubicBezTo>
                  <a:pt x="6819225" y="3037245"/>
                  <a:pt x="6829970" y="3054777"/>
                  <a:pt x="6842573" y="3073224"/>
                </a:cubicBezTo>
                <a:cubicBezTo>
                  <a:pt x="6855641" y="3092132"/>
                  <a:pt x="6865927" y="3110129"/>
                  <a:pt x="6865945" y="3113370"/>
                </a:cubicBezTo>
                <a:cubicBezTo>
                  <a:pt x="6865963" y="3116610"/>
                  <a:pt x="6871107" y="3125841"/>
                  <a:pt x="6877629" y="3133211"/>
                </a:cubicBezTo>
                <a:cubicBezTo>
                  <a:pt x="6893475" y="3152104"/>
                  <a:pt x="6921814" y="3252868"/>
                  <a:pt x="6927700" y="3312094"/>
                </a:cubicBezTo>
                <a:cubicBezTo>
                  <a:pt x="6930157" y="3337541"/>
                  <a:pt x="6934491" y="3367610"/>
                  <a:pt x="6936870" y="3379169"/>
                </a:cubicBezTo>
                <a:cubicBezTo>
                  <a:pt x="6939713" y="3390726"/>
                  <a:pt x="6943093" y="3415707"/>
                  <a:pt x="6944124" y="3434684"/>
                </a:cubicBezTo>
                <a:cubicBezTo>
                  <a:pt x="6948201" y="3503439"/>
                  <a:pt x="6966806" y="3536214"/>
                  <a:pt x="7000875" y="3536214"/>
                </a:cubicBezTo>
                <a:cubicBezTo>
                  <a:pt x="7000973" y="3536214"/>
                  <a:pt x="7001072" y="3536214"/>
                  <a:pt x="7001171" y="3536214"/>
                </a:cubicBezTo>
                <a:cubicBezTo>
                  <a:pt x="7023855" y="3536087"/>
                  <a:pt x="7030299" y="3529570"/>
                  <a:pt x="7030178" y="3507812"/>
                </a:cubicBezTo>
                <a:cubicBezTo>
                  <a:pt x="7030126" y="3498552"/>
                  <a:pt x="7033274" y="3481869"/>
                  <a:pt x="7037841" y="3470732"/>
                </a:cubicBezTo>
                <a:cubicBezTo>
                  <a:pt x="7041940" y="3458674"/>
                  <a:pt x="7046392" y="3426705"/>
                  <a:pt x="7048515" y="3392435"/>
                </a:cubicBezTo>
                <a:cubicBezTo>
                  <a:pt x="7053816" y="3295326"/>
                  <a:pt x="7056915" y="3272840"/>
                  <a:pt x="7064723" y="3272840"/>
                </a:cubicBezTo>
                <a:cubicBezTo>
                  <a:pt x="7064958" y="3272840"/>
                  <a:pt x="7065197" y="3272861"/>
                  <a:pt x="7065440" y="3272900"/>
                </a:cubicBezTo>
                <a:cubicBezTo>
                  <a:pt x="7073318" y="3274243"/>
                  <a:pt x="7077103" y="3289037"/>
                  <a:pt x="7084384" y="3349181"/>
                </a:cubicBezTo>
                <a:cubicBezTo>
                  <a:pt x="7089688" y="3387112"/>
                  <a:pt x="7103306" y="3421756"/>
                  <a:pt x="7116771" y="3428627"/>
                </a:cubicBezTo>
                <a:cubicBezTo>
                  <a:pt x="7122706" y="3431799"/>
                  <a:pt x="7132966" y="3433371"/>
                  <a:pt x="7142584" y="3433371"/>
                </a:cubicBezTo>
                <a:cubicBezTo>
                  <a:pt x="7151026" y="3433371"/>
                  <a:pt x="7158974" y="3432160"/>
                  <a:pt x="7163072" y="3429757"/>
                </a:cubicBezTo>
                <a:cubicBezTo>
                  <a:pt x="7170910" y="3424156"/>
                  <a:pt x="7192010" y="3223120"/>
                  <a:pt x="7188565" y="3186568"/>
                </a:cubicBezTo>
                <a:cubicBezTo>
                  <a:pt x="7187094" y="3171760"/>
                  <a:pt x="7182364" y="3153732"/>
                  <a:pt x="7178619" y="3146345"/>
                </a:cubicBezTo>
                <a:cubicBezTo>
                  <a:pt x="7172068" y="3133882"/>
                  <a:pt x="7172055" y="3131568"/>
                  <a:pt x="7180760" y="3115317"/>
                </a:cubicBezTo>
                <a:cubicBezTo>
                  <a:pt x="7193128" y="3091636"/>
                  <a:pt x="7192885" y="3048121"/>
                  <a:pt x="7179726" y="3013010"/>
                </a:cubicBezTo>
                <a:cubicBezTo>
                  <a:pt x="7151522" y="2936319"/>
                  <a:pt x="7146328" y="2918293"/>
                  <a:pt x="7142400" y="2878037"/>
                </a:cubicBezTo>
                <a:cubicBezTo>
                  <a:pt x="7139488" y="2853981"/>
                  <a:pt x="7136951" y="2814182"/>
                  <a:pt x="7136354" y="2790112"/>
                </a:cubicBezTo>
                <a:cubicBezTo>
                  <a:pt x="7134730" y="2747993"/>
                  <a:pt x="7133783" y="2744294"/>
                  <a:pt x="7113192" y="2704596"/>
                </a:cubicBezTo>
                <a:cubicBezTo>
                  <a:pt x="7101490" y="2681514"/>
                  <a:pt x="7086965" y="2650579"/>
                  <a:pt x="7080862" y="2635333"/>
                </a:cubicBezTo>
                <a:cubicBezTo>
                  <a:pt x="7075222" y="2620088"/>
                  <a:pt x="7058825" y="2585459"/>
                  <a:pt x="7045248" y="2558220"/>
                </a:cubicBezTo>
                <a:cubicBezTo>
                  <a:pt x="7023252" y="2515752"/>
                  <a:pt x="7012437" y="2485720"/>
                  <a:pt x="6992096" y="2408060"/>
                </a:cubicBezTo>
                <a:cubicBezTo>
                  <a:pt x="6987845" y="2392804"/>
                  <a:pt x="6995612" y="2374245"/>
                  <a:pt x="7011276" y="2360732"/>
                </a:cubicBezTo>
                <a:cubicBezTo>
                  <a:pt x="7020957" y="2353271"/>
                  <a:pt x="7021327" y="2336602"/>
                  <a:pt x="7012423" y="2317208"/>
                </a:cubicBezTo>
                <a:cubicBezTo>
                  <a:pt x="7000697" y="2289959"/>
                  <a:pt x="6984691" y="2242365"/>
                  <a:pt x="6985103" y="2233103"/>
                </a:cubicBezTo>
                <a:cubicBezTo>
                  <a:pt x="6985074" y="2228011"/>
                  <a:pt x="6988245" y="2215495"/>
                  <a:pt x="6991892" y="2205290"/>
                </a:cubicBezTo>
                <a:cubicBezTo>
                  <a:pt x="7001931" y="2179309"/>
                  <a:pt x="7001117" y="2116352"/>
                  <a:pt x="6990242" y="2075674"/>
                </a:cubicBezTo>
                <a:cubicBezTo>
                  <a:pt x="6978889" y="2032219"/>
                  <a:pt x="6944727" y="1966672"/>
                  <a:pt x="6900389" y="1902569"/>
                </a:cubicBezTo>
                <a:cubicBezTo>
                  <a:pt x="6871452" y="1860602"/>
                  <a:pt x="6859286" y="1837523"/>
                  <a:pt x="6842841" y="1794097"/>
                </a:cubicBezTo>
                <a:cubicBezTo>
                  <a:pt x="6815110" y="1719254"/>
                  <a:pt x="6777615" y="1637060"/>
                  <a:pt x="6734110" y="1556286"/>
                </a:cubicBezTo>
                <a:cubicBezTo>
                  <a:pt x="6725221" y="1539670"/>
                  <a:pt x="6703688" y="1497199"/>
                  <a:pt x="6685898" y="1461651"/>
                </a:cubicBezTo>
                <a:cubicBezTo>
                  <a:pt x="6650314" y="1390093"/>
                  <a:pt x="6635849" y="1369804"/>
                  <a:pt x="6613114" y="1360672"/>
                </a:cubicBezTo>
                <a:cubicBezTo>
                  <a:pt x="6595944" y="1353361"/>
                  <a:pt x="6575884" y="1325695"/>
                  <a:pt x="6546390" y="1267065"/>
                </a:cubicBezTo>
                <a:cubicBezTo>
                  <a:pt x="6507067" y="1189048"/>
                  <a:pt x="6405175" y="1015547"/>
                  <a:pt x="6369711" y="965285"/>
                </a:cubicBezTo>
                <a:cubicBezTo>
                  <a:pt x="6346379" y="932081"/>
                  <a:pt x="6323563" y="908600"/>
                  <a:pt x="6295673" y="888384"/>
                </a:cubicBezTo>
                <a:cubicBezTo>
                  <a:pt x="6282659" y="879198"/>
                  <a:pt x="6263131" y="864031"/>
                  <a:pt x="6251966" y="854371"/>
                </a:cubicBezTo>
                <a:cubicBezTo>
                  <a:pt x="6223125" y="829533"/>
                  <a:pt x="6190180" y="815828"/>
                  <a:pt x="6140134" y="807312"/>
                </a:cubicBezTo>
                <a:cubicBezTo>
                  <a:pt x="6116038" y="803279"/>
                  <a:pt x="6084986" y="796971"/>
                  <a:pt x="6070611" y="792885"/>
                </a:cubicBezTo>
                <a:cubicBezTo>
                  <a:pt x="6056702" y="789258"/>
                  <a:pt x="6030281" y="783388"/>
                  <a:pt x="6012672" y="780245"/>
                </a:cubicBezTo>
                <a:cubicBezTo>
                  <a:pt x="5994599" y="777106"/>
                  <a:pt x="5940377" y="766761"/>
                  <a:pt x="5892180" y="757772"/>
                </a:cubicBezTo>
                <a:cubicBezTo>
                  <a:pt x="5842594" y="748790"/>
                  <a:pt x="5776806" y="739897"/>
                  <a:pt x="5741608" y="737315"/>
                </a:cubicBezTo>
                <a:cubicBezTo>
                  <a:pt x="5679552" y="733496"/>
                  <a:pt x="5646667" y="730901"/>
                  <a:pt x="5530861" y="718585"/>
                </a:cubicBezTo>
                <a:cubicBezTo>
                  <a:pt x="5473421" y="712425"/>
                  <a:pt x="5437294" y="709387"/>
                  <a:pt x="5276126" y="698248"/>
                </a:cubicBezTo>
                <a:cubicBezTo>
                  <a:pt x="5255232" y="696873"/>
                  <a:pt x="5238247" y="696110"/>
                  <a:pt x="5223981" y="696110"/>
                </a:cubicBezTo>
                <a:cubicBezTo>
                  <a:pt x="5185124" y="696110"/>
                  <a:pt x="5166431" y="701768"/>
                  <a:pt x="5143822" y="716117"/>
                </a:cubicBezTo>
                <a:lnTo>
                  <a:pt x="5125370" y="727792"/>
                </a:lnTo>
                <a:lnTo>
                  <a:pt x="5087329" y="713653"/>
                </a:lnTo>
                <a:cubicBezTo>
                  <a:pt x="5034911" y="694068"/>
                  <a:pt x="4977809" y="682653"/>
                  <a:pt x="4937215" y="682653"/>
                </a:cubicBezTo>
                <a:cubicBezTo>
                  <a:pt x="4923920" y="682653"/>
                  <a:pt x="4912395" y="683877"/>
                  <a:pt x="4903386" y="686440"/>
                </a:cubicBezTo>
                <a:cubicBezTo>
                  <a:pt x="4901295" y="687003"/>
                  <a:pt x="4899281" y="687303"/>
                  <a:pt x="4897243" y="687303"/>
                </a:cubicBezTo>
                <a:cubicBezTo>
                  <a:pt x="4890726" y="687303"/>
                  <a:pt x="4883973" y="684234"/>
                  <a:pt x="4873705" y="676885"/>
                </a:cubicBezTo>
                <a:cubicBezTo>
                  <a:pt x="4858678" y="666277"/>
                  <a:pt x="4845996" y="661057"/>
                  <a:pt x="4833876" y="661057"/>
                </a:cubicBezTo>
                <a:cubicBezTo>
                  <a:pt x="4825003" y="661057"/>
                  <a:pt x="4816432" y="663855"/>
                  <a:pt x="4807461" y="669383"/>
                </a:cubicBezTo>
                <a:cubicBezTo>
                  <a:pt x="4793157" y="677798"/>
                  <a:pt x="4779747" y="680649"/>
                  <a:pt x="4739024" y="683654"/>
                </a:cubicBezTo>
                <a:cubicBezTo>
                  <a:pt x="4710795" y="685663"/>
                  <a:pt x="4683500" y="689056"/>
                  <a:pt x="4677954" y="690477"/>
                </a:cubicBezTo>
                <a:cubicBezTo>
                  <a:pt x="4675401" y="691394"/>
                  <a:pt x="4673334" y="691868"/>
                  <a:pt x="4671627" y="691868"/>
                </a:cubicBezTo>
                <a:cubicBezTo>
                  <a:pt x="4668083" y="691868"/>
                  <a:pt x="4666087" y="689824"/>
                  <a:pt x="4664499" y="685459"/>
                </a:cubicBezTo>
                <a:cubicBezTo>
                  <a:pt x="4655348" y="660655"/>
                  <a:pt x="4638038" y="646854"/>
                  <a:pt x="4622476" y="646854"/>
                </a:cubicBezTo>
                <a:cubicBezTo>
                  <a:pt x="4611661" y="646854"/>
                  <a:pt x="4601689" y="653519"/>
                  <a:pt x="4595885" y="667786"/>
                </a:cubicBezTo>
                <a:cubicBezTo>
                  <a:pt x="4590402" y="680781"/>
                  <a:pt x="4587174" y="683112"/>
                  <a:pt x="4566355" y="685545"/>
                </a:cubicBezTo>
                <a:cubicBezTo>
                  <a:pt x="4553401" y="687005"/>
                  <a:pt x="4534452" y="692666"/>
                  <a:pt x="4524296" y="697816"/>
                </a:cubicBezTo>
                <a:cubicBezTo>
                  <a:pt x="4514142" y="703427"/>
                  <a:pt x="4500740" y="707670"/>
                  <a:pt x="4494722" y="707702"/>
                </a:cubicBezTo>
                <a:cubicBezTo>
                  <a:pt x="4488704" y="707736"/>
                  <a:pt x="4474849" y="713832"/>
                  <a:pt x="4463317" y="721304"/>
                </a:cubicBezTo>
                <a:cubicBezTo>
                  <a:pt x="4443024" y="734841"/>
                  <a:pt x="4432859" y="738602"/>
                  <a:pt x="4373681" y="752821"/>
                </a:cubicBezTo>
                <a:cubicBezTo>
                  <a:pt x="4304332" y="769412"/>
                  <a:pt x="4264170" y="790004"/>
                  <a:pt x="4244427" y="819281"/>
                </a:cubicBezTo>
                <a:lnTo>
                  <a:pt x="4234328" y="834614"/>
                </a:lnTo>
                <a:lnTo>
                  <a:pt x="4186187" y="835810"/>
                </a:lnTo>
                <a:cubicBezTo>
                  <a:pt x="4126940" y="837529"/>
                  <a:pt x="4103835" y="845065"/>
                  <a:pt x="4076197" y="870219"/>
                </a:cubicBezTo>
                <a:cubicBezTo>
                  <a:pt x="4060092" y="884774"/>
                  <a:pt x="4055457" y="888759"/>
                  <a:pt x="4044033" y="888759"/>
                </a:cubicBezTo>
                <a:cubicBezTo>
                  <a:pt x="4040099" y="888759"/>
                  <a:pt x="4035361" y="888287"/>
                  <a:pt x="4029074" y="887611"/>
                </a:cubicBezTo>
                <a:cubicBezTo>
                  <a:pt x="4024501" y="887239"/>
                  <a:pt x="4020483" y="887013"/>
                  <a:pt x="4016709" y="887013"/>
                </a:cubicBezTo>
                <a:cubicBezTo>
                  <a:pt x="4002904" y="887013"/>
                  <a:pt x="3992372" y="890035"/>
                  <a:pt x="3969885" y="899978"/>
                </a:cubicBezTo>
                <a:cubicBezTo>
                  <a:pt x="3951411" y="907951"/>
                  <a:pt x="3923690" y="917827"/>
                  <a:pt x="3908897" y="921613"/>
                </a:cubicBezTo>
                <a:lnTo>
                  <a:pt x="3881162" y="929177"/>
                </a:lnTo>
                <a:lnTo>
                  <a:pt x="3862557" y="913539"/>
                </a:lnTo>
                <a:cubicBezTo>
                  <a:pt x="3852786" y="904798"/>
                  <a:pt x="3826769" y="888276"/>
                  <a:pt x="3805869" y="876357"/>
                </a:cubicBezTo>
                <a:cubicBezTo>
                  <a:pt x="3784511" y="864903"/>
                  <a:pt x="3757084" y="844686"/>
                  <a:pt x="3744512" y="831792"/>
                </a:cubicBezTo>
                <a:cubicBezTo>
                  <a:pt x="3691435" y="777924"/>
                  <a:pt x="3648250" y="754556"/>
                  <a:pt x="3580135" y="743362"/>
                </a:cubicBezTo>
                <a:cubicBezTo>
                  <a:pt x="3553965" y="739044"/>
                  <a:pt x="3533468" y="736842"/>
                  <a:pt x="3511160" y="736842"/>
                </a:cubicBezTo>
                <a:cubicBezTo>
                  <a:pt x="3484884" y="736842"/>
                  <a:pt x="3456095" y="739897"/>
                  <a:pt x="3412563" y="746150"/>
                </a:cubicBezTo>
                <a:cubicBezTo>
                  <a:pt x="3376019" y="751445"/>
                  <a:pt x="3341788" y="756266"/>
                  <a:pt x="3337162" y="756753"/>
                </a:cubicBezTo>
                <a:cubicBezTo>
                  <a:pt x="3336549" y="756851"/>
                  <a:pt x="3335955" y="756901"/>
                  <a:pt x="3335379" y="756901"/>
                </a:cubicBezTo>
                <a:cubicBezTo>
                  <a:pt x="3330308" y="756901"/>
                  <a:pt x="3326673" y="753044"/>
                  <a:pt x="3324130" y="744328"/>
                </a:cubicBezTo>
                <a:cubicBezTo>
                  <a:pt x="3321308" y="736474"/>
                  <a:pt x="3314269" y="719383"/>
                  <a:pt x="3308176" y="705992"/>
                </a:cubicBezTo>
                <a:cubicBezTo>
                  <a:pt x="3302082" y="692601"/>
                  <a:pt x="3296912" y="678741"/>
                  <a:pt x="3296892" y="675038"/>
                </a:cubicBezTo>
                <a:cubicBezTo>
                  <a:pt x="3296871" y="671343"/>
                  <a:pt x="3295011" y="668119"/>
                  <a:pt x="3292243" y="668119"/>
                </a:cubicBezTo>
                <a:cubicBezTo>
                  <a:pt x="3292237" y="668119"/>
                  <a:pt x="3292230" y="668119"/>
                  <a:pt x="3292224" y="668119"/>
                </a:cubicBezTo>
                <a:lnTo>
                  <a:pt x="3292218" y="668119"/>
                </a:lnTo>
                <a:cubicBezTo>
                  <a:pt x="3289903" y="668119"/>
                  <a:pt x="3285691" y="659351"/>
                  <a:pt x="3282854" y="648264"/>
                </a:cubicBezTo>
                <a:cubicBezTo>
                  <a:pt x="3280017" y="637633"/>
                  <a:pt x="3275781" y="625158"/>
                  <a:pt x="3273443" y="621003"/>
                </a:cubicBezTo>
                <a:cubicBezTo>
                  <a:pt x="3270639" y="616388"/>
                  <a:pt x="3268736" y="607140"/>
                  <a:pt x="3268698" y="600196"/>
                </a:cubicBezTo>
                <a:cubicBezTo>
                  <a:pt x="3268193" y="592794"/>
                  <a:pt x="3265356" y="582161"/>
                  <a:pt x="3261616" y="575700"/>
                </a:cubicBezTo>
                <a:cubicBezTo>
                  <a:pt x="3257876" y="569240"/>
                  <a:pt x="3255009" y="553053"/>
                  <a:pt x="3254470" y="539631"/>
                </a:cubicBezTo>
                <a:cubicBezTo>
                  <a:pt x="3254396" y="526207"/>
                  <a:pt x="3251519" y="508630"/>
                  <a:pt x="3248233" y="500315"/>
                </a:cubicBezTo>
                <a:cubicBezTo>
                  <a:pt x="3244483" y="492002"/>
                  <a:pt x="3240237" y="477676"/>
                  <a:pt x="3238333" y="468427"/>
                </a:cubicBezTo>
                <a:cubicBezTo>
                  <a:pt x="3236429" y="459179"/>
                  <a:pt x="3227989" y="439782"/>
                  <a:pt x="3219578" y="425940"/>
                </a:cubicBezTo>
                <a:cubicBezTo>
                  <a:pt x="3210702" y="411640"/>
                  <a:pt x="3202253" y="390853"/>
                  <a:pt x="3200799" y="379287"/>
                </a:cubicBezTo>
                <a:cubicBezTo>
                  <a:pt x="3198887" y="368186"/>
                  <a:pt x="3195586" y="357559"/>
                  <a:pt x="3192800" y="356185"/>
                </a:cubicBezTo>
                <a:cubicBezTo>
                  <a:pt x="3190476" y="354346"/>
                  <a:pt x="3188575" y="345559"/>
                  <a:pt x="3188521" y="335837"/>
                </a:cubicBezTo>
                <a:cubicBezTo>
                  <a:pt x="3188462" y="325191"/>
                  <a:pt x="3184693" y="313637"/>
                  <a:pt x="3179097" y="306264"/>
                </a:cubicBezTo>
                <a:cubicBezTo>
                  <a:pt x="3173968" y="299810"/>
                  <a:pt x="3169761" y="292427"/>
                  <a:pt x="3169746" y="289650"/>
                </a:cubicBezTo>
                <a:cubicBezTo>
                  <a:pt x="3169730" y="286878"/>
                  <a:pt x="3167873" y="284577"/>
                  <a:pt x="3166025" y="284577"/>
                </a:cubicBezTo>
                <a:lnTo>
                  <a:pt x="3166008" y="284577"/>
                </a:lnTo>
                <a:cubicBezTo>
                  <a:pt x="3163690" y="284577"/>
                  <a:pt x="3158091" y="275817"/>
                  <a:pt x="3153403" y="264741"/>
                </a:cubicBezTo>
                <a:cubicBezTo>
                  <a:pt x="3135103" y="220862"/>
                  <a:pt x="3125764" y="206563"/>
                  <a:pt x="3098286" y="177088"/>
                </a:cubicBezTo>
                <a:cubicBezTo>
                  <a:pt x="3068948" y="146235"/>
                  <a:pt x="3048953" y="130607"/>
                  <a:pt x="3015992" y="114124"/>
                </a:cubicBezTo>
                <a:cubicBezTo>
                  <a:pt x="3006242" y="109086"/>
                  <a:pt x="2993686" y="98971"/>
                  <a:pt x="2988087" y="91131"/>
                </a:cubicBezTo>
                <a:cubicBezTo>
                  <a:pt x="2982043" y="82404"/>
                  <a:pt x="2974183" y="77361"/>
                  <a:pt x="2967258" y="77361"/>
                </a:cubicBezTo>
                <a:cubicBezTo>
                  <a:pt x="2967231" y="77361"/>
                  <a:pt x="2967204" y="77361"/>
                  <a:pt x="2967177" y="77361"/>
                </a:cubicBezTo>
                <a:cubicBezTo>
                  <a:pt x="2966954" y="77363"/>
                  <a:pt x="2966732" y="77363"/>
                  <a:pt x="2966512" y="77363"/>
                </a:cubicBezTo>
                <a:cubicBezTo>
                  <a:pt x="2948527" y="77363"/>
                  <a:pt x="2943109" y="73183"/>
                  <a:pt x="2945329" y="61280"/>
                </a:cubicBezTo>
                <a:cubicBezTo>
                  <a:pt x="2947565" y="48579"/>
                  <a:pt x="2934827" y="41710"/>
                  <a:pt x="2911099" y="41710"/>
                </a:cubicBezTo>
                <a:cubicBezTo>
                  <a:pt x="2906255" y="41710"/>
                  <a:pt x="2900952" y="41997"/>
                  <a:pt x="2895226" y="42578"/>
                </a:cubicBezTo>
                <a:cubicBezTo>
                  <a:pt x="2879692" y="44318"/>
                  <a:pt x="2868111" y="45269"/>
                  <a:pt x="2859026" y="45269"/>
                </a:cubicBezTo>
                <a:cubicBezTo>
                  <a:pt x="2842677" y="45269"/>
                  <a:pt x="2834412" y="42190"/>
                  <a:pt x="2825742" y="35095"/>
                </a:cubicBezTo>
                <a:cubicBezTo>
                  <a:pt x="2818305" y="29581"/>
                  <a:pt x="2812245" y="22208"/>
                  <a:pt x="2812227" y="18968"/>
                </a:cubicBezTo>
                <a:cubicBezTo>
                  <a:pt x="2811750" y="16207"/>
                  <a:pt x="2807610" y="13468"/>
                  <a:pt x="2802554" y="13468"/>
                </a:cubicBezTo>
                <a:cubicBezTo>
                  <a:pt x="2802528" y="13468"/>
                  <a:pt x="2802501" y="13468"/>
                  <a:pt x="2802474" y="13468"/>
                </a:cubicBezTo>
                <a:cubicBezTo>
                  <a:pt x="2802452" y="13468"/>
                  <a:pt x="2802431" y="13468"/>
                  <a:pt x="2802409" y="13468"/>
                </a:cubicBezTo>
                <a:cubicBezTo>
                  <a:pt x="2797334" y="13468"/>
                  <a:pt x="2791803" y="10270"/>
                  <a:pt x="2790399" y="6590"/>
                </a:cubicBezTo>
                <a:cubicBezTo>
                  <a:pt x="2788545" y="2128"/>
                  <a:pt x="2784473" y="0"/>
                  <a:pt x="2779670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873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DE6DB7F2-0E54-62EB-D067-5A2F586BA64A}"/>
              </a:ext>
            </a:extLst>
          </p:cNvPr>
          <p:cNvGrpSpPr/>
          <p:nvPr/>
        </p:nvGrpSpPr>
        <p:grpSpPr>
          <a:xfrm>
            <a:off x="1778594" y="1078157"/>
            <a:ext cx="3244319" cy="4982383"/>
            <a:chOff x="4539047" y="1009146"/>
            <a:chExt cx="3244319" cy="4982383"/>
          </a:xfrm>
          <a:solidFill>
            <a:srgbClr val="000000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0A553B2-BEC1-8AAB-D6EF-C90A1C1E9FED}"/>
                </a:ext>
              </a:extLst>
            </p:cNvPr>
            <p:cNvSpPr/>
            <p:nvPr/>
          </p:nvSpPr>
          <p:spPr>
            <a:xfrm>
              <a:off x="7359479" y="4959782"/>
              <a:ext cx="423887" cy="935329"/>
            </a:xfrm>
            <a:custGeom>
              <a:avLst/>
              <a:gdLst>
                <a:gd name="connsiteX0" fmla="*/ 376433 w 423887"/>
                <a:gd name="connsiteY0" fmla="*/ 2528 h 935329"/>
                <a:gd name="connsiteX1" fmla="*/ 376433 w 423887"/>
                <a:gd name="connsiteY1" fmla="*/ 2528 h 935329"/>
                <a:gd name="connsiteX2" fmla="*/ 402794 w 423887"/>
                <a:gd name="connsiteY2" fmla="*/ 272717 h 935329"/>
                <a:gd name="connsiteX3" fmla="*/ 400964 w 423887"/>
                <a:gd name="connsiteY3" fmla="*/ 275619 h 935329"/>
                <a:gd name="connsiteX4" fmla="*/ 400964 w 423887"/>
                <a:gd name="connsiteY4" fmla="*/ 275619 h 935329"/>
                <a:gd name="connsiteX5" fmla="*/ 374043 w 423887"/>
                <a:gd name="connsiteY5" fmla="*/ 285405 h 935329"/>
                <a:gd name="connsiteX6" fmla="*/ 375781 w 423887"/>
                <a:gd name="connsiteY6" fmla="*/ 282016 h 935329"/>
                <a:gd name="connsiteX7" fmla="*/ 423065 w 423887"/>
                <a:gd name="connsiteY7" fmla="*/ 521874 h 935329"/>
                <a:gd name="connsiteX8" fmla="*/ 423065 w 423887"/>
                <a:gd name="connsiteY8" fmla="*/ 521874 h 935329"/>
                <a:gd name="connsiteX9" fmla="*/ 398182 w 423887"/>
                <a:gd name="connsiteY9" fmla="*/ 777020 h 935329"/>
                <a:gd name="connsiteX10" fmla="*/ 398182 w 423887"/>
                <a:gd name="connsiteY10" fmla="*/ 777020 h 935329"/>
                <a:gd name="connsiteX11" fmla="*/ 343293 w 423887"/>
                <a:gd name="connsiteY11" fmla="*/ 933677 h 935329"/>
                <a:gd name="connsiteX12" fmla="*/ 341711 w 423887"/>
                <a:gd name="connsiteY12" fmla="*/ 935156 h 935329"/>
                <a:gd name="connsiteX13" fmla="*/ 339547 w 423887"/>
                <a:gd name="connsiteY13" fmla="*/ 935063 h 935329"/>
                <a:gd name="connsiteX14" fmla="*/ 339547 w 423887"/>
                <a:gd name="connsiteY14" fmla="*/ 935063 h 935329"/>
                <a:gd name="connsiteX15" fmla="*/ 245558 w 423887"/>
                <a:gd name="connsiteY15" fmla="*/ 861249 h 935329"/>
                <a:gd name="connsiteX16" fmla="*/ 245558 w 423887"/>
                <a:gd name="connsiteY16" fmla="*/ 861249 h 935329"/>
                <a:gd name="connsiteX17" fmla="*/ 241414 w 423887"/>
                <a:gd name="connsiteY17" fmla="*/ 724339 h 935329"/>
                <a:gd name="connsiteX18" fmla="*/ 241414 w 423887"/>
                <a:gd name="connsiteY18" fmla="*/ 724339 h 935329"/>
                <a:gd name="connsiteX19" fmla="*/ 241632 w 423887"/>
                <a:gd name="connsiteY19" fmla="*/ 722573 h 935329"/>
                <a:gd name="connsiteX20" fmla="*/ 241632 w 423887"/>
                <a:gd name="connsiteY20" fmla="*/ 722573 h 935329"/>
                <a:gd name="connsiteX21" fmla="*/ 241848 w 423887"/>
                <a:gd name="connsiteY21" fmla="*/ 720827 h 935329"/>
                <a:gd name="connsiteX22" fmla="*/ 241849 w 423887"/>
                <a:gd name="connsiteY22" fmla="*/ 720828 h 935329"/>
                <a:gd name="connsiteX23" fmla="*/ 236902 w 423887"/>
                <a:gd name="connsiteY23" fmla="*/ 612354 h 935329"/>
                <a:gd name="connsiteX24" fmla="*/ 236902 w 423887"/>
                <a:gd name="connsiteY24" fmla="*/ 612354 h 935329"/>
                <a:gd name="connsiteX25" fmla="*/ 154798 w 423887"/>
                <a:gd name="connsiteY25" fmla="*/ 509491 h 935329"/>
                <a:gd name="connsiteX26" fmla="*/ 154706 w 423887"/>
                <a:gd name="connsiteY26" fmla="*/ 509392 h 935329"/>
                <a:gd name="connsiteX27" fmla="*/ 66718 w 423887"/>
                <a:gd name="connsiteY27" fmla="*/ 410662 h 935329"/>
                <a:gd name="connsiteX28" fmla="*/ 66213 w 423887"/>
                <a:gd name="connsiteY28" fmla="*/ 407749 h 935329"/>
                <a:gd name="connsiteX29" fmla="*/ 66213 w 423887"/>
                <a:gd name="connsiteY29" fmla="*/ 407749 h 935329"/>
                <a:gd name="connsiteX30" fmla="*/ 76363 w 423887"/>
                <a:gd name="connsiteY30" fmla="*/ 382704 h 935329"/>
                <a:gd name="connsiteX31" fmla="*/ 77036 w 423887"/>
                <a:gd name="connsiteY31" fmla="*/ 385791 h 935329"/>
                <a:gd name="connsiteX32" fmla="*/ 878 w 423887"/>
                <a:gd name="connsiteY32" fmla="*/ 313916 h 935329"/>
                <a:gd name="connsiteX33" fmla="*/ 764 w 423887"/>
                <a:gd name="connsiteY33" fmla="*/ 309959 h 935329"/>
                <a:gd name="connsiteX34" fmla="*/ 4720 w 423887"/>
                <a:gd name="connsiteY34" fmla="*/ 309845 h 935329"/>
                <a:gd name="connsiteX35" fmla="*/ 4720 w 423887"/>
                <a:gd name="connsiteY35" fmla="*/ 309845 h 935329"/>
                <a:gd name="connsiteX36" fmla="*/ 80879 w 423887"/>
                <a:gd name="connsiteY36" fmla="*/ 381719 h 935329"/>
                <a:gd name="connsiteX37" fmla="*/ 81551 w 423887"/>
                <a:gd name="connsiteY37" fmla="*/ 384806 h 935329"/>
                <a:gd name="connsiteX38" fmla="*/ 81551 w 423887"/>
                <a:gd name="connsiteY38" fmla="*/ 384806 h 935329"/>
                <a:gd name="connsiteX39" fmla="*/ 71402 w 423887"/>
                <a:gd name="connsiteY39" fmla="*/ 409852 h 935329"/>
                <a:gd name="connsiteX40" fmla="*/ 70897 w 423887"/>
                <a:gd name="connsiteY40" fmla="*/ 406938 h 935329"/>
                <a:gd name="connsiteX41" fmla="*/ 158886 w 423887"/>
                <a:gd name="connsiteY41" fmla="*/ 505667 h 935329"/>
                <a:gd name="connsiteX42" fmla="*/ 158794 w 423887"/>
                <a:gd name="connsiteY42" fmla="*/ 505569 h 935329"/>
                <a:gd name="connsiteX43" fmla="*/ 242051 w 423887"/>
                <a:gd name="connsiteY43" fmla="*/ 610156 h 935329"/>
                <a:gd name="connsiteX44" fmla="*/ 242051 w 423887"/>
                <a:gd name="connsiteY44" fmla="*/ 610156 h 935329"/>
                <a:gd name="connsiteX45" fmla="*/ 247405 w 423887"/>
                <a:gd name="connsiteY45" fmla="*/ 721515 h 935329"/>
                <a:gd name="connsiteX46" fmla="*/ 247405 w 423887"/>
                <a:gd name="connsiteY46" fmla="*/ 721515 h 935329"/>
                <a:gd name="connsiteX47" fmla="*/ 247189 w 423887"/>
                <a:gd name="connsiteY47" fmla="*/ 723260 h 935329"/>
                <a:gd name="connsiteX48" fmla="*/ 247189 w 423887"/>
                <a:gd name="connsiteY48" fmla="*/ 723260 h 935329"/>
                <a:gd name="connsiteX49" fmla="*/ 246970 w 423887"/>
                <a:gd name="connsiteY49" fmla="*/ 725026 h 935329"/>
                <a:gd name="connsiteX50" fmla="*/ 246970 w 423887"/>
                <a:gd name="connsiteY50" fmla="*/ 725026 h 935329"/>
                <a:gd name="connsiteX51" fmla="*/ 250685 w 423887"/>
                <a:gd name="connsiteY51" fmla="*/ 859001 h 935329"/>
                <a:gd name="connsiteX52" fmla="*/ 250685 w 423887"/>
                <a:gd name="connsiteY52" fmla="*/ 859001 h 935329"/>
                <a:gd name="connsiteX53" fmla="*/ 341931 w 423887"/>
                <a:gd name="connsiteY53" fmla="*/ 929997 h 935329"/>
                <a:gd name="connsiteX54" fmla="*/ 338185 w 423887"/>
                <a:gd name="connsiteY54" fmla="*/ 931383 h 935329"/>
                <a:gd name="connsiteX55" fmla="*/ 392726 w 423887"/>
                <a:gd name="connsiteY55" fmla="*/ 775767 h 935329"/>
                <a:gd name="connsiteX56" fmla="*/ 392726 w 423887"/>
                <a:gd name="connsiteY56" fmla="*/ 775767 h 935329"/>
                <a:gd name="connsiteX57" fmla="*/ 417473 w 423887"/>
                <a:gd name="connsiteY57" fmla="*/ 522148 h 935329"/>
                <a:gd name="connsiteX58" fmla="*/ 417473 w 423887"/>
                <a:gd name="connsiteY58" fmla="*/ 522148 h 935329"/>
                <a:gd name="connsiteX59" fmla="*/ 370392 w 423887"/>
                <a:gd name="connsiteY59" fmla="*/ 283533 h 935329"/>
                <a:gd name="connsiteX60" fmla="*/ 372130 w 423887"/>
                <a:gd name="connsiteY60" fmla="*/ 280144 h 935329"/>
                <a:gd name="connsiteX61" fmla="*/ 372130 w 423887"/>
                <a:gd name="connsiteY61" fmla="*/ 280144 h 935329"/>
                <a:gd name="connsiteX62" fmla="*/ 399051 w 423887"/>
                <a:gd name="connsiteY62" fmla="*/ 270358 h 935329"/>
                <a:gd name="connsiteX63" fmla="*/ 397221 w 423887"/>
                <a:gd name="connsiteY63" fmla="*/ 273260 h 935329"/>
                <a:gd name="connsiteX64" fmla="*/ 370862 w 423887"/>
                <a:gd name="connsiteY64" fmla="*/ 3072 h 935329"/>
                <a:gd name="connsiteX65" fmla="*/ 373376 w 423887"/>
                <a:gd name="connsiteY65" fmla="*/ 13 h 935329"/>
                <a:gd name="connsiteX66" fmla="*/ 376433 w 423887"/>
                <a:gd name="connsiteY66" fmla="*/ 2528 h 93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23887" h="935329">
                  <a:moveTo>
                    <a:pt x="376433" y="2528"/>
                  </a:moveTo>
                  <a:lnTo>
                    <a:pt x="376433" y="2528"/>
                  </a:lnTo>
                  <a:lnTo>
                    <a:pt x="402794" y="272717"/>
                  </a:lnTo>
                  <a:cubicBezTo>
                    <a:pt x="402918" y="273988"/>
                    <a:pt x="402164" y="275183"/>
                    <a:pt x="400964" y="275619"/>
                  </a:cubicBezTo>
                  <a:lnTo>
                    <a:pt x="400964" y="275619"/>
                  </a:lnTo>
                  <a:lnTo>
                    <a:pt x="374043" y="285405"/>
                  </a:lnTo>
                  <a:lnTo>
                    <a:pt x="375781" y="282016"/>
                  </a:lnTo>
                  <a:cubicBezTo>
                    <a:pt x="397235" y="358200"/>
                    <a:pt x="418791" y="434708"/>
                    <a:pt x="423065" y="521874"/>
                  </a:cubicBezTo>
                  <a:lnTo>
                    <a:pt x="423065" y="521874"/>
                  </a:lnTo>
                  <a:cubicBezTo>
                    <a:pt x="427338" y="609001"/>
                    <a:pt x="414346" y="706658"/>
                    <a:pt x="398182" y="777020"/>
                  </a:cubicBezTo>
                  <a:lnTo>
                    <a:pt x="398182" y="777020"/>
                  </a:lnTo>
                  <a:cubicBezTo>
                    <a:pt x="381996" y="847482"/>
                    <a:pt x="362607" y="890661"/>
                    <a:pt x="343293" y="933677"/>
                  </a:cubicBezTo>
                  <a:cubicBezTo>
                    <a:pt x="342985" y="934362"/>
                    <a:pt x="342415" y="934895"/>
                    <a:pt x="341711" y="935156"/>
                  </a:cubicBezTo>
                  <a:cubicBezTo>
                    <a:pt x="341006" y="935416"/>
                    <a:pt x="340227" y="935383"/>
                    <a:pt x="339547" y="935063"/>
                  </a:cubicBezTo>
                  <a:lnTo>
                    <a:pt x="339547" y="935063"/>
                  </a:lnTo>
                  <a:cubicBezTo>
                    <a:pt x="301466" y="917147"/>
                    <a:pt x="261985" y="898716"/>
                    <a:pt x="245558" y="861249"/>
                  </a:cubicBezTo>
                  <a:lnTo>
                    <a:pt x="245558" y="861249"/>
                  </a:lnTo>
                  <a:cubicBezTo>
                    <a:pt x="229256" y="824066"/>
                    <a:pt x="235946" y="768565"/>
                    <a:pt x="241414" y="724339"/>
                  </a:cubicBezTo>
                  <a:lnTo>
                    <a:pt x="241414" y="724339"/>
                  </a:lnTo>
                  <a:lnTo>
                    <a:pt x="241632" y="722573"/>
                  </a:lnTo>
                  <a:lnTo>
                    <a:pt x="241632" y="722573"/>
                  </a:lnTo>
                  <a:lnTo>
                    <a:pt x="241848" y="720827"/>
                  </a:lnTo>
                  <a:lnTo>
                    <a:pt x="241849" y="720828"/>
                  </a:lnTo>
                  <a:cubicBezTo>
                    <a:pt x="247159" y="677874"/>
                    <a:pt x="250899" y="645143"/>
                    <a:pt x="236902" y="612354"/>
                  </a:cubicBezTo>
                  <a:lnTo>
                    <a:pt x="236902" y="612354"/>
                  </a:lnTo>
                  <a:cubicBezTo>
                    <a:pt x="222424" y="578438"/>
                    <a:pt x="188909" y="544238"/>
                    <a:pt x="154798" y="509491"/>
                  </a:cubicBezTo>
                  <a:lnTo>
                    <a:pt x="154706" y="509392"/>
                  </a:lnTo>
                  <a:lnTo>
                    <a:pt x="66718" y="410662"/>
                  </a:lnTo>
                  <a:cubicBezTo>
                    <a:pt x="66009" y="409867"/>
                    <a:pt x="65813" y="408737"/>
                    <a:pt x="66213" y="407749"/>
                  </a:cubicBezTo>
                  <a:lnTo>
                    <a:pt x="66213" y="407749"/>
                  </a:lnTo>
                  <a:lnTo>
                    <a:pt x="76363" y="382704"/>
                  </a:lnTo>
                  <a:lnTo>
                    <a:pt x="77036" y="385791"/>
                  </a:lnTo>
                  <a:lnTo>
                    <a:pt x="878" y="313916"/>
                  </a:lnTo>
                  <a:cubicBezTo>
                    <a:pt x="-246" y="312855"/>
                    <a:pt x="-298" y="311083"/>
                    <a:pt x="764" y="309959"/>
                  </a:cubicBezTo>
                  <a:cubicBezTo>
                    <a:pt x="1825" y="308834"/>
                    <a:pt x="3596" y="308783"/>
                    <a:pt x="4720" y="309845"/>
                  </a:cubicBezTo>
                  <a:lnTo>
                    <a:pt x="4720" y="309845"/>
                  </a:lnTo>
                  <a:lnTo>
                    <a:pt x="80879" y="381719"/>
                  </a:lnTo>
                  <a:cubicBezTo>
                    <a:pt x="81718" y="382511"/>
                    <a:pt x="81985" y="383737"/>
                    <a:pt x="81551" y="384806"/>
                  </a:cubicBezTo>
                  <a:lnTo>
                    <a:pt x="81551" y="384806"/>
                  </a:lnTo>
                  <a:lnTo>
                    <a:pt x="71402" y="409852"/>
                  </a:lnTo>
                  <a:lnTo>
                    <a:pt x="70897" y="406938"/>
                  </a:lnTo>
                  <a:lnTo>
                    <a:pt x="158886" y="505667"/>
                  </a:lnTo>
                  <a:lnTo>
                    <a:pt x="158794" y="505569"/>
                  </a:lnTo>
                  <a:cubicBezTo>
                    <a:pt x="192631" y="540038"/>
                    <a:pt x="227066" y="575055"/>
                    <a:pt x="242051" y="610156"/>
                  </a:cubicBezTo>
                  <a:lnTo>
                    <a:pt x="242051" y="610156"/>
                  </a:lnTo>
                  <a:cubicBezTo>
                    <a:pt x="256736" y="644558"/>
                    <a:pt x="252681" y="678832"/>
                    <a:pt x="247405" y="721515"/>
                  </a:cubicBezTo>
                  <a:lnTo>
                    <a:pt x="247405" y="721515"/>
                  </a:lnTo>
                  <a:lnTo>
                    <a:pt x="247189" y="723260"/>
                  </a:lnTo>
                  <a:lnTo>
                    <a:pt x="247189" y="723260"/>
                  </a:lnTo>
                  <a:lnTo>
                    <a:pt x="246970" y="725026"/>
                  </a:lnTo>
                  <a:lnTo>
                    <a:pt x="246970" y="725026"/>
                  </a:lnTo>
                  <a:cubicBezTo>
                    <a:pt x="241433" y="769817"/>
                    <a:pt x="235136" y="823536"/>
                    <a:pt x="250685" y="859001"/>
                  </a:cubicBezTo>
                  <a:lnTo>
                    <a:pt x="250685" y="859001"/>
                  </a:lnTo>
                  <a:cubicBezTo>
                    <a:pt x="266111" y="894184"/>
                    <a:pt x="303321" y="911833"/>
                    <a:pt x="341931" y="929997"/>
                  </a:cubicBezTo>
                  <a:lnTo>
                    <a:pt x="338185" y="931383"/>
                  </a:lnTo>
                  <a:cubicBezTo>
                    <a:pt x="357464" y="888447"/>
                    <a:pt x="376666" y="845677"/>
                    <a:pt x="392726" y="775767"/>
                  </a:cubicBezTo>
                  <a:lnTo>
                    <a:pt x="392726" y="775767"/>
                  </a:lnTo>
                  <a:cubicBezTo>
                    <a:pt x="408808" y="705761"/>
                    <a:pt x="421715" y="608631"/>
                    <a:pt x="417473" y="522148"/>
                  </a:cubicBezTo>
                  <a:lnTo>
                    <a:pt x="417473" y="522148"/>
                  </a:lnTo>
                  <a:cubicBezTo>
                    <a:pt x="413234" y="435706"/>
                    <a:pt x="391864" y="359780"/>
                    <a:pt x="370392" y="283533"/>
                  </a:cubicBezTo>
                  <a:cubicBezTo>
                    <a:pt x="369995" y="282123"/>
                    <a:pt x="370753" y="280645"/>
                    <a:pt x="372130" y="280144"/>
                  </a:cubicBezTo>
                  <a:lnTo>
                    <a:pt x="372130" y="280144"/>
                  </a:lnTo>
                  <a:lnTo>
                    <a:pt x="399051" y="270358"/>
                  </a:lnTo>
                  <a:lnTo>
                    <a:pt x="397221" y="273260"/>
                  </a:lnTo>
                  <a:lnTo>
                    <a:pt x="370862" y="3072"/>
                  </a:lnTo>
                  <a:cubicBezTo>
                    <a:pt x="370711" y="1533"/>
                    <a:pt x="371837" y="164"/>
                    <a:pt x="373376" y="13"/>
                  </a:cubicBezTo>
                  <a:cubicBezTo>
                    <a:pt x="374915" y="-137"/>
                    <a:pt x="376283" y="989"/>
                    <a:pt x="376433" y="2528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D14A520-790B-7F50-9F43-5FA4438F7976}"/>
                </a:ext>
              </a:extLst>
            </p:cNvPr>
            <p:cNvSpPr/>
            <p:nvPr/>
          </p:nvSpPr>
          <p:spPr>
            <a:xfrm>
              <a:off x="5880306" y="4141250"/>
              <a:ext cx="1485355" cy="1172239"/>
            </a:xfrm>
            <a:custGeom>
              <a:avLst/>
              <a:gdLst>
                <a:gd name="connsiteX0" fmla="*/ 1484275 w 1485355"/>
                <a:gd name="connsiteY0" fmla="*/ 1133758 h 1172239"/>
                <a:gd name="connsiteX1" fmla="*/ 1484275 w 1485355"/>
                <a:gd name="connsiteY1" fmla="*/ 1133758 h 1172239"/>
                <a:gd name="connsiteX2" fmla="*/ 1435617 w 1485355"/>
                <a:gd name="connsiteY2" fmla="*/ 1171649 h 1172239"/>
                <a:gd name="connsiteX3" fmla="*/ 1431703 w 1485355"/>
                <a:gd name="connsiteY3" fmla="*/ 1171179 h 1172239"/>
                <a:gd name="connsiteX4" fmla="*/ 1431703 w 1485355"/>
                <a:gd name="connsiteY4" fmla="*/ 1171179 h 1172239"/>
                <a:gd name="connsiteX5" fmla="*/ 1387317 w 1485355"/>
                <a:gd name="connsiteY5" fmla="*/ 1130032 h 1172239"/>
                <a:gd name="connsiteX6" fmla="*/ 1387317 w 1485355"/>
                <a:gd name="connsiteY6" fmla="*/ 1130032 h 1172239"/>
                <a:gd name="connsiteX7" fmla="*/ 1361975 w 1485355"/>
                <a:gd name="connsiteY7" fmla="*/ 1121016 h 1172239"/>
                <a:gd name="connsiteX8" fmla="*/ 1361975 w 1485355"/>
                <a:gd name="connsiteY8" fmla="*/ 1121016 h 1172239"/>
                <a:gd name="connsiteX9" fmla="*/ 1330999 w 1485355"/>
                <a:gd name="connsiteY9" fmla="*/ 1109814 h 1172239"/>
                <a:gd name="connsiteX10" fmla="*/ 1330999 w 1485355"/>
                <a:gd name="connsiteY10" fmla="*/ 1109814 h 1172239"/>
                <a:gd name="connsiteX11" fmla="*/ 1318772 w 1485355"/>
                <a:gd name="connsiteY11" fmla="*/ 1102869 h 1172239"/>
                <a:gd name="connsiteX12" fmla="*/ 1318772 w 1485355"/>
                <a:gd name="connsiteY12" fmla="*/ 1102869 h 1172239"/>
                <a:gd name="connsiteX13" fmla="*/ 1259433 w 1485355"/>
                <a:gd name="connsiteY13" fmla="*/ 1032732 h 1172239"/>
                <a:gd name="connsiteX14" fmla="*/ 1260621 w 1485355"/>
                <a:gd name="connsiteY14" fmla="*/ 1033736 h 1172239"/>
                <a:gd name="connsiteX15" fmla="*/ 1260597 w 1485355"/>
                <a:gd name="connsiteY15" fmla="*/ 1033725 h 1172239"/>
                <a:gd name="connsiteX16" fmla="*/ 1260605 w 1485355"/>
                <a:gd name="connsiteY16" fmla="*/ 1033729 h 1172239"/>
                <a:gd name="connsiteX17" fmla="*/ 1104858 w 1485355"/>
                <a:gd name="connsiteY17" fmla="*/ 959806 h 1172239"/>
                <a:gd name="connsiteX18" fmla="*/ 1104858 w 1485355"/>
                <a:gd name="connsiteY18" fmla="*/ 959806 h 1172239"/>
                <a:gd name="connsiteX19" fmla="*/ 991346 w 1485355"/>
                <a:gd name="connsiteY19" fmla="*/ 884211 h 1172239"/>
                <a:gd name="connsiteX20" fmla="*/ 992372 w 1485355"/>
                <a:gd name="connsiteY20" fmla="*/ 884685 h 1172239"/>
                <a:gd name="connsiteX21" fmla="*/ 992259 w 1485355"/>
                <a:gd name="connsiteY21" fmla="*/ 884659 h 1172239"/>
                <a:gd name="connsiteX22" fmla="*/ 992257 w 1485355"/>
                <a:gd name="connsiteY22" fmla="*/ 884659 h 1172239"/>
                <a:gd name="connsiteX23" fmla="*/ 885323 w 1485355"/>
                <a:gd name="connsiteY23" fmla="*/ 845229 h 1172239"/>
                <a:gd name="connsiteX24" fmla="*/ 885323 w 1485355"/>
                <a:gd name="connsiteY24" fmla="*/ 845229 h 1172239"/>
                <a:gd name="connsiteX25" fmla="*/ 844334 w 1485355"/>
                <a:gd name="connsiteY25" fmla="*/ 827695 h 1172239"/>
                <a:gd name="connsiteX26" fmla="*/ 844334 w 1485355"/>
                <a:gd name="connsiteY26" fmla="*/ 827695 h 1172239"/>
                <a:gd name="connsiteX27" fmla="*/ 786110 w 1485355"/>
                <a:gd name="connsiteY27" fmla="*/ 802808 h 1172239"/>
                <a:gd name="connsiteX28" fmla="*/ 786110 w 1485355"/>
                <a:gd name="connsiteY28" fmla="*/ 802808 h 1172239"/>
                <a:gd name="connsiteX29" fmla="*/ 562690 w 1485355"/>
                <a:gd name="connsiteY29" fmla="*/ 716233 h 1172239"/>
                <a:gd name="connsiteX30" fmla="*/ 562690 w 1485355"/>
                <a:gd name="connsiteY30" fmla="*/ 716233 h 1172239"/>
                <a:gd name="connsiteX31" fmla="*/ 433766 w 1485355"/>
                <a:gd name="connsiteY31" fmla="*/ 679395 h 1172239"/>
                <a:gd name="connsiteX32" fmla="*/ 433766 w 1485355"/>
                <a:gd name="connsiteY32" fmla="*/ 679395 h 1172239"/>
                <a:gd name="connsiteX33" fmla="*/ 350723 w 1485355"/>
                <a:gd name="connsiteY33" fmla="*/ 656071 h 1172239"/>
                <a:gd name="connsiteX34" fmla="*/ 350723 w 1485355"/>
                <a:gd name="connsiteY34" fmla="*/ 656071 h 1172239"/>
                <a:gd name="connsiteX35" fmla="*/ 304852 w 1485355"/>
                <a:gd name="connsiteY35" fmla="*/ 637857 h 1172239"/>
                <a:gd name="connsiteX36" fmla="*/ 304852 w 1485355"/>
                <a:gd name="connsiteY36" fmla="*/ 637857 h 1172239"/>
                <a:gd name="connsiteX37" fmla="*/ 182736 w 1485355"/>
                <a:gd name="connsiteY37" fmla="*/ 488448 h 1172239"/>
                <a:gd name="connsiteX38" fmla="*/ 182736 w 1485355"/>
                <a:gd name="connsiteY38" fmla="*/ 488448 h 1172239"/>
                <a:gd name="connsiteX39" fmla="*/ 69801 w 1485355"/>
                <a:gd name="connsiteY39" fmla="*/ 205226 h 1172239"/>
                <a:gd name="connsiteX40" fmla="*/ 69802 w 1485355"/>
                <a:gd name="connsiteY40" fmla="*/ 205230 h 1172239"/>
                <a:gd name="connsiteX41" fmla="*/ 69788 w 1485355"/>
                <a:gd name="connsiteY41" fmla="*/ 205192 h 1172239"/>
                <a:gd name="connsiteX42" fmla="*/ 69760 w 1485355"/>
                <a:gd name="connsiteY42" fmla="*/ 205113 h 1172239"/>
                <a:gd name="connsiteX43" fmla="*/ 154 w 1485355"/>
                <a:gd name="connsiteY43" fmla="*/ 3714 h 1172239"/>
                <a:gd name="connsiteX44" fmla="*/ 1886 w 1485355"/>
                <a:gd name="connsiteY44" fmla="*/ 154 h 1172239"/>
                <a:gd name="connsiteX45" fmla="*/ 5446 w 1485355"/>
                <a:gd name="connsiteY45" fmla="*/ 1886 h 1172239"/>
                <a:gd name="connsiteX46" fmla="*/ 5446 w 1485355"/>
                <a:gd name="connsiteY46" fmla="*/ 1886 h 1172239"/>
                <a:gd name="connsiteX47" fmla="*/ 75051 w 1485355"/>
                <a:gd name="connsiteY47" fmla="*/ 203284 h 1172239"/>
                <a:gd name="connsiteX48" fmla="*/ 75022 w 1485355"/>
                <a:gd name="connsiteY48" fmla="*/ 203206 h 1172239"/>
                <a:gd name="connsiteX49" fmla="*/ 75037 w 1485355"/>
                <a:gd name="connsiteY49" fmla="*/ 203244 h 1172239"/>
                <a:gd name="connsiteX50" fmla="*/ 75038 w 1485355"/>
                <a:gd name="connsiteY50" fmla="*/ 203247 h 1172239"/>
                <a:gd name="connsiteX51" fmla="*/ 187829 w 1485355"/>
                <a:gd name="connsiteY51" fmla="*/ 486122 h 1172239"/>
                <a:gd name="connsiteX52" fmla="*/ 187829 w 1485355"/>
                <a:gd name="connsiteY52" fmla="*/ 486122 h 1172239"/>
                <a:gd name="connsiteX53" fmla="*/ 307335 w 1485355"/>
                <a:gd name="connsiteY53" fmla="*/ 632840 h 1172239"/>
                <a:gd name="connsiteX54" fmla="*/ 307335 w 1485355"/>
                <a:gd name="connsiteY54" fmla="*/ 632840 h 1172239"/>
                <a:gd name="connsiteX55" fmla="*/ 352467 w 1485355"/>
                <a:gd name="connsiteY55" fmla="*/ 650751 h 1172239"/>
                <a:gd name="connsiteX56" fmla="*/ 352467 w 1485355"/>
                <a:gd name="connsiteY56" fmla="*/ 650751 h 1172239"/>
                <a:gd name="connsiteX57" fmla="*/ 435181 w 1485355"/>
                <a:gd name="connsiteY57" fmla="*/ 673978 h 1172239"/>
                <a:gd name="connsiteX58" fmla="*/ 435181 w 1485355"/>
                <a:gd name="connsiteY58" fmla="*/ 673978 h 1172239"/>
                <a:gd name="connsiteX59" fmla="*/ 564435 w 1485355"/>
                <a:gd name="connsiteY59" fmla="*/ 710913 h 1172239"/>
                <a:gd name="connsiteX60" fmla="*/ 564435 w 1485355"/>
                <a:gd name="connsiteY60" fmla="*/ 710913 h 1172239"/>
                <a:gd name="connsiteX61" fmla="*/ 788295 w 1485355"/>
                <a:gd name="connsiteY61" fmla="*/ 797653 h 1172239"/>
                <a:gd name="connsiteX62" fmla="*/ 788295 w 1485355"/>
                <a:gd name="connsiteY62" fmla="*/ 797653 h 1172239"/>
                <a:gd name="connsiteX63" fmla="*/ 846543 w 1485355"/>
                <a:gd name="connsiteY63" fmla="*/ 822551 h 1172239"/>
                <a:gd name="connsiteX64" fmla="*/ 846543 w 1485355"/>
                <a:gd name="connsiteY64" fmla="*/ 822551 h 1172239"/>
                <a:gd name="connsiteX65" fmla="*/ 887508 w 1485355"/>
                <a:gd name="connsiteY65" fmla="*/ 840074 h 1172239"/>
                <a:gd name="connsiteX66" fmla="*/ 887508 w 1485355"/>
                <a:gd name="connsiteY66" fmla="*/ 840074 h 1172239"/>
                <a:gd name="connsiteX67" fmla="*/ 993535 w 1485355"/>
                <a:gd name="connsiteY67" fmla="*/ 879208 h 1172239"/>
                <a:gd name="connsiteX68" fmla="*/ 993534 w 1485355"/>
                <a:gd name="connsiteY68" fmla="*/ 879207 h 1172239"/>
                <a:gd name="connsiteX69" fmla="*/ 993647 w 1485355"/>
                <a:gd name="connsiteY69" fmla="*/ 879234 h 1172239"/>
                <a:gd name="connsiteX70" fmla="*/ 994672 w 1485355"/>
                <a:gd name="connsiteY70" fmla="*/ 879708 h 1172239"/>
                <a:gd name="connsiteX71" fmla="*/ 994672 w 1485355"/>
                <a:gd name="connsiteY71" fmla="*/ 879708 h 1172239"/>
                <a:gd name="connsiteX72" fmla="*/ 1107576 w 1485355"/>
                <a:gd name="connsiteY72" fmla="*/ 954912 h 1172239"/>
                <a:gd name="connsiteX73" fmla="*/ 1107576 w 1485355"/>
                <a:gd name="connsiteY73" fmla="*/ 954912 h 1172239"/>
                <a:gd name="connsiteX74" fmla="*/ 1262869 w 1485355"/>
                <a:gd name="connsiteY74" fmla="*/ 1028608 h 1172239"/>
                <a:gd name="connsiteX75" fmla="*/ 1262878 w 1485355"/>
                <a:gd name="connsiteY75" fmla="*/ 1028612 h 1172239"/>
                <a:gd name="connsiteX76" fmla="*/ 1262902 w 1485355"/>
                <a:gd name="connsiteY76" fmla="*/ 1028623 h 1172239"/>
                <a:gd name="connsiteX77" fmla="*/ 1264090 w 1485355"/>
                <a:gd name="connsiteY77" fmla="*/ 1029626 h 1172239"/>
                <a:gd name="connsiteX78" fmla="*/ 1264090 w 1485355"/>
                <a:gd name="connsiteY78" fmla="*/ 1029626 h 1172239"/>
                <a:gd name="connsiteX79" fmla="*/ 1321889 w 1485355"/>
                <a:gd name="connsiteY79" fmla="*/ 1098219 h 1172239"/>
                <a:gd name="connsiteX80" fmla="*/ 1321889 w 1485355"/>
                <a:gd name="connsiteY80" fmla="*/ 1098219 h 1172239"/>
                <a:gd name="connsiteX81" fmla="*/ 1333426 w 1485355"/>
                <a:gd name="connsiteY81" fmla="*/ 1104769 h 1172239"/>
                <a:gd name="connsiteX82" fmla="*/ 1333426 w 1485355"/>
                <a:gd name="connsiteY82" fmla="*/ 1104769 h 1172239"/>
                <a:gd name="connsiteX83" fmla="*/ 1363596 w 1485355"/>
                <a:gd name="connsiteY83" fmla="*/ 1115658 h 1172239"/>
                <a:gd name="connsiteX84" fmla="*/ 1363596 w 1485355"/>
                <a:gd name="connsiteY84" fmla="*/ 1115658 h 1172239"/>
                <a:gd name="connsiteX85" fmla="*/ 1389744 w 1485355"/>
                <a:gd name="connsiteY85" fmla="*/ 1124987 h 1172239"/>
                <a:gd name="connsiteX86" fmla="*/ 1389744 w 1485355"/>
                <a:gd name="connsiteY86" fmla="*/ 1124987 h 1172239"/>
                <a:gd name="connsiteX87" fmla="*/ 1436091 w 1485355"/>
                <a:gd name="connsiteY87" fmla="*/ 1167702 h 1172239"/>
                <a:gd name="connsiteX88" fmla="*/ 1432177 w 1485355"/>
                <a:gd name="connsiteY88" fmla="*/ 1167232 h 1172239"/>
                <a:gd name="connsiteX89" fmla="*/ 1480836 w 1485355"/>
                <a:gd name="connsiteY89" fmla="*/ 1129341 h 1172239"/>
                <a:gd name="connsiteX90" fmla="*/ 1484764 w 1485355"/>
                <a:gd name="connsiteY90" fmla="*/ 1129830 h 1172239"/>
                <a:gd name="connsiteX91" fmla="*/ 1484275 w 1485355"/>
                <a:gd name="connsiteY91" fmla="*/ 1133758 h 1172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85355" h="1172239">
                  <a:moveTo>
                    <a:pt x="1484275" y="1133758"/>
                  </a:moveTo>
                  <a:lnTo>
                    <a:pt x="1484275" y="1133758"/>
                  </a:lnTo>
                  <a:lnTo>
                    <a:pt x="1435617" y="1171649"/>
                  </a:lnTo>
                  <a:cubicBezTo>
                    <a:pt x="1434405" y="1172593"/>
                    <a:pt x="1432658" y="1172383"/>
                    <a:pt x="1431703" y="1171179"/>
                  </a:cubicBezTo>
                  <a:lnTo>
                    <a:pt x="1431703" y="1171179"/>
                  </a:lnTo>
                  <a:cubicBezTo>
                    <a:pt x="1418763" y="1154852"/>
                    <a:pt x="1406255" y="1139141"/>
                    <a:pt x="1387317" y="1130032"/>
                  </a:cubicBezTo>
                  <a:lnTo>
                    <a:pt x="1387317" y="1130032"/>
                  </a:lnTo>
                  <a:cubicBezTo>
                    <a:pt x="1379797" y="1126414"/>
                    <a:pt x="1371208" y="1123810"/>
                    <a:pt x="1361975" y="1121016"/>
                  </a:cubicBezTo>
                  <a:lnTo>
                    <a:pt x="1361975" y="1121016"/>
                  </a:lnTo>
                  <a:cubicBezTo>
                    <a:pt x="1351980" y="1117993"/>
                    <a:pt x="1341294" y="1114766"/>
                    <a:pt x="1330999" y="1109814"/>
                  </a:cubicBezTo>
                  <a:lnTo>
                    <a:pt x="1330999" y="1109814"/>
                  </a:lnTo>
                  <a:cubicBezTo>
                    <a:pt x="1326847" y="1107818"/>
                    <a:pt x="1322756" y="1105540"/>
                    <a:pt x="1318772" y="1102869"/>
                  </a:cubicBezTo>
                  <a:lnTo>
                    <a:pt x="1318772" y="1102869"/>
                  </a:lnTo>
                  <a:cubicBezTo>
                    <a:pt x="1295962" y="1087575"/>
                    <a:pt x="1277490" y="1059802"/>
                    <a:pt x="1259433" y="1032732"/>
                  </a:cubicBezTo>
                  <a:lnTo>
                    <a:pt x="1260621" y="1033736"/>
                  </a:lnTo>
                  <a:lnTo>
                    <a:pt x="1260597" y="1033725"/>
                  </a:lnTo>
                  <a:lnTo>
                    <a:pt x="1260605" y="1033729"/>
                  </a:lnTo>
                  <a:cubicBezTo>
                    <a:pt x="1205273" y="1009273"/>
                    <a:pt x="1149777" y="984747"/>
                    <a:pt x="1104858" y="959806"/>
                  </a:cubicBezTo>
                  <a:lnTo>
                    <a:pt x="1104858" y="959806"/>
                  </a:lnTo>
                  <a:cubicBezTo>
                    <a:pt x="1059888" y="934838"/>
                    <a:pt x="1025552" y="909474"/>
                    <a:pt x="991346" y="884211"/>
                  </a:cubicBezTo>
                  <a:lnTo>
                    <a:pt x="992372" y="884685"/>
                  </a:lnTo>
                  <a:lnTo>
                    <a:pt x="992259" y="884659"/>
                  </a:lnTo>
                  <a:lnTo>
                    <a:pt x="992257" y="884659"/>
                  </a:lnTo>
                  <a:cubicBezTo>
                    <a:pt x="976555" y="880975"/>
                    <a:pt x="960768" y="877208"/>
                    <a:pt x="885323" y="845229"/>
                  </a:cubicBezTo>
                  <a:lnTo>
                    <a:pt x="885323" y="845229"/>
                  </a:lnTo>
                  <a:cubicBezTo>
                    <a:pt x="873070" y="840035"/>
                    <a:pt x="859361" y="834148"/>
                    <a:pt x="844334" y="827695"/>
                  </a:cubicBezTo>
                  <a:lnTo>
                    <a:pt x="844334" y="827695"/>
                  </a:lnTo>
                  <a:cubicBezTo>
                    <a:pt x="826504" y="820039"/>
                    <a:pt x="806784" y="811571"/>
                    <a:pt x="786110" y="802808"/>
                  </a:cubicBezTo>
                  <a:lnTo>
                    <a:pt x="786110" y="802808"/>
                  </a:lnTo>
                  <a:cubicBezTo>
                    <a:pt x="716655" y="773368"/>
                    <a:pt x="634659" y="739838"/>
                    <a:pt x="562690" y="716233"/>
                  </a:cubicBezTo>
                  <a:lnTo>
                    <a:pt x="562690" y="716233"/>
                  </a:lnTo>
                  <a:cubicBezTo>
                    <a:pt x="515270" y="700679"/>
                    <a:pt x="472168" y="689423"/>
                    <a:pt x="433766" y="679395"/>
                  </a:cubicBezTo>
                  <a:lnTo>
                    <a:pt x="433766" y="679395"/>
                  </a:lnTo>
                  <a:cubicBezTo>
                    <a:pt x="403031" y="671369"/>
                    <a:pt x="375239" y="664112"/>
                    <a:pt x="350723" y="656071"/>
                  </a:cubicBezTo>
                  <a:lnTo>
                    <a:pt x="350723" y="656071"/>
                  </a:lnTo>
                  <a:cubicBezTo>
                    <a:pt x="333914" y="650558"/>
                    <a:pt x="318593" y="644661"/>
                    <a:pt x="304852" y="637857"/>
                  </a:cubicBezTo>
                  <a:lnTo>
                    <a:pt x="304852" y="637857"/>
                  </a:lnTo>
                  <a:cubicBezTo>
                    <a:pt x="245795" y="608622"/>
                    <a:pt x="216823" y="563095"/>
                    <a:pt x="182736" y="488448"/>
                  </a:cubicBezTo>
                  <a:lnTo>
                    <a:pt x="182736" y="488448"/>
                  </a:lnTo>
                  <a:cubicBezTo>
                    <a:pt x="148663" y="413830"/>
                    <a:pt x="109209" y="309465"/>
                    <a:pt x="69801" y="205226"/>
                  </a:cubicBezTo>
                  <a:lnTo>
                    <a:pt x="69802" y="205230"/>
                  </a:lnTo>
                  <a:lnTo>
                    <a:pt x="69788" y="205192"/>
                  </a:lnTo>
                  <a:lnTo>
                    <a:pt x="69760" y="205113"/>
                  </a:lnTo>
                  <a:lnTo>
                    <a:pt x="154" y="3714"/>
                  </a:lnTo>
                  <a:cubicBezTo>
                    <a:pt x="-351" y="2253"/>
                    <a:pt x="424" y="659"/>
                    <a:pt x="1886" y="154"/>
                  </a:cubicBezTo>
                  <a:cubicBezTo>
                    <a:pt x="3347" y="-351"/>
                    <a:pt x="4941" y="424"/>
                    <a:pt x="5446" y="1886"/>
                  </a:cubicBezTo>
                  <a:lnTo>
                    <a:pt x="5446" y="1886"/>
                  </a:lnTo>
                  <a:lnTo>
                    <a:pt x="75051" y="203284"/>
                  </a:lnTo>
                  <a:lnTo>
                    <a:pt x="75022" y="203206"/>
                  </a:lnTo>
                  <a:lnTo>
                    <a:pt x="75037" y="203244"/>
                  </a:lnTo>
                  <a:lnTo>
                    <a:pt x="75038" y="203247"/>
                  </a:lnTo>
                  <a:cubicBezTo>
                    <a:pt x="114471" y="307553"/>
                    <a:pt x="153852" y="411714"/>
                    <a:pt x="187829" y="486122"/>
                  </a:cubicBezTo>
                  <a:lnTo>
                    <a:pt x="187829" y="486122"/>
                  </a:lnTo>
                  <a:cubicBezTo>
                    <a:pt x="221800" y="560517"/>
                    <a:pt x="250092" y="604503"/>
                    <a:pt x="307335" y="632840"/>
                  </a:cubicBezTo>
                  <a:lnTo>
                    <a:pt x="307335" y="632840"/>
                  </a:lnTo>
                  <a:cubicBezTo>
                    <a:pt x="320758" y="639485"/>
                    <a:pt x="335812" y="645289"/>
                    <a:pt x="352467" y="650751"/>
                  </a:cubicBezTo>
                  <a:lnTo>
                    <a:pt x="352467" y="650751"/>
                  </a:lnTo>
                  <a:cubicBezTo>
                    <a:pt x="376784" y="658728"/>
                    <a:pt x="404403" y="665941"/>
                    <a:pt x="435181" y="673978"/>
                  </a:cubicBezTo>
                  <a:lnTo>
                    <a:pt x="435181" y="673978"/>
                  </a:lnTo>
                  <a:cubicBezTo>
                    <a:pt x="473578" y="684005"/>
                    <a:pt x="516827" y="695298"/>
                    <a:pt x="564435" y="710913"/>
                  </a:cubicBezTo>
                  <a:lnTo>
                    <a:pt x="564435" y="710913"/>
                  </a:lnTo>
                  <a:cubicBezTo>
                    <a:pt x="636645" y="734598"/>
                    <a:pt x="718823" y="768207"/>
                    <a:pt x="788295" y="797653"/>
                  </a:cubicBezTo>
                  <a:lnTo>
                    <a:pt x="788295" y="797653"/>
                  </a:lnTo>
                  <a:cubicBezTo>
                    <a:pt x="809067" y="806457"/>
                    <a:pt x="828631" y="814859"/>
                    <a:pt x="846543" y="822551"/>
                  </a:cubicBezTo>
                  <a:lnTo>
                    <a:pt x="846543" y="822551"/>
                  </a:lnTo>
                  <a:cubicBezTo>
                    <a:pt x="861527" y="828986"/>
                    <a:pt x="875315" y="834906"/>
                    <a:pt x="887508" y="840074"/>
                  </a:cubicBezTo>
                  <a:lnTo>
                    <a:pt x="887508" y="840074"/>
                  </a:lnTo>
                  <a:cubicBezTo>
                    <a:pt x="962836" y="872003"/>
                    <a:pt x="978289" y="875632"/>
                    <a:pt x="993535" y="879208"/>
                  </a:cubicBezTo>
                  <a:lnTo>
                    <a:pt x="993534" y="879207"/>
                  </a:lnTo>
                  <a:lnTo>
                    <a:pt x="993647" y="879234"/>
                  </a:lnTo>
                  <a:cubicBezTo>
                    <a:pt x="994018" y="879321"/>
                    <a:pt x="994366" y="879482"/>
                    <a:pt x="994672" y="879708"/>
                  </a:cubicBezTo>
                  <a:lnTo>
                    <a:pt x="994672" y="879708"/>
                  </a:lnTo>
                  <a:cubicBezTo>
                    <a:pt x="1028886" y="904977"/>
                    <a:pt x="1062958" y="930139"/>
                    <a:pt x="1107576" y="954912"/>
                  </a:cubicBezTo>
                  <a:lnTo>
                    <a:pt x="1107576" y="954912"/>
                  </a:lnTo>
                  <a:cubicBezTo>
                    <a:pt x="1152228" y="979705"/>
                    <a:pt x="1207466" y="1004121"/>
                    <a:pt x="1262869" y="1028608"/>
                  </a:cubicBezTo>
                  <a:lnTo>
                    <a:pt x="1262878" y="1028612"/>
                  </a:lnTo>
                  <a:lnTo>
                    <a:pt x="1262902" y="1028623"/>
                  </a:lnTo>
                  <a:cubicBezTo>
                    <a:pt x="1263380" y="1028834"/>
                    <a:pt x="1263795" y="1029183"/>
                    <a:pt x="1264090" y="1029626"/>
                  </a:cubicBezTo>
                  <a:lnTo>
                    <a:pt x="1264090" y="1029626"/>
                  </a:lnTo>
                  <a:cubicBezTo>
                    <a:pt x="1282352" y="1057001"/>
                    <a:pt x="1300200" y="1083675"/>
                    <a:pt x="1321889" y="1098219"/>
                  </a:cubicBezTo>
                  <a:lnTo>
                    <a:pt x="1321889" y="1098219"/>
                  </a:lnTo>
                  <a:cubicBezTo>
                    <a:pt x="1325623" y="1100722"/>
                    <a:pt x="1329478" y="1102870"/>
                    <a:pt x="1333426" y="1104769"/>
                  </a:cubicBezTo>
                  <a:lnTo>
                    <a:pt x="1333426" y="1104769"/>
                  </a:lnTo>
                  <a:cubicBezTo>
                    <a:pt x="1343267" y="1109503"/>
                    <a:pt x="1353542" y="1112617"/>
                    <a:pt x="1363596" y="1115658"/>
                  </a:cubicBezTo>
                  <a:lnTo>
                    <a:pt x="1363596" y="1115658"/>
                  </a:lnTo>
                  <a:cubicBezTo>
                    <a:pt x="1372735" y="1118423"/>
                    <a:pt x="1381759" y="1121146"/>
                    <a:pt x="1389744" y="1124987"/>
                  </a:cubicBezTo>
                  <a:lnTo>
                    <a:pt x="1389744" y="1124987"/>
                  </a:lnTo>
                  <a:cubicBezTo>
                    <a:pt x="1410023" y="1134741"/>
                    <a:pt x="1423275" y="1151530"/>
                    <a:pt x="1436091" y="1167702"/>
                  </a:cubicBezTo>
                  <a:lnTo>
                    <a:pt x="1432177" y="1167232"/>
                  </a:lnTo>
                  <a:lnTo>
                    <a:pt x="1480836" y="1129341"/>
                  </a:lnTo>
                  <a:cubicBezTo>
                    <a:pt x="1482055" y="1128391"/>
                    <a:pt x="1483814" y="1128610"/>
                    <a:pt x="1484764" y="1129830"/>
                  </a:cubicBezTo>
                  <a:cubicBezTo>
                    <a:pt x="1485715" y="1131050"/>
                    <a:pt x="1485495" y="1132808"/>
                    <a:pt x="1484275" y="1133758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E584EB5-0A90-F4D9-082C-68C16AD42B5B}"/>
                </a:ext>
              </a:extLst>
            </p:cNvPr>
            <p:cNvSpPr/>
            <p:nvPr/>
          </p:nvSpPr>
          <p:spPr>
            <a:xfrm>
              <a:off x="5633259" y="4144326"/>
              <a:ext cx="515056" cy="1453716"/>
            </a:xfrm>
            <a:custGeom>
              <a:avLst/>
              <a:gdLst>
                <a:gd name="connsiteX0" fmla="*/ 253390 w 515056"/>
                <a:gd name="connsiteY0" fmla="*/ 4748 h 1453716"/>
                <a:gd name="connsiteX1" fmla="*/ 253390 w 515056"/>
                <a:gd name="connsiteY1" fmla="*/ 4748 h 1453716"/>
                <a:gd name="connsiteX2" fmla="*/ 253208 w 515056"/>
                <a:gd name="connsiteY2" fmla="*/ 4935 h 1453716"/>
                <a:gd name="connsiteX3" fmla="*/ 253208 w 515056"/>
                <a:gd name="connsiteY3" fmla="*/ 4935 h 1453716"/>
                <a:gd name="connsiteX4" fmla="*/ 165591 w 515056"/>
                <a:gd name="connsiteY4" fmla="*/ 104124 h 1453716"/>
                <a:gd name="connsiteX5" fmla="*/ 165591 w 515056"/>
                <a:gd name="connsiteY5" fmla="*/ 104124 h 1453716"/>
                <a:gd name="connsiteX6" fmla="*/ 140612 w 515056"/>
                <a:gd name="connsiteY6" fmla="*/ 139013 h 1453716"/>
                <a:gd name="connsiteX7" fmla="*/ 140612 w 515056"/>
                <a:gd name="connsiteY7" fmla="*/ 139013 h 1453716"/>
                <a:gd name="connsiteX8" fmla="*/ 107846 w 515056"/>
                <a:gd name="connsiteY8" fmla="*/ 188021 h 1453716"/>
                <a:gd name="connsiteX9" fmla="*/ 107846 w 515056"/>
                <a:gd name="connsiteY9" fmla="*/ 188021 h 1453716"/>
                <a:gd name="connsiteX10" fmla="*/ 84344 w 515056"/>
                <a:gd name="connsiteY10" fmla="*/ 223256 h 1453716"/>
                <a:gd name="connsiteX11" fmla="*/ 84344 w 515056"/>
                <a:gd name="connsiteY11" fmla="*/ 223256 h 1453716"/>
                <a:gd name="connsiteX12" fmla="*/ 84097 w 515056"/>
                <a:gd name="connsiteY12" fmla="*/ 223614 h 1453716"/>
                <a:gd name="connsiteX13" fmla="*/ 84097 w 515056"/>
                <a:gd name="connsiteY13" fmla="*/ 223615 h 1453716"/>
                <a:gd name="connsiteX14" fmla="*/ 55734 w 515056"/>
                <a:gd name="connsiteY14" fmla="*/ 261847 h 1453716"/>
                <a:gd name="connsiteX15" fmla="*/ 55734 w 515056"/>
                <a:gd name="connsiteY15" fmla="*/ 261847 h 1453716"/>
                <a:gd name="connsiteX16" fmla="*/ 40924 w 515056"/>
                <a:gd name="connsiteY16" fmla="*/ 281519 h 1453716"/>
                <a:gd name="connsiteX17" fmla="*/ 40925 w 515056"/>
                <a:gd name="connsiteY17" fmla="*/ 281519 h 1453716"/>
                <a:gd name="connsiteX18" fmla="*/ 40854 w 515056"/>
                <a:gd name="connsiteY18" fmla="*/ 281621 h 1453716"/>
                <a:gd name="connsiteX19" fmla="*/ 40854 w 515056"/>
                <a:gd name="connsiteY19" fmla="*/ 281622 h 1453716"/>
                <a:gd name="connsiteX20" fmla="*/ 40832 w 515056"/>
                <a:gd name="connsiteY20" fmla="*/ 281653 h 1453716"/>
                <a:gd name="connsiteX21" fmla="*/ 40832 w 515056"/>
                <a:gd name="connsiteY21" fmla="*/ 281653 h 1453716"/>
                <a:gd name="connsiteX22" fmla="*/ 40577 w 515056"/>
                <a:gd name="connsiteY22" fmla="*/ 282025 h 1453716"/>
                <a:gd name="connsiteX23" fmla="*/ 40577 w 515056"/>
                <a:gd name="connsiteY23" fmla="*/ 282025 h 1453716"/>
                <a:gd name="connsiteX24" fmla="*/ 6955 w 515056"/>
                <a:gd name="connsiteY24" fmla="*/ 341045 h 1453716"/>
                <a:gd name="connsiteX25" fmla="*/ 7258 w 515056"/>
                <a:gd name="connsiteY25" fmla="*/ 340060 h 1453716"/>
                <a:gd name="connsiteX26" fmla="*/ 39642 w 515056"/>
                <a:gd name="connsiteY26" fmla="*/ 459921 h 1453716"/>
                <a:gd name="connsiteX27" fmla="*/ 39642 w 515056"/>
                <a:gd name="connsiteY27" fmla="*/ 459921 h 1453716"/>
                <a:gd name="connsiteX28" fmla="*/ 103824 w 515056"/>
                <a:gd name="connsiteY28" fmla="*/ 559411 h 1453716"/>
                <a:gd name="connsiteX29" fmla="*/ 103824 w 515056"/>
                <a:gd name="connsiteY29" fmla="*/ 559411 h 1453716"/>
                <a:gd name="connsiteX30" fmla="*/ 194458 w 515056"/>
                <a:gd name="connsiteY30" fmla="*/ 701067 h 1453716"/>
                <a:gd name="connsiteX31" fmla="*/ 194458 w 515056"/>
                <a:gd name="connsiteY31" fmla="*/ 701067 h 1453716"/>
                <a:gd name="connsiteX32" fmla="*/ 210034 w 515056"/>
                <a:gd name="connsiteY32" fmla="*/ 728985 h 1453716"/>
                <a:gd name="connsiteX33" fmla="*/ 210034 w 515056"/>
                <a:gd name="connsiteY33" fmla="*/ 728985 h 1453716"/>
                <a:gd name="connsiteX34" fmla="*/ 287328 w 515056"/>
                <a:gd name="connsiteY34" fmla="*/ 915713 h 1453716"/>
                <a:gd name="connsiteX35" fmla="*/ 287328 w 515056"/>
                <a:gd name="connsiteY35" fmla="*/ 915713 h 1453716"/>
                <a:gd name="connsiteX36" fmla="*/ 326215 w 515056"/>
                <a:gd name="connsiteY36" fmla="*/ 1022301 h 1453716"/>
                <a:gd name="connsiteX37" fmla="*/ 326215 w 515056"/>
                <a:gd name="connsiteY37" fmla="*/ 1022301 h 1453716"/>
                <a:gd name="connsiteX38" fmla="*/ 514798 w 515056"/>
                <a:gd name="connsiteY38" fmla="*/ 1449743 h 1453716"/>
                <a:gd name="connsiteX39" fmla="*/ 513430 w 515056"/>
                <a:gd name="connsiteY39" fmla="*/ 1453458 h 1453716"/>
                <a:gd name="connsiteX40" fmla="*/ 509715 w 515056"/>
                <a:gd name="connsiteY40" fmla="*/ 1452090 h 1453716"/>
                <a:gd name="connsiteX41" fmla="*/ 509715 w 515056"/>
                <a:gd name="connsiteY41" fmla="*/ 1452090 h 1453716"/>
                <a:gd name="connsiteX42" fmla="*/ 320995 w 515056"/>
                <a:gd name="connsiteY42" fmla="*/ 1024324 h 1453716"/>
                <a:gd name="connsiteX43" fmla="*/ 320995 w 515056"/>
                <a:gd name="connsiteY43" fmla="*/ 1024324 h 1453716"/>
                <a:gd name="connsiteX44" fmla="*/ 282047 w 515056"/>
                <a:gd name="connsiteY44" fmla="*/ 917570 h 1453716"/>
                <a:gd name="connsiteX45" fmla="*/ 282047 w 515056"/>
                <a:gd name="connsiteY45" fmla="*/ 917570 h 1453716"/>
                <a:gd name="connsiteX46" fmla="*/ 205099 w 515056"/>
                <a:gd name="connsiteY46" fmla="*/ 731628 h 1453716"/>
                <a:gd name="connsiteX47" fmla="*/ 205099 w 515056"/>
                <a:gd name="connsiteY47" fmla="*/ 731628 h 1453716"/>
                <a:gd name="connsiteX48" fmla="*/ 189612 w 515056"/>
                <a:gd name="connsiteY48" fmla="*/ 703870 h 1453716"/>
                <a:gd name="connsiteX49" fmla="*/ 189612 w 515056"/>
                <a:gd name="connsiteY49" fmla="*/ 703870 h 1453716"/>
                <a:gd name="connsiteX50" fmla="*/ 99175 w 515056"/>
                <a:gd name="connsiteY50" fmla="*/ 562529 h 1453716"/>
                <a:gd name="connsiteX51" fmla="*/ 99175 w 515056"/>
                <a:gd name="connsiteY51" fmla="*/ 562529 h 1453716"/>
                <a:gd name="connsiteX52" fmla="*/ 34796 w 515056"/>
                <a:gd name="connsiteY52" fmla="*/ 462724 h 1453716"/>
                <a:gd name="connsiteX53" fmla="*/ 34796 w 515056"/>
                <a:gd name="connsiteY53" fmla="*/ 462724 h 1453716"/>
                <a:gd name="connsiteX54" fmla="*/ 1696 w 515056"/>
                <a:gd name="connsiteY54" fmla="*/ 339425 h 1453716"/>
                <a:gd name="connsiteX55" fmla="*/ 2000 w 515056"/>
                <a:gd name="connsiteY55" fmla="*/ 338440 h 1453716"/>
                <a:gd name="connsiteX56" fmla="*/ 2000 w 515056"/>
                <a:gd name="connsiteY56" fmla="*/ 338440 h 1453716"/>
                <a:gd name="connsiteX57" fmla="*/ 35957 w 515056"/>
                <a:gd name="connsiteY57" fmla="*/ 278862 h 1453716"/>
                <a:gd name="connsiteX58" fmla="*/ 35958 w 515056"/>
                <a:gd name="connsiteY58" fmla="*/ 278862 h 1453716"/>
                <a:gd name="connsiteX59" fmla="*/ 36219 w 515056"/>
                <a:gd name="connsiteY59" fmla="*/ 278481 h 1453716"/>
                <a:gd name="connsiteX60" fmla="*/ 36219 w 515056"/>
                <a:gd name="connsiteY60" fmla="*/ 278481 h 1453716"/>
                <a:gd name="connsiteX61" fmla="*/ 36244 w 515056"/>
                <a:gd name="connsiteY61" fmla="*/ 278444 h 1453716"/>
                <a:gd name="connsiteX62" fmla="*/ 36243 w 515056"/>
                <a:gd name="connsiteY62" fmla="*/ 278445 h 1453716"/>
                <a:gd name="connsiteX63" fmla="*/ 36314 w 515056"/>
                <a:gd name="connsiteY63" fmla="*/ 278343 h 1453716"/>
                <a:gd name="connsiteX64" fmla="*/ 36314 w 515056"/>
                <a:gd name="connsiteY64" fmla="*/ 278343 h 1453716"/>
                <a:gd name="connsiteX65" fmla="*/ 51334 w 515056"/>
                <a:gd name="connsiteY65" fmla="*/ 258386 h 1453716"/>
                <a:gd name="connsiteX66" fmla="*/ 51334 w 515056"/>
                <a:gd name="connsiteY66" fmla="*/ 258386 h 1453716"/>
                <a:gd name="connsiteX67" fmla="*/ 79486 w 515056"/>
                <a:gd name="connsiteY67" fmla="*/ 220439 h 1453716"/>
                <a:gd name="connsiteX68" fmla="*/ 79486 w 515056"/>
                <a:gd name="connsiteY68" fmla="*/ 220440 h 1453716"/>
                <a:gd name="connsiteX69" fmla="*/ 79732 w 515056"/>
                <a:gd name="connsiteY69" fmla="*/ 220082 h 1453716"/>
                <a:gd name="connsiteX70" fmla="*/ 79732 w 515056"/>
                <a:gd name="connsiteY70" fmla="*/ 220082 h 1453716"/>
                <a:gd name="connsiteX71" fmla="*/ 103170 w 515056"/>
                <a:gd name="connsiteY71" fmla="*/ 184941 h 1453716"/>
                <a:gd name="connsiteX72" fmla="*/ 103170 w 515056"/>
                <a:gd name="connsiteY72" fmla="*/ 184941 h 1453716"/>
                <a:gd name="connsiteX73" fmla="*/ 135999 w 515056"/>
                <a:gd name="connsiteY73" fmla="*/ 135839 h 1453716"/>
                <a:gd name="connsiteX74" fmla="*/ 135999 w 515056"/>
                <a:gd name="connsiteY74" fmla="*/ 135839 h 1453716"/>
                <a:gd name="connsiteX75" fmla="*/ 161118 w 515056"/>
                <a:gd name="connsiteY75" fmla="*/ 100756 h 1453716"/>
                <a:gd name="connsiteX76" fmla="*/ 161118 w 515056"/>
                <a:gd name="connsiteY76" fmla="*/ 100756 h 1453716"/>
                <a:gd name="connsiteX77" fmla="*/ 249190 w 515056"/>
                <a:gd name="connsiteY77" fmla="*/ 1037 h 1453716"/>
                <a:gd name="connsiteX78" fmla="*/ 249190 w 515056"/>
                <a:gd name="connsiteY78" fmla="*/ 1037 h 1453716"/>
                <a:gd name="connsiteX79" fmla="*/ 249371 w 515056"/>
                <a:gd name="connsiteY79" fmla="*/ 850 h 1453716"/>
                <a:gd name="connsiteX80" fmla="*/ 253330 w 515056"/>
                <a:gd name="connsiteY80" fmla="*/ 790 h 1453716"/>
                <a:gd name="connsiteX81" fmla="*/ 253390 w 515056"/>
                <a:gd name="connsiteY81" fmla="*/ 4748 h 145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515056" h="1453716">
                  <a:moveTo>
                    <a:pt x="253390" y="4748"/>
                  </a:moveTo>
                  <a:lnTo>
                    <a:pt x="253390" y="4748"/>
                  </a:lnTo>
                  <a:lnTo>
                    <a:pt x="253208" y="4935"/>
                  </a:lnTo>
                  <a:lnTo>
                    <a:pt x="253208" y="4935"/>
                  </a:lnTo>
                  <a:cubicBezTo>
                    <a:pt x="224194" y="34847"/>
                    <a:pt x="195294" y="64663"/>
                    <a:pt x="165591" y="104124"/>
                  </a:cubicBezTo>
                  <a:lnTo>
                    <a:pt x="165591" y="104124"/>
                  </a:lnTo>
                  <a:cubicBezTo>
                    <a:pt x="157259" y="115191"/>
                    <a:pt x="148856" y="127029"/>
                    <a:pt x="140612" y="139013"/>
                  </a:cubicBezTo>
                  <a:lnTo>
                    <a:pt x="140612" y="139013"/>
                  </a:lnTo>
                  <a:cubicBezTo>
                    <a:pt x="129173" y="155638"/>
                    <a:pt x="118046" y="172532"/>
                    <a:pt x="107846" y="188021"/>
                  </a:cubicBezTo>
                  <a:lnTo>
                    <a:pt x="107846" y="188021"/>
                  </a:lnTo>
                  <a:cubicBezTo>
                    <a:pt x="99234" y="201097"/>
                    <a:pt x="91271" y="213188"/>
                    <a:pt x="84344" y="223256"/>
                  </a:cubicBezTo>
                  <a:lnTo>
                    <a:pt x="84344" y="223256"/>
                  </a:lnTo>
                  <a:lnTo>
                    <a:pt x="84097" y="223614"/>
                  </a:lnTo>
                  <a:lnTo>
                    <a:pt x="84097" y="223615"/>
                  </a:lnTo>
                  <a:cubicBezTo>
                    <a:pt x="72061" y="241086"/>
                    <a:pt x="63201" y="252352"/>
                    <a:pt x="55734" y="261847"/>
                  </a:cubicBezTo>
                  <a:lnTo>
                    <a:pt x="55734" y="261847"/>
                  </a:lnTo>
                  <a:cubicBezTo>
                    <a:pt x="50262" y="268805"/>
                    <a:pt x="45582" y="274758"/>
                    <a:pt x="40924" y="281519"/>
                  </a:cubicBezTo>
                  <a:lnTo>
                    <a:pt x="40925" y="281519"/>
                  </a:lnTo>
                  <a:lnTo>
                    <a:pt x="40854" y="281621"/>
                  </a:lnTo>
                  <a:lnTo>
                    <a:pt x="40854" y="281622"/>
                  </a:lnTo>
                  <a:cubicBezTo>
                    <a:pt x="40848" y="281630"/>
                    <a:pt x="40835" y="281649"/>
                    <a:pt x="40832" y="281653"/>
                  </a:cubicBezTo>
                  <a:lnTo>
                    <a:pt x="40832" y="281653"/>
                  </a:lnTo>
                  <a:cubicBezTo>
                    <a:pt x="40741" y="281785"/>
                    <a:pt x="40667" y="281893"/>
                    <a:pt x="40577" y="282025"/>
                  </a:cubicBezTo>
                  <a:lnTo>
                    <a:pt x="40577" y="282025"/>
                  </a:lnTo>
                  <a:cubicBezTo>
                    <a:pt x="29421" y="298320"/>
                    <a:pt x="18240" y="319581"/>
                    <a:pt x="6955" y="341045"/>
                  </a:cubicBezTo>
                  <a:lnTo>
                    <a:pt x="7258" y="340060"/>
                  </a:lnTo>
                  <a:cubicBezTo>
                    <a:pt x="4225" y="366634"/>
                    <a:pt x="1022" y="393162"/>
                    <a:pt x="39642" y="459921"/>
                  </a:cubicBezTo>
                  <a:lnTo>
                    <a:pt x="39642" y="459921"/>
                  </a:lnTo>
                  <a:cubicBezTo>
                    <a:pt x="55589" y="487488"/>
                    <a:pt x="78636" y="521853"/>
                    <a:pt x="103824" y="559411"/>
                  </a:cubicBezTo>
                  <a:lnTo>
                    <a:pt x="103824" y="559411"/>
                  </a:lnTo>
                  <a:cubicBezTo>
                    <a:pt x="133916" y="604279"/>
                    <a:pt x="167023" y="653641"/>
                    <a:pt x="194458" y="701067"/>
                  </a:cubicBezTo>
                  <a:lnTo>
                    <a:pt x="194458" y="701067"/>
                  </a:lnTo>
                  <a:cubicBezTo>
                    <a:pt x="199894" y="710462"/>
                    <a:pt x="205107" y="719784"/>
                    <a:pt x="210034" y="728985"/>
                  </a:cubicBezTo>
                  <a:lnTo>
                    <a:pt x="210034" y="728985"/>
                  </a:lnTo>
                  <a:cubicBezTo>
                    <a:pt x="243904" y="792240"/>
                    <a:pt x="264048" y="849525"/>
                    <a:pt x="287328" y="915713"/>
                  </a:cubicBezTo>
                  <a:lnTo>
                    <a:pt x="287328" y="915713"/>
                  </a:lnTo>
                  <a:cubicBezTo>
                    <a:pt x="298840" y="948441"/>
                    <a:pt x="311118" y="983350"/>
                    <a:pt x="326215" y="1022301"/>
                  </a:cubicBezTo>
                  <a:lnTo>
                    <a:pt x="326215" y="1022301"/>
                  </a:lnTo>
                  <a:cubicBezTo>
                    <a:pt x="371869" y="1140089"/>
                    <a:pt x="443305" y="1294855"/>
                    <a:pt x="514798" y="1449743"/>
                  </a:cubicBezTo>
                  <a:cubicBezTo>
                    <a:pt x="515446" y="1451147"/>
                    <a:pt x="514833" y="1452810"/>
                    <a:pt x="513430" y="1453458"/>
                  </a:cubicBezTo>
                  <a:cubicBezTo>
                    <a:pt x="512026" y="1454106"/>
                    <a:pt x="510363" y="1453493"/>
                    <a:pt x="509715" y="1452090"/>
                  </a:cubicBezTo>
                  <a:lnTo>
                    <a:pt x="509715" y="1452090"/>
                  </a:lnTo>
                  <a:cubicBezTo>
                    <a:pt x="438249" y="1297261"/>
                    <a:pt x="366728" y="1142314"/>
                    <a:pt x="320995" y="1024324"/>
                  </a:cubicBezTo>
                  <a:lnTo>
                    <a:pt x="320995" y="1024324"/>
                  </a:lnTo>
                  <a:cubicBezTo>
                    <a:pt x="305861" y="985278"/>
                    <a:pt x="293557" y="950296"/>
                    <a:pt x="282047" y="917570"/>
                  </a:cubicBezTo>
                  <a:lnTo>
                    <a:pt x="282047" y="917570"/>
                  </a:lnTo>
                  <a:cubicBezTo>
                    <a:pt x="258755" y="851349"/>
                    <a:pt x="238738" y="794451"/>
                    <a:pt x="205099" y="731628"/>
                  </a:cubicBezTo>
                  <a:lnTo>
                    <a:pt x="205099" y="731628"/>
                  </a:lnTo>
                  <a:cubicBezTo>
                    <a:pt x="200205" y="722488"/>
                    <a:pt x="195021" y="713220"/>
                    <a:pt x="189612" y="703870"/>
                  </a:cubicBezTo>
                  <a:lnTo>
                    <a:pt x="189612" y="703870"/>
                  </a:lnTo>
                  <a:cubicBezTo>
                    <a:pt x="162286" y="656634"/>
                    <a:pt x="129287" y="607429"/>
                    <a:pt x="99175" y="562529"/>
                  </a:cubicBezTo>
                  <a:lnTo>
                    <a:pt x="99175" y="562529"/>
                  </a:lnTo>
                  <a:cubicBezTo>
                    <a:pt x="74025" y="525030"/>
                    <a:pt x="50857" y="490488"/>
                    <a:pt x="34796" y="462724"/>
                  </a:cubicBezTo>
                  <a:lnTo>
                    <a:pt x="34796" y="462724"/>
                  </a:lnTo>
                  <a:cubicBezTo>
                    <a:pt x="-4459" y="394867"/>
                    <a:pt x="-1466" y="367124"/>
                    <a:pt x="1696" y="339425"/>
                  </a:cubicBezTo>
                  <a:cubicBezTo>
                    <a:pt x="1735" y="339081"/>
                    <a:pt x="1838" y="338747"/>
                    <a:pt x="2000" y="338440"/>
                  </a:cubicBezTo>
                  <a:lnTo>
                    <a:pt x="2000" y="338440"/>
                  </a:lnTo>
                  <a:cubicBezTo>
                    <a:pt x="13237" y="317065"/>
                    <a:pt x="24579" y="295483"/>
                    <a:pt x="35957" y="278862"/>
                  </a:cubicBezTo>
                  <a:lnTo>
                    <a:pt x="35958" y="278862"/>
                  </a:lnTo>
                  <a:cubicBezTo>
                    <a:pt x="36039" y="278744"/>
                    <a:pt x="36138" y="278598"/>
                    <a:pt x="36219" y="278481"/>
                  </a:cubicBezTo>
                  <a:lnTo>
                    <a:pt x="36219" y="278481"/>
                  </a:lnTo>
                  <a:cubicBezTo>
                    <a:pt x="36209" y="278496"/>
                    <a:pt x="36257" y="278426"/>
                    <a:pt x="36244" y="278444"/>
                  </a:cubicBezTo>
                  <a:lnTo>
                    <a:pt x="36243" y="278445"/>
                  </a:lnTo>
                  <a:lnTo>
                    <a:pt x="36314" y="278343"/>
                  </a:lnTo>
                  <a:lnTo>
                    <a:pt x="36314" y="278343"/>
                  </a:lnTo>
                  <a:cubicBezTo>
                    <a:pt x="41088" y="271413"/>
                    <a:pt x="45877" y="265325"/>
                    <a:pt x="51334" y="258386"/>
                  </a:cubicBezTo>
                  <a:lnTo>
                    <a:pt x="51334" y="258386"/>
                  </a:lnTo>
                  <a:cubicBezTo>
                    <a:pt x="58781" y="248916"/>
                    <a:pt x="67553" y="237761"/>
                    <a:pt x="79486" y="220439"/>
                  </a:cubicBezTo>
                  <a:lnTo>
                    <a:pt x="79486" y="220440"/>
                  </a:lnTo>
                  <a:lnTo>
                    <a:pt x="79732" y="220082"/>
                  </a:lnTo>
                  <a:lnTo>
                    <a:pt x="79732" y="220082"/>
                  </a:lnTo>
                  <a:cubicBezTo>
                    <a:pt x="86620" y="210071"/>
                    <a:pt x="94549" y="198032"/>
                    <a:pt x="103170" y="184941"/>
                  </a:cubicBezTo>
                  <a:lnTo>
                    <a:pt x="103170" y="184941"/>
                  </a:lnTo>
                  <a:cubicBezTo>
                    <a:pt x="113364" y="169463"/>
                    <a:pt x="124525" y="152517"/>
                    <a:pt x="135999" y="135839"/>
                  </a:cubicBezTo>
                  <a:lnTo>
                    <a:pt x="135999" y="135839"/>
                  </a:lnTo>
                  <a:cubicBezTo>
                    <a:pt x="144272" y="123815"/>
                    <a:pt x="152724" y="111907"/>
                    <a:pt x="161118" y="100756"/>
                  </a:cubicBezTo>
                  <a:lnTo>
                    <a:pt x="161118" y="100756"/>
                  </a:lnTo>
                  <a:cubicBezTo>
                    <a:pt x="191056" y="60985"/>
                    <a:pt x="220183" y="30941"/>
                    <a:pt x="249190" y="1037"/>
                  </a:cubicBezTo>
                  <a:lnTo>
                    <a:pt x="249190" y="1037"/>
                  </a:lnTo>
                  <a:lnTo>
                    <a:pt x="249371" y="850"/>
                  </a:lnTo>
                  <a:cubicBezTo>
                    <a:pt x="250448" y="-259"/>
                    <a:pt x="252220" y="-287"/>
                    <a:pt x="253330" y="790"/>
                  </a:cubicBezTo>
                  <a:cubicBezTo>
                    <a:pt x="254439" y="1866"/>
                    <a:pt x="254466" y="3638"/>
                    <a:pt x="253390" y="4748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A21BBA2-27FD-63E7-B61F-B6429EE7A3C0}"/>
                </a:ext>
              </a:extLst>
            </p:cNvPr>
            <p:cNvSpPr/>
            <p:nvPr/>
          </p:nvSpPr>
          <p:spPr>
            <a:xfrm>
              <a:off x="5377520" y="5575062"/>
              <a:ext cx="898125" cy="416467"/>
            </a:xfrm>
            <a:custGeom>
              <a:avLst/>
              <a:gdLst>
                <a:gd name="connsiteX0" fmla="*/ 771196 w 898125"/>
                <a:gd name="connsiteY0" fmla="*/ 21547 h 416467"/>
                <a:gd name="connsiteX1" fmla="*/ 771196 w 898125"/>
                <a:gd name="connsiteY1" fmla="*/ 21547 h 416467"/>
                <a:gd name="connsiteX2" fmla="*/ 774787 w 898125"/>
                <a:gd name="connsiteY2" fmla="*/ 33069 h 416467"/>
                <a:gd name="connsiteX3" fmla="*/ 773944 w 898125"/>
                <a:gd name="connsiteY3" fmla="*/ 36021 h 416467"/>
                <a:gd name="connsiteX4" fmla="*/ 773944 w 898125"/>
                <a:gd name="connsiteY4" fmla="*/ 36021 h 416467"/>
                <a:gd name="connsiteX5" fmla="*/ 759546 w 898125"/>
                <a:gd name="connsiteY5" fmla="*/ 48443 h 416467"/>
                <a:gd name="connsiteX6" fmla="*/ 759983 w 898125"/>
                <a:gd name="connsiteY6" fmla="*/ 44679 h 416467"/>
                <a:gd name="connsiteX7" fmla="*/ 791243 w 898125"/>
                <a:gd name="connsiteY7" fmla="*/ 80841 h 416467"/>
                <a:gd name="connsiteX8" fmla="*/ 791243 w 898125"/>
                <a:gd name="connsiteY8" fmla="*/ 80841 h 416467"/>
                <a:gd name="connsiteX9" fmla="*/ 793225 w 898125"/>
                <a:gd name="connsiteY9" fmla="*/ 82103 h 416467"/>
                <a:gd name="connsiteX10" fmla="*/ 793225 w 898125"/>
                <a:gd name="connsiteY10" fmla="*/ 82103 h 416467"/>
                <a:gd name="connsiteX11" fmla="*/ 823411 w 898125"/>
                <a:gd name="connsiteY11" fmla="*/ 82428 h 416467"/>
                <a:gd name="connsiteX12" fmla="*/ 825695 w 898125"/>
                <a:gd name="connsiteY12" fmla="*/ 82789 h 416467"/>
                <a:gd name="connsiteX13" fmla="*/ 825695 w 898125"/>
                <a:gd name="connsiteY13" fmla="*/ 82789 h 416467"/>
                <a:gd name="connsiteX14" fmla="*/ 831160 w 898125"/>
                <a:gd name="connsiteY14" fmla="*/ 86442 h 416467"/>
                <a:gd name="connsiteX15" fmla="*/ 831160 w 898125"/>
                <a:gd name="connsiteY15" fmla="*/ 86442 h 416467"/>
                <a:gd name="connsiteX16" fmla="*/ 870977 w 898125"/>
                <a:gd name="connsiteY16" fmla="*/ 149227 h 416467"/>
                <a:gd name="connsiteX17" fmla="*/ 870977 w 898125"/>
                <a:gd name="connsiteY17" fmla="*/ 149227 h 416467"/>
                <a:gd name="connsiteX18" fmla="*/ 898112 w 898125"/>
                <a:gd name="connsiteY18" fmla="*/ 346312 h 416467"/>
                <a:gd name="connsiteX19" fmla="*/ 896724 w 898125"/>
                <a:gd name="connsiteY19" fmla="*/ 349014 h 416467"/>
                <a:gd name="connsiteX20" fmla="*/ 896724 w 898125"/>
                <a:gd name="connsiteY20" fmla="*/ 349014 h 416467"/>
                <a:gd name="connsiteX21" fmla="*/ 784528 w 898125"/>
                <a:gd name="connsiteY21" fmla="*/ 398275 h 416467"/>
                <a:gd name="connsiteX22" fmla="*/ 784528 w 898125"/>
                <a:gd name="connsiteY22" fmla="*/ 398275 h 416467"/>
                <a:gd name="connsiteX23" fmla="*/ 628540 w 898125"/>
                <a:gd name="connsiteY23" fmla="*/ 411712 h 416467"/>
                <a:gd name="connsiteX24" fmla="*/ 626496 w 898125"/>
                <a:gd name="connsiteY24" fmla="*/ 410904 h 416467"/>
                <a:gd name="connsiteX25" fmla="*/ 625666 w 898125"/>
                <a:gd name="connsiteY25" fmla="*/ 408867 h 416467"/>
                <a:gd name="connsiteX26" fmla="*/ 625666 w 898125"/>
                <a:gd name="connsiteY26" fmla="*/ 408867 h 416467"/>
                <a:gd name="connsiteX27" fmla="*/ 626370 w 898125"/>
                <a:gd name="connsiteY27" fmla="*/ 366330 h 416467"/>
                <a:gd name="connsiteX28" fmla="*/ 630360 w 898125"/>
                <a:gd name="connsiteY28" fmla="*/ 368910 h 416467"/>
                <a:gd name="connsiteX29" fmla="*/ 486635 w 898125"/>
                <a:gd name="connsiteY29" fmla="*/ 411673 h 416467"/>
                <a:gd name="connsiteX30" fmla="*/ 486635 w 898125"/>
                <a:gd name="connsiteY30" fmla="*/ 411673 h 416467"/>
                <a:gd name="connsiteX31" fmla="*/ 224243 w 898125"/>
                <a:gd name="connsiteY31" fmla="*/ 410005 h 416467"/>
                <a:gd name="connsiteX32" fmla="*/ 224243 w 898125"/>
                <a:gd name="connsiteY32" fmla="*/ 410005 h 416467"/>
                <a:gd name="connsiteX33" fmla="*/ 26899 w 898125"/>
                <a:gd name="connsiteY33" fmla="*/ 367460 h 416467"/>
                <a:gd name="connsiteX34" fmla="*/ 26899 w 898125"/>
                <a:gd name="connsiteY34" fmla="*/ 367460 h 416467"/>
                <a:gd name="connsiteX35" fmla="*/ 13692 w 898125"/>
                <a:gd name="connsiteY35" fmla="*/ 355988 h 416467"/>
                <a:gd name="connsiteX36" fmla="*/ 13692 w 898125"/>
                <a:gd name="connsiteY36" fmla="*/ 355988 h 416467"/>
                <a:gd name="connsiteX37" fmla="*/ 32331 w 898125"/>
                <a:gd name="connsiteY37" fmla="*/ 254807 h 416467"/>
                <a:gd name="connsiteX38" fmla="*/ 32331 w 898125"/>
                <a:gd name="connsiteY38" fmla="*/ 254807 h 416467"/>
                <a:gd name="connsiteX39" fmla="*/ 54923 w 898125"/>
                <a:gd name="connsiteY39" fmla="*/ 239588 h 416467"/>
                <a:gd name="connsiteX40" fmla="*/ 54923 w 898125"/>
                <a:gd name="connsiteY40" fmla="*/ 239588 h 416467"/>
                <a:gd name="connsiteX41" fmla="*/ 172320 w 898125"/>
                <a:gd name="connsiteY41" fmla="*/ 227259 h 416467"/>
                <a:gd name="connsiteX42" fmla="*/ 172320 w 898125"/>
                <a:gd name="connsiteY42" fmla="*/ 227259 h 416467"/>
                <a:gd name="connsiteX43" fmla="*/ 208988 w 898125"/>
                <a:gd name="connsiteY43" fmla="*/ 228525 h 416467"/>
                <a:gd name="connsiteX44" fmla="*/ 208988 w 898125"/>
                <a:gd name="connsiteY44" fmla="*/ 228525 h 416467"/>
                <a:gd name="connsiteX45" fmla="*/ 301789 w 898125"/>
                <a:gd name="connsiteY45" fmla="*/ 181350 h 416467"/>
                <a:gd name="connsiteX46" fmla="*/ 301789 w 898125"/>
                <a:gd name="connsiteY46" fmla="*/ 181350 h 416467"/>
                <a:gd name="connsiteX47" fmla="*/ 380383 w 898125"/>
                <a:gd name="connsiteY47" fmla="*/ 30796 h 416467"/>
                <a:gd name="connsiteX48" fmla="*/ 381757 w 898125"/>
                <a:gd name="connsiteY48" fmla="*/ 29421 h 416467"/>
                <a:gd name="connsiteX49" fmla="*/ 381757 w 898125"/>
                <a:gd name="connsiteY49" fmla="*/ 29421 h 416467"/>
                <a:gd name="connsiteX50" fmla="*/ 445122 w 898125"/>
                <a:gd name="connsiteY50" fmla="*/ 257 h 416467"/>
                <a:gd name="connsiteX51" fmla="*/ 448836 w 898125"/>
                <a:gd name="connsiteY51" fmla="*/ 1630 h 416467"/>
                <a:gd name="connsiteX52" fmla="*/ 447463 w 898125"/>
                <a:gd name="connsiteY52" fmla="*/ 5343 h 416467"/>
                <a:gd name="connsiteX53" fmla="*/ 447463 w 898125"/>
                <a:gd name="connsiteY53" fmla="*/ 5343 h 416467"/>
                <a:gd name="connsiteX54" fmla="*/ 384098 w 898125"/>
                <a:gd name="connsiteY54" fmla="*/ 34507 h 416467"/>
                <a:gd name="connsiteX55" fmla="*/ 385472 w 898125"/>
                <a:gd name="connsiteY55" fmla="*/ 33131 h 416467"/>
                <a:gd name="connsiteX56" fmla="*/ 306310 w 898125"/>
                <a:gd name="connsiteY56" fmla="*/ 184651 h 416467"/>
                <a:gd name="connsiteX57" fmla="*/ 306310 w 898125"/>
                <a:gd name="connsiteY57" fmla="*/ 184651 h 416467"/>
                <a:gd name="connsiteX58" fmla="*/ 209042 w 898125"/>
                <a:gd name="connsiteY58" fmla="*/ 234123 h 416467"/>
                <a:gd name="connsiteX59" fmla="*/ 209042 w 898125"/>
                <a:gd name="connsiteY59" fmla="*/ 234123 h 416467"/>
                <a:gd name="connsiteX60" fmla="*/ 172019 w 898125"/>
                <a:gd name="connsiteY60" fmla="*/ 232850 h 416467"/>
                <a:gd name="connsiteX61" fmla="*/ 172019 w 898125"/>
                <a:gd name="connsiteY61" fmla="*/ 232850 h 416467"/>
                <a:gd name="connsiteX62" fmla="*/ 57404 w 898125"/>
                <a:gd name="connsiteY62" fmla="*/ 244608 h 416467"/>
                <a:gd name="connsiteX63" fmla="*/ 57404 w 898125"/>
                <a:gd name="connsiteY63" fmla="*/ 244608 h 416467"/>
                <a:gd name="connsiteX64" fmla="*/ 36037 w 898125"/>
                <a:gd name="connsiteY64" fmla="*/ 259003 h 416467"/>
                <a:gd name="connsiteX65" fmla="*/ 36037 w 898125"/>
                <a:gd name="connsiteY65" fmla="*/ 259003 h 416467"/>
                <a:gd name="connsiteX66" fmla="*/ 17888 w 898125"/>
                <a:gd name="connsiteY66" fmla="*/ 352281 h 416467"/>
                <a:gd name="connsiteX67" fmla="*/ 17888 w 898125"/>
                <a:gd name="connsiteY67" fmla="*/ 352281 h 416467"/>
                <a:gd name="connsiteX68" fmla="*/ 30069 w 898125"/>
                <a:gd name="connsiteY68" fmla="*/ 362845 h 416467"/>
                <a:gd name="connsiteX69" fmla="*/ 30069 w 898125"/>
                <a:gd name="connsiteY69" fmla="*/ 362845 h 416467"/>
                <a:gd name="connsiteX70" fmla="*/ 224669 w 898125"/>
                <a:gd name="connsiteY70" fmla="*/ 404423 h 416467"/>
                <a:gd name="connsiteX71" fmla="*/ 224669 w 898125"/>
                <a:gd name="connsiteY71" fmla="*/ 404423 h 416467"/>
                <a:gd name="connsiteX72" fmla="*/ 486018 w 898125"/>
                <a:gd name="connsiteY72" fmla="*/ 406109 h 416467"/>
                <a:gd name="connsiteX73" fmla="*/ 486018 w 898125"/>
                <a:gd name="connsiteY73" fmla="*/ 406109 h 416467"/>
                <a:gd name="connsiteX74" fmla="*/ 627977 w 898125"/>
                <a:gd name="connsiteY74" fmla="*/ 363843 h 416467"/>
                <a:gd name="connsiteX75" fmla="*/ 630689 w 898125"/>
                <a:gd name="connsiteY75" fmla="*/ 364026 h 416467"/>
                <a:gd name="connsiteX76" fmla="*/ 631968 w 898125"/>
                <a:gd name="connsiteY76" fmla="*/ 366423 h 416467"/>
                <a:gd name="connsiteX77" fmla="*/ 631968 w 898125"/>
                <a:gd name="connsiteY77" fmla="*/ 366423 h 416467"/>
                <a:gd name="connsiteX78" fmla="*/ 631264 w 898125"/>
                <a:gd name="connsiteY78" fmla="*/ 408960 h 416467"/>
                <a:gd name="connsiteX79" fmla="*/ 628390 w 898125"/>
                <a:gd name="connsiteY79" fmla="*/ 406115 h 416467"/>
                <a:gd name="connsiteX80" fmla="*/ 783255 w 898125"/>
                <a:gd name="connsiteY80" fmla="*/ 392824 h 416467"/>
                <a:gd name="connsiteX81" fmla="*/ 783255 w 898125"/>
                <a:gd name="connsiteY81" fmla="*/ 392824 h 416467"/>
                <a:gd name="connsiteX82" fmla="*/ 893929 w 898125"/>
                <a:gd name="connsiteY82" fmla="*/ 344163 h 416467"/>
                <a:gd name="connsiteX83" fmla="*/ 892541 w 898125"/>
                <a:gd name="connsiteY83" fmla="*/ 346865 h 416467"/>
                <a:gd name="connsiteX84" fmla="*/ 865575 w 898125"/>
                <a:gd name="connsiteY84" fmla="*/ 150697 h 416467"/>
                <a:gd name="connsiteX85" fmla="*/ 865575 w 898125"/>
                <a:gd name="connsiteY85" fmla="*/ 150697 h 416467"/>
                <a:gd name="connsiteX86" fmla="*/ 827990 w 898125"/>
                <a:gd name="connsiteY86" fmla="*/ 91056 h 416467"/>
                <a:gd name="connsiteX87" fmla="*/ 827990 w 898125"/>
                <a:gd name="connsiteY87" fmla="*/ 91056 h 416467"/>
                <a:gd name="connsiteX88" fmla="*/ 822614 w 898125"/>
                <a:gd name="connsiteY88" fmla="*/ 87464 h 416467"/>
                <a:gd name="connsiteX89" fmla="*/ 824898 w 898125"/>
                <a:gd name="connsiteY89" fmla="*/ 87825 h 416467"/>
                <a:gd name="connsiteX90" fmla="*/ 790401 w 898125"/>
                <a:gd name="connsiteY90" fmla="*/ 86937 h 416467"/>
                <a:gd name="connsiteX91" fmla="*/ 790402 w 898125"/>
                <a:gd name="connsiteY91" fmla="*/ 86937 h 416467"/>
                <a:gd name="connsiteX92" fmla="*/ 788073 w 898125"/>
                <a:gd name="connsiteY92" fmla="*/ 85456 h 416467"/>
                <a:gd name="connsiteX93" fmla="*/ 788073 w 898125"/>
                <a:gd name="connsiteY93" fmla="*/ 85456 h 416467"/>
                <a:gd name="connsiteX94" fmla="*/ 755451 w 898125"/>
                <a:gd name="connsiteY94" fmla="*/ 47967 h 416467"/>
                <a:gd name="connsiteX95" fmla="*/ 755889 w 898125"/>
                <a:gd name="connsiteY95" fmla="*/ 44204 h 416467"/>
                <a:gd name="connsiteX96" fmla="*/ 755889 w 898125"/>
                <a:gd name="connsiteY96" fmla="*/ 44204 h 416467"/>
                <a:gd name="connsiteX97" fmla="*/ 770286 w 898125"/>
                <a:gd name="connsiteY97" fmla="*/ 31782 h 416467"/>
                <a:gd name="connsiteX98" fmla="*/ 769443 w 898125"/>
                <a:gd name="connsiteY98" fmla="*/ 34734 h 416467"/>
                <a:gd name="connsiteX99" fmla="*/ 765851 w 898125"/>
                <a:gd name="connsiteY99" fmla="*/ 23213 h 416467"/>
                <a:gd name="connsiteX100" fmla="*/ 767691 w 898125"/>
                <a:gd name="connsiteY100" fmla="*/ 19707 h 416467"/>
                <a:gd name="connsiteX101" fmla="*/ 771196 w 898125"/>
                <a:gd name="connsiteY101" fmla="*/ 21547 h 41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898125" h="416467">
                  <a:moveTo>
                    <a:pt x="771196" y="21547"/>
                  </a:moveTo>
                  <a:lnTo>
                    <a:pt x="771196" y="21547"/>
                  </a:lnTo>
                  <a:lnTo>
                    <a:pt x="774787" y="33069"/>
                  </a:lnTo>
                  <a:cubicBezTo>
                    <a:pt x="775119" y="34133"/>
                    <a:pt x="774788" y="35293"/>
                    <a:pt x="773944" y="36021"/>
                  </a:cubicBezTo>
                  <a:lnTo>
                    <a:pt x="773944" y="36021"/>
                  </a:lnTo>
                  <a:lnTo>
                    <a:pt x="759546" y="48443"/>
                  </a:lnTo>
                  <a:lnTo>
                    <a:pt x="759983" y="44679"/>
                  </a:lnTo>
                  <a:cubicBezTo>
                    <a:pt x="770875" y="59691"/>
                    <a:pt x="781329" y="74031"/>
                    <a:pt x="791243" y="80841"/>
                  </a:cubicBezTo>
                  <a:lnTo>
                    <a:pt x="791243" y="80841"/>
                  </a:lnTo>
                  <a:cubicBezTo>
                    <a:pt x="791912" y="81302"/>
                    <a:pt x="792572" y="81722"/>
                    <a:pt x="793225" y="82103"/>
                  </a:cubicBezTo>
                  <a:lnTo>
                    <a:pt x="793225" y="82103"/>
                  </a:lnTo>
                  <a:cubicBezTo>
                    <a:pt x="803147" y="87898"/>
                    <a:pt x="812634" y="85398"/>
                    <a:pt x="823411" y="82428"/>
                  </a:cubicBezTo>
                  <a:cubicBezTo>
                    <a:pt x="824189" y="82214"/>
                    <a:pt x="825021" y="82346"/>
                    <a:pt x="825695" y="82789"/>
                  </a:cubicBezTo>
                  <a:lnTo>
                    <a:pt x="825695" y="82789"/>
                  </a:lnTo>
                  <a:cubicBezTo>
                    <a:pt x="827496" y="83976"/>
                    <a:pt x="829335" y="85188"/>
                    <a:pt x="831160" y="86442"/>
                  </a:cubicBezTo>
                  <a:lnTo>
                    <a:pt x="831160" y="86442"/>
                  </a:lnTo>
                  <a:cubicBezTo>
                    <a:pt x="845976" y="96620"/>
                    <a:pt x="860270" y="109893"/>
                    <a:pt x="870977" y="149227"/>
                  </a:cubicBezTo>
                  <a:lnTo>
                    <a:pt x="870977" y="149227"/>
                  </a:lnTo>
                  <a:cubicBezTo>
                    <a:pt x="882916" y="193088"/>
                    <a:pt x="890530" y="269913"/>
                    <a:pt x="898112" y="346312"/>
                  </a:cubicBezTo>
                  <a:cubicBezTo>
                    <a:pt x="898221" y="347408"/>
                    <a:pt x="897678" y="348465"/>
                    <a:pt x="896724" y="349014"/>
                  </a:cubicBezTo>
                  <a:lnTo>
                    <a:pt x="896724" y="349014"/>
                  </a:lnTo>
                  <a:cubicBezTo>
                    <a:pt x="863262" y="368292"/>
                    <a:pt x="829457" y="387783"/>
                    <a:pt x="784528" y="398275"/>
                  </a:cubicBezTo>
                  <a:lnTo>
                    <a:pt x="784528" y="398275"/>
                  </a:lnTo>
                  <a:cubicBezTo>
                    <a:pt x="739716" y="408742"/>
                    <a:pt x="683926" y="410226"/>
                    <a:pt x="628540" y="411712"/>
                  </a:cubicBezTo>
                  <a:cubicBezTo>
                    <a:pt x="627777" y="411733"/>
                    <a:pt x="627038" y="411440"/>
                    <a:pt x="626496" y="410904"/>
                  </a:cubicBezTo>
                  <a:cubicBezTo>
                    <a:pt x="625953" y="410366"/>
                    <a:pt x="625653" y="409630"/>
                    <a:pt x="625666" y="408867"/>
                  </a:cubicBezTo>
                  <a:lnTo>
                    <a:pt x="625666" y="408867"/>
                  </a:lnTo>
                  <a:lnTo>
                    <a:pt x="626370" y="366330"/>
                  </a:lnTo>
                  <a:lnTo>
                    <a:pt x="630360" y="368910"/>
                  </a:lnTo>
                  <a:cubicBezTo>
                    <a:pt x="593175" y="386400"/>
                    <a:pt x="555756" y="403999"/>
                    <a:pt x="486635" y="411673"/>
                  </a:cubicBezTo>
                  <a:lnTo>
                    <a:pt x="486635" y="411673"/>
                  </a:lnTo>
                  <a:cubicBezTo>
                    <a:pt x="417706" y="419326"/>
                    <a:pt x="317264" y="417109"/>
                    <a:pt x="224243" y="410005"/>
                  </a:cubicBezTo>
                  <a:lnTo>
                    <a:pt x="224243" y="410005"/>
                  </a:lnTo>
                  <a:cubicBezTo>
                    <a:pt x="142362" y="403752"/>
                    <a:pt x="65052" y="393669"/>
                    <a:pt x="26899" y="367460"/>
                  </a:cubicBezTo>
                  <a:lnTo>
                    <a:pt x="26899" y="367460"/>
                  </a:lnTo>
                  <a:cubicBezTo>
                    <a:pt x="21807" y="363962"/>
                    <a:pt x="17370" y="360152"/>
                    <a:pt x="13692" y="355988"/>
                  </a:cubicBezTo>
                  <a:lnTo>
                    <a:pt x="13692" y="355988"/>
                  </a:lnTo>
                  <a:cubicBezTo>
                    <a:pt x="-12476" y="326361"/>
                    <a:pt x="1697" y="281865"/>
                    <a:pt x="32331" y="254807"/>
                  </a:cubicBezTo>
                  <a:lnTo>
                    <a:pt x="32331" y="254807"/>
                  </a:lnTo>
                  <a:cubicBezTo>
                    <a:pt x="39083" y="248843"/>
                    <a:pt x="46684" y="243660"/>
                    <a:pt x="54923" y="239588"/>
                  </a:cubicBezTo>
                  <a:lnTo>
                    <a:pt x="54923" y="239588"/>
                  </a:lnTo>
                  <a:cubicBezTo>
                    <a:pt x="89096" y="222701"/>
                    <a:pt x="133918" y="225189"/>
                    <a:pt x="172320" y="227259"/>
                  </a:cubicBezTo>
                  <a:lnTo>
                    <a:pt x="172320" y="227259"/>
                  </a:lnTo>
                  <a:cubicBezTo>
                    <a:pt x="185459" y="227967"/>
                    <a:pt x="197847" y="228634"/>
                    <a:pt x="208988" y="228525"/>
                  </a:cubicBezTo>
                  <a:lnTo>
                    <a:pt x="208988" y="228525"/>
                  </a:lnTo>
                  <a:cubicBezTo>
                    <a:pt x="252478" y="228099"/>
                    <a:pt x="276574" y="215879"/>
                    <a:pt x="301789" y="181350"/>
                  </a:cubicBezTo>
                  <a:lnTo>
                    <a:pt x="301789" y="181350"/>
                  </a:lnTo>
                  <a:cubicBezTo>
                    <a:pt x="327332" y="146372"/>
                    <a:pt x="353767" y="88797"/>
                    <a:pt x="380383" y="30796"/>
                  </a:cubicBezTo>
                  <a:cubicBezTo>
                    <a:pt x="380662" y="30188"/>
                    <a:pt x="381149" y="29700"/>
                    <a:pt x="381757" y="29421"/>
                  </a:cubicBezTo>
                  <a:lnTo>
                    <a:pt x="381757" y="29421"/>
                  </a:lnTo>
                  <a:lnTo>
                    <a:pt x="445122" y="257"/>
                  </a:lnTo>
                  <a:cubicBezTo>
                    <a:pt x="446527" y="-389"/>
                    <a:pt x="448189" y="225"/>
                    <a:pt x="448836" y="1630"/>
                  </a:cubicBezTo>
                  <a:cubicBezTo>
                    <a:pt x="449482" y="3034"/>
                    <a:pt x="448868" y="4697"/>
                    <a:pt x="447463" y="5343"/>
                  </a:cubicBezTo>
                  <a:lnTo>
                    <a:pt x="447463" y="5343"/>
                  </a:lnTo>
                  <a:lnTo>
                    <a:pt x="384098" y="34507"/>
                  </a:lnTo>
                  <a:lnTo>
                    <a:pt x="385472" y="33131"/>
                  </a:lnTo>
                  <a:cubicBezTo>
                    <a:pt x="358958" y="90908"/>
                    <a:pt x="332265" y="149109"/>
                    <a:pt x="306310" y="184651"/>
                  </a:cubicBezTo>
                  <a:lnTo>
                    <a:pt x="306310" y="184651"/>
                  </a:lnTo>
                  <a:cubicBezTo>
                    <a:pt x="280029" y="220641"/>
                    <a:pt x="254260" y="233680"/>
                    <a:pt x="209042" y="234123"/>
                  </a:cubicBezTo>
                  <a:lnTo>
                    <a:pt x="209042" y="234123"/>
                  </a:lnTo>
                  <a:cubicBezTo>
                    <a:pt x="197687" y="234235"/>
                    <a:pt x="185114" y="233556"/>
                    <a:pt x="172019" y="232850"/>
                  </a:cubicBezTo>
                  <a:lnTo>
                    <a:pt x="172019" y="232850"/>
                  </a:lnTo>
                  <a:cubicBezTo>
                    <a:pt x="133189" y="230756"/>
                    <a:pt x="90000" y="228500"/>
                    <a:pt x="57404" y="244608"/>
                  </a:cubicBezTo>
                  <a:lnTo>
                    <a:pt x="57404" y="244608"/>
                  </a:lnTo>
                  <a:cubicBezTo>
                    <a:pt x="49628" y="248450"/>
                    <a:pt x="42436" y="253351"/>
                    <a:pt x="36037" y="259003"/>
                  </a:cubicBezTo>
                  <a:lnTo>
                    <a:pt x="36037" y="259003"/>
                  </a:lnTo>
                  <a:cubicBezTo>
                    <a:pt x="6377" y="285200"/>
                    <a:pt x="-5220" y="326119"/>
                    <a:pt x="17888" y="352281"/>
                  </a:cubicBezTo>
                  <a:lnTo>
                    <a:pt x="17888" y="352281"/>
                  </a:lnTo>
                  <a:cubicBezTo>
                    <a:pt x="21212" y="356044"/>
                    <a:pt x="25284" y="359558"/>
                    <a:pt x="30069" y="362845"/>
                  </a:cubicBezTo>
                  <a:lnTo>
                    <a:pt x="30069" y="362845"/>
                  </a:lnTo>
                  <a:cubicBezTo>
                    <a:pt x="66723" y="388025"/>
                    <a:pt x="142300" y="398132"/>
                    <a:pt x="224669" y="404423"/>
                  </a:cubicBezTo>
                  <a:lnTo>
                    <a:pt x="224669" y="404423"/>
                  </a:lnTo>
                  <a:cubicBezTo>
                    <a:pt x="317578" y="411519"/>
                    <a:pt x="417616" y="413703"/>
                    <a:pt x="486018" y="406109"/>
                  </a:cubicBezTo>
                  <a:lnTo>
                    <a:pt x="486018" y="406109"/>
                  </a:lnTo>
                  <a:cubicBezTo>
                    <a:pt x="554224" y="398537"/>
                    <a:pt x="590987" y="381243"/>
                    <a:pt x="627977" y="363843"/>
                  </a:cubicBezTo>
                  <a:cubicBezTo>
                    <a:pt x="628852" y="363432"/>
                    <a:pt x="629877" y="363501"/>
                    <a:pt x="630689" y="364026"/>
                  </a:cubicBezTo>
                  <a:cubicBezTo>
                    <a:pt x="631500" y="364550"/>
                    <a:pt x="631984" y="365456"/>
                    <a:pt x="631968" y="366423"/>
                  </a:cubicBezTo>
                  <a:lnTo>
                    <a:pt x="631968" y="366423"/>
                  </a:lnTo>
                  <a:lnTo>
                    <a:pt x="631264" y="408960"/>
                  </a:lnTo>
                  <a:lnTo>
                    <a:pt x="628390" y="406115"/>
                  </a:lnTo>
                  <a:cubicBezTo>
                    <a:pt x="683954" y="404625"/>
                    <a:pt x="739113" y="403133"/>
                    <a:pt x="783255" y="392824"/>
                  </a:cubicBezTo>
                  <a:lnTo>
                    <a:pt x="783255" y="392824"/>
                  </a:lnTo>
                  <a:cubicBezTo>
                    <a:pt x="827280" y="382542"/>
                    <a:pt x="860434" y="363460"/>
                    <a:pt x="893929" y="344163"/>
                  </a:cubicBezTo>
                  <a:lnTo>
                    <a:pt x="892541" y="346865"/>
                  </a:lnTo>
                  <a:cubicBezTo>
                    <a:pt x="884934" y="270216"/>
                    <a:pt x="877359" y="193989"/>
                    <a:pt x="865575" y="150697"/>
                  </a:cubicBezTo>
                  <a:lnTo>
                    <a:pt x="865575" y="150697"/>
                  </a:lnTo>
                  <a:cubicBezTo>
                    <a:pt x="855218" y="112650"/>
                    <a:pt x="841720" y="100489"/>
                    <a:pt x="827990" y="91056"/>
                  </a:cubicBezTo>
                  <a:lnTo>
                    <a:pt x="827990" y="91056"/>
                  </a:lnTo>
                  <a:cubicBezTo>
                    <a:pt x="826202" y="89828"/>
                    <a:pt x="824437" y="88665"/>
                    <a:pt x="822614" y="87464"/>
                  </a:cubicBezTo>
                  <a:lnTo>
                    <a:pt x="824898" y="87825"/>
                  </a:lnTo>
                  <a:cubicBezTo>
                    <a:pt x="814407" y="90717"/>
                    <a:pt x="802625" y="94077"/>
                    <a:pt x="790401" y="86937"/>
                  </a:cubicBezTo>
                  <a:lnTo>
                    <a:pt x="790402" y="86937"/>
                  </a:lnTo>
                  <a:cubicBezTo>
                    <a:pt x="789622" y="86482"/>
                    <a:pt x="788844" y="85986"/>
                    <a:pt x="788073" y="85456"/>
                  </a:cubicBezTo>
                  <a:lnTo>
                    <a:pt x="788073" y="85456"/>
                  </a:lnTo>
                  <a:cubicBezTo>
                    <a:pt x="777172" y="77968"/>
                    <a:pt x="766092" y="62632"/>
                    <a:pt x="755451" y="47967"/>
                  </a:cubicBezTo>
                  <a:cubicBezTo>
                    <a:pt x="754597" y="46789"/>
                    <a:pt x="754787" y="45154"/>
                    <a:pt x="755889" y="44204"/>
                  </a:cubicBezTo>
                  <a:lnTo>
                    <a:pt x="755889" y="44204"/>
                  </a:lnTo>
                  <a:lnTo>
                    <a:pt x="770286" y="31782"/>
                  </a:lnTo>
                  <a:lnTo>
                    <a:pt x="769443" y="34734"/>
                  </a:lnTo>
                  <a:lnTo>
                    <a:pt x="765851" y="23213"/>
                  </a:lnTo>
                  <a:cubicBezTo>
                    <a:pt x="765392" y="21736"/>
                    <a:pt x="766215" y="20167"/>
                    <a:pt x="767691" y="19707"/>
                  </a:cubicBezTo>
                  <a:cubicBezTo>
                    <a:pt x="769167" y="19247"/>
                    <a:pt x="770736" y="20071"/>
                    <a:pt x="771196" y="21547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AA467DE-405F-31F9-82CB-73FF0DEA6C2E}"/>
                </a:ext>
              </a:extLst>
            </p:cNvPr>
            <p:cNvSpPr/>
            <p:nvPr/>
          </p:nvSpPr>
          <p:spPr>
            <a:xfrm>
              <a:off x="5213441" y="3417544"/>
              <a:ext cx="609747" cy="2163326"/>
            </a:xfrm>
            <a:custGeom>
              <a:avLst/>
              <a:gdLst>
                <a:gd name="connsiteX0" fmla="*/ 604526 w 609747"/>
                <a:gd name="connsiteY0" fmla="*/ 2161930 h 2163326"/>
                <a:gd name="connsiteX1" fmla="*/ 604526 w 609747"/>
                <a:gd name="connsiteY1" fmla="*/ 2161930 h 2163326"/>
                <a:gd name="connsiteX2" fmla="*/ 45628 w 609747"/>
                <a:gd name="connsiteY2" fmla="*/ 1197055 h 2163326"/>
                <a:gd name="connsiteX3" fmla="*/ 45713 w 609747"/>
                <a:gd name="connsiteY3" fmla="*/ 1197193 h 2163326"/>
                <a:gd name="connsiteX4" fmla="*/ 45593 w 609747"/>
                <a:gd name="connsiteY4" fmla="*/ 1197010 h 2163326"/>
                <a:gd name="connsiteX5" fmla="*/ 45594 w 609747"/>
                <a:gd name="connsiteY5" fmla="*/ 1197012 h 2163326"/>
                <a:gd name="connsiteX6" fmla="*/ 405 w 609747"/>
                <a:gd name="connsiteY6" fmla="*/ 1096129 h 2163326"/>
                <a:gd name="connsiteX7" fmla="*/ 405 w 609747"/>
                <a:gd name="connsiteY7" fmla="*/ 1096129 h 2163326"/>
                <a:gd name="connsiteX8" fmla="*/ 27253 w 609747"/>
                <a:gd name="connsiteY8" fmla="*/ 976366 h 2163326"/>
                <a:gd name="connsiteX9" fmla="*/ 27237 w 609747"/>
                <a:gd name="connsiteY9" fmla="*/ 976411 h 2163326"/>
                <a:gd name="connsiteX10" fmla="*/ 208443 w 609747"/>
                <a:gd name="connsiteY10" fmla="*/ 447382 h 2163326"/>
                <a:gd name="connsiteX11" fmla="*/ 208535 w 609747"/>
                <a:gd name="connsiteY11" fmla="*/ 447148 h 2163326"/>
                <a:gd name="connsiteX12" fmla="*/ 208551 w 609747"/>
                <a:gd name="connsiteY12" fmla="*/ 447111 h 2163326"/>
                <a:gd name="connsiteX13" fmla="*/ 208554 w 609747"/>
                <a:gd name="connsiteY13" fmla="*/ 447104 h 2163326"/>
                <a:gd name="connsiteX14" fmla="*/ 343941 w 609747"/>
                <a:gd name="connsiteY14" fmla="*/ 134011 h 2163326"/>
                <a:gd name="connsiteX15" fmla="*/ 343941 w 609747"/>
                <a:gd name="connsiteY15" fmla="*/ 134011 h 2163326"/>
                <a:gd name="connsiteX16" fmla="*/ 375950 w 609747"/>
                <a:gd name="connsiteY16" fmla="*/ 2595 h 2163326"/>
                <a:gd name="connsiteX17" fmla="*/ 378946 w 609747"/>
                <a:gd name="connsiteY17" fmla="*/ 8 h 2163326"/>
                <a:gd name="connsiteX18" fmla="*/ 381533 w 609747"/>
                <a:gd name="connsiteY18" fmla="*/ 3004 h 2163326"/>
                <a:gd name="connsiteX19" fmla="*/ 381533 w 609747"/>
                <a:gd name="connsiteY19" fmla="*/ 3004 h 2163326"/>
                <a:gd name="connsiteX20" fmla="*/ 349181 w 609747"/>
                <a:gd name="connsiteY20" fmla="*/ 135983 h 2163326"/>
                <a:gd name="connsiteX21" fmla="*/ 349181 w 609747"/>
                <a:gd name="connsiteY21" fmla="*/ 135983 h 2163326"/>
                <a:gd name="connsiteX22" fmla="*/ 213660 w 609747"/>
                <a:gd name="connsiteY22" fmla="*/ 449400 h 2163326"/>
                <a:gd name="connsiteX23" fmla="*/ 213664 w 609747"/>
                <a:gd name="connsiteY23" fmla="*/ 449393 h 2163326"/>
                <a:gd name="connsiteX24" fmla="*/ 213647 w 609747"/>
                <a:gd name="connsiteY24" fmla="*/ 449429 h 2163326"/>
                <a:gd name="connsiteX25" fmla="*/ 213739 w 609747"/>
                <a:gd name="connsiteY25" fmla="*/ 449196 h 2163326"/>
                <a:gd name="connsiteX26" fmla="*/ 32534 w 609747"/>
                <a:gd name="connsiteY26" fmla="*/ 978224 h 2163326"/>
                <a:gd name="connsiteX27" fmla="*/ 32518 w 609747"/>
                <a:gd name="connsiteY27" fmla="*/ 978269 h 2163326"/>
                <a:gd name="connsiteX28" fmla="*/ 5984 w 609747"/>
                <a:gd name="connsiteY28" fmla="*/ 1095665 h 2163326"/>
                <a:gd name="connsiteX29" fmla="*/ 5984 w 609747"/>
                <a:gd name="connsiteY29" fmla="*/ 1095665 h 2163326"/>
                <a:gd name="connsiteX30" fmla="*/ 50266 w 609747"/>
                <a:gd name="connsiteY30" fmla="*/ 1193927 h 2163326"/>
                <a:gd name="connsiteX31" fmla="*/ 50267 w 609747"/>
                <a:gd name="connsiteY31" fmla="*/ 1193929 h 2163326"/>
                <a:gd name="connsiteX32" fmla="*/ 50387 w 609747"/>
                <a:gd name="connsiteY32" fmla="*/ 1194111 h 2163326"/>
                <a:gd name="connsiteX33" fmla="*/ 50472 w 609747"/>
                <a:gd name="connsiteY33" fmla="*/ 1194249 h 2163326"/>
                <a:gd name="connsiteX34" fmla="*/ 609370 w 609747"/>
                <a:gd name="connsiteY34" fmla="*/ 2159124 h 2163326"/>
                <a:gd name="connsiteX35" fmla="*/ 608351 w 609747"/>
                <a:gd name="connsiteY35" fmla="*/ 2162949 h 2163326"/>
                <a:gd name="connsiteX36" fmla="*/ 604526 w 609747"/>
                <a:gd name="connsiteY36" fmla="*/ 2161930 h 2163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9747" h="2163326">
                  <a:moveTo>
                    <a:pt x="604526" y="2161930"/>
                  </a:moveTo>
                  <a:lnTo>
                    <a:pt x="604526" y="2161930"/>
                  </a:lnTo>
                  <a:lnTo>
                    <a:pt x="45628" y="1197055"/>
                  </a:lnTo>
                  <a:lnTo>
                    <a:pt x="45713" y="1197193"/>
                  </a:lnTo>
                  <a:lnTo>
                    <a:pt x="45593" y="1197010"/>
                  </a:lnTo>
                  <a:lnTo>
                    <a:pt x="45594" y="1197012"/>
                  </a:lnTo>
                  <a:cubicBezTo>
                    <a:pt x="24807" y="1165522"/>
                    <a:pt x="3496" y="1133287"/>
                    <a:pt x="405" y="1096129"/>
                  </a:cubicBezTo>
                  <a:lnTo>
                    <a:pt x="405" y="1096129"/>
                  </a:lnTo>
                  <a:cubicBezTo>
                    <a:pt x="-2684" y="1059004"/>
                    <a:pt x="12460" y="1017277"/>
                    <a:pt x="27253" y="976366"/>
                  </a:cubicBezTo>
                  <a:lnTo>
                    <a:pt x="27237" y="976411"/>
                  </a:lnTo>
                  <a:lnTo>
                    <a:pt x="208443" y="447382"/>
                  </a:lnTo>
                  <a:lnTo>
                    <a:pt x="208535" y="447148"/>
                  </a:lnTo>
                  <a:lnTo>
                    <a:pt x="208551" y="447111"/>
                  </a:lnTo>
                  <a:lnTo>
                    <a:pt x="208554" y="447104"/>
                  </a:lnTo>
                  <a:cubicBezTo>
                    <a:pt x="262330" y="327557"/>
                    <a:pt x="316043" y="208144"/>
                    <a:pt x="343941" y="134011"/>
                  </a:cubicBezTo>
                  <a:lnTo>
                    <a:pt x="343941" y="134011"/>
                  </a:lnTo>
                  <a:cubicBezTo>
                    <a:pt x="371780" y="60037"/>
                    <a:pt x="373848" y="31330"/>
                    <a:pt x="375950" y="2595"/>
                  </a:cubicBezTo>
                  <a:cubicBezTo>
                    <a:pt x="376063" y="1054"/>
                    <a:pt x="377404" y="-105"/>
                    <a:pt x="378946" y="8"/>
                  </a:cubicBezTo>
                  <a:cubicBezTo>
                    <a:pt x="380488" y="120"/>
                    <a:pt x="381646" y="1461"/>
                    <a:pt x="381533" y="3004"/>
                  </a:cubicBezTo>
                  <a:lnTo>
                    <a:pt x="381533" y="3004"/>
                  </a:lnTo>
                  <a:cubicBezTo>
                    <a:pt x="379396" y="32221"/>
                    <a:pt x="377227" y="61459"/>
                    <a:pt x="349181" y="135983"/>
                  </a:cubicBezTo>
                  <a:lnTo>
                    <a:pt x="349181" y="135983"/>
                  </a:lnTo>
                  <a:cubicBezTo>
                    <a:pt x="321204" y="210326"/>
                    <a:pt x="267399" y="329934"/>
                    <a:pt x="213660" y="449400"/>
                  </a:cubicBezTo>
                  <a:lnTo>
                    <a:pt x="213664" y="449393"/>
                  </a:lnTo>
                  <a:lnTo>
                    <a:pt x="213647" y="449429"/>
                  </a:lnTo>
                  <a:lnTo>
                    <a:pt x="213739" y="449196"/>
                  </a:lnTo>
                  <a:lnTo>
                    <a:pt x="32534" y="978224"/>
                  </a:lnTo>
                  <a:lnTo>
                    <a:pt x="32518" y="978269"/>
                  </a:lnTo>
                  <a:cubicBezTo>
                    <a:pt x="17592" y="1019549"/>
                    <a:pt x="3017" y="1060012"/>
                    <a:pt x="5984" y="1095665"/>
                  </a:cubicBezTo>
                  <a:lnTo>
                    <a:pt x="5984" y="1095665"/>
                  </a:lnTo>
                  <a:cubicBezTo>
                    <a:pt x="8936" y="1131145"/>
                    <a:pt x="29305" y="1162173"/>
                    <a:pt x="50266" y="1193927"/>
                  </a:cubicBezTo>
                  <a:lnTo>
                    <a:pt x="50267" y="1193929"/>
                  </a:lnTo>
                  <a:lnTo>
                    <a:pt x="50387" y="1194111"/>
                  </a:lnTo>
                  <a:lnTo>
                    <a:pt x="50472" y="1194249"/>
                  </a:lnTo>
                  <a:lnTo>
                    <a:pt x="609370" y="2159124"/>
                  </a:lnTo>
                  <a:cubicBezTo>
                    <a:pt x="610145" y="2160462"/>
                    <a:pt x="609689" y="2162175"/>
                    <a:pt x="608351" y="2162949"/>
                  </a:cubicBezTo>
                  <a:cubicBezTo>
                    <a:pt x="607014" y="2163725"/>
                    <a:pt x="605301" y="2163268"/>
                    <a:pt x="604526" y="216193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03AAF32-7508-7547-2ABF-D0D117D2EB43}"/>
                </a:ext>
              </a:extLst>
            </p:cNvPr>
            <p:cNvSpPr/>
            <p:nvPr/>
          </p:nvSpPr>
          <p:spPr>
            <a:xfrm>
              <a:off x="5299812" y="2533335"/>
              <a:ext cx="294689" cy="885942"/>
            </a:xfrm>
            <a:custGeom>
              <a:avLst/>
              <a:gdLst>
                <a:gd name="connsiteX0" fmla="*/ 289420 w 294689"/>
                <a:gd name="connsiteY0" fmla="*/ 884461 h 885942"/>
                <a:gd name="connsiteX1" fmla="*/ 289420 w 294689"/>
                <a:gd name="connsiteY1" fmla="*/ 884461 h 885942"/>
                <a:gd name="connsiteX2" fmla="*/ 258972 w 294689"/>
                <a:gd name="connsiteY2" fmla="*/ 804542 h 885942"/>
                <a:gd name="connsiteX3" fmla="*/ 258972 w 294689"/>
                <a:gd name="connsiteY3" fmla="*/ 804542 h 885942"/>
                <a:gd name="connsiteX4" fmla="*/ 278351 w 294689"/>
                <a:gd name="connsiteY4" fmla="*/ 727504 h 885942"/>
                <a:gd name="connsiteX5" fmla="*/ 278276 w 294689"/>
                <a:gd name="connsiteY5" fmla="*/ 729472 h 885942"/>
                <a:gd name="connsiteX6" fmla="*/ 247385 w 294689"/>
                <a:gd name="connsiteY6" fmla="*/ 613052 h 885942"/>
                <a:gd name="connsiteX7" fmla="*/ 247385 w 294689"/>
                <a:gd name="connsiteY7" fmla="*/ 613052 h 885942"/>
                <a:gd name="connsiteX8" fmla="*/ 254678 w 294689"/>
                <a:gd name="connsiteY8" fmla="*/ 516590 h 885942"/>
                <a:gd name="connsiteX9" fmla="*/ 254649 w 294689"/>
                <a:gd name="connsiteY9" fmla="*/ 517418 h 885942"/>
                <a:gd name="connsiteX10" fmla="*/ 223026 w 294689"/>
                <a:gd name="connsiteY10" fmla="*/ 428187 h 885942"/>
                <a:gd name="connsiteX11" fmla="*/ 223026 w 294689"/>
                <a:gd name="connsiteY11" fmla="*/ 428187 h 885942"/>
                <a:gd name="connsiteX12" fmla="*/ 156457 w 294689"/>
                <a:gd name="connsiteY12" fmla="*/ 306098 h 885942"/>
                <a:gd name="connsiteX13" fmla="*/ 156457 w 294689"/>
                <a:gd name="connsiteY13" fmla="*/ 306098 h 885942"/>
                <a:gd name="connsiteX14" fmla="*/ 100016 w 294689"/>
                <a:gd name="connsiteY14" fmla="*/ 203900 h 885942"/>
                <a:gd name="connsiteX15" fmla="*/ 100016 w 294689"/>
                <a:gd name="connsiteY15" fmla="*/ 203900 h 885942"/>
                <a:gd name="connsiteX16" fmla="*/ 271 w 294689"/>
                <a:gd name="connsiteY16" fmla="*/ 3999 h 885942"/>
                <a:gd name="connsiteX17" fmla="*/ 1601 w 294689"/>
                <a:gd name="connsiteY17" fmla="*/ 271 h 885942"/>
                <a:gd name="connsiteX18" fmla="*/ 5329 w 294689"/>
                <a:gd name="connsiteY18" fmla="*/ 1601 h 885942"/>
                <a:gd name="connsiteX19" fmla="*/ 5329 w 294689"/>
                <a:gd name="connsiteY19" fmla="*/ 1601 h 885942"/>
                <a:gd name="connsiteX20" fmla="*/ 104944 w 294689"/>
                <a:gd name="connsiteY20" fmla="*/ 201246 h 885942"/>
                <a:gd name="connsiteX21" fmla="*/ 104944 w 294689"/>
                <a:gd name="connsiteY21" fmla="*/ 201246 h 885942"/>
                <a:gd name="connsiteX22" fmla="*/ 161345 w 294689"/>
                <a:gd name="connsiteY22" fmla="*/ 303368 h 885942"/>
                <a:gd name="connsiteX23" fmla="*/ 161345 w 294689"/>
                <a:gd name="connsiteY23" fmla="*/ 303368 h 885942"/>
                <a:gd name="connsiteX24" fmla="*/ 228020 w 294689"/>
                <a:gd name="connsiteY24" fmla="*/ 425656 h 885942"/>
                <a:gd name="connsiteX25" fmla="*/ 228020 w 294689"/>
                <a:gd name="connsiteY25" fmla="*/ 425656 h 885942"/>
                <a:gd name="connsiteX26" fmla="*/ 260211 w 294689"/>
                <a:gd name="connsiteY26" fmla="*/ 516781 h 885942"/>
                <a:gd name="connsiteX27" fmla="*/ 260183 w 294689"/>
                <a:gd name="connsiteY27" fmla="*/ 517609 h 885942"/>
                <a:gd name="connsiteX28" fmla="*/ 260183 w 294689"/>
                <a:gd name="connsiteY28" fmla="*/ 517609 h 885942"/>
                <a:gd name="connsiteX29" fmla="*/ 252949 w 294689"/>
                <a:gd name="connsiteY29" fmla="*/ 612434 h 885942"/>
                <a:gd name="connsiteX30" fmla="*/ 252949 w 294689"/>
                <a:gd name="connsiteY30" fmla="*/ 612434 h 885942"/>
                <a:gd name="connsiteX31" fmla="*/ 283588 w 294689"/>
                <a:gd name="connsiteY31" fmla="*/ 727703 h 885942"/>
                <a:gd name="connsiteX32" fmla="*/ 283513 w 294689"/>
                <a:gd name="connsiteY32" fmla="*/ 729671 h 885942"/>
                <a:gd name="connsiteX33" fmla="*/ 283513 w 294689"/>
                <a:gd name="connsiteY33" fmla="*/ 729671 h 885942"/>
                <a:gd name="connsiteX34" fmla="*/ 264556 w 294689"/>
                <a:gd name="connsiteY34" fmla="*/ 804146 h 885942"/>
                <a:gd name="connsiteX35" fmla="*/ 264556 w 294689"/>
                <a:gd name="connsiteY35" fmla="*/ 804146 h 885942"/>
                <a:gd name="connsiteX36" fmla="*/ 294359 w 294689"/>
                <a:gd name="connsiteY36" fmla="*/ 881825 h 885942"/>
                <a:gd name="connsiteX37" fmla="*/ 293207 w 294689"/>
                <a:gd name="connsiteY37" fmla="*/ 885613 h 885942"/>
                <a:gd name="connsiteX38" fmla="*/ 289420 w 294689"/>
                <a:gd name="connsiteY38" fmla="*/ 884461 h 88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94689" h="885942">
                  <a:moveTo>
                    <a:pt x="289420" y="884461"/>
                  </a:moveTo>
                  <a:lnTo>
                    <a:pt x="289420" y="884461"/>
                  </a:lnTo>
                  <a:cubicBezTo>
                    <a:pt x="275354" y="858098"/>
                    <a:pt x="260849" y="831015"/>
                    <a:pt x="258972" y="804542"/>
                  </a:cubicBezTo>
                  <a:lnTo>
                    <a:pt x="258972" y="804542"/>
                  </a:lnTo>
                  <a:cubicBezTo>
                    <a:pt x="257090" y="777997"/>
                    <a:pt x="267913" y="752361"/>
                    <a:pt x="278351" y="727504"/>
                  </a:cubicBezTo>
                  <a:lnTo>
                    <a:pt x="278276" y="729472"/>
                  </a:lnTo>
                  <a:cubicBezTo>
                    <a:pt x="264880" y="689259"/>
                    <a:pt x="251341" y="648656"/>
                    <a:pt x="247385" y="613052"/>
                  </a:cubicBezTo>
                  <a:lnTo>
                    <a:pt x="247385" y="613052"/>
                  </a:lnTo>
                  <a:cubicBezTo>
                    <a:pt x="243416" y="577340"/>
                    <a:pt x="249093" y="546760"/>
                    <a:pt x="254678" y="516590"/>
                  </a:cubicBezTo>
                  <a:lnTo>
                    <a:pt x="254649" y="517418"/>
                  </a:lnTo>
                  <a:cubicBezTo>
                    <a:pt x="252677" y="500209"/>
                    <a:pt x="250776" y="482942"/>
                    <a:pt x="223026" y="428187"/>
                  </a:cubicBezTo>
                  <a:lnTo>
                    <a:pt x="223026" y="428187"/>
                  </a:lnTo>
                  <a:cubicBezTo>
                    <a:pt x="207000" y="396565"/>
                    <a:pt x="182394" y="352521"/>
                    <a:pt x="156457" y="306098"/>
                  </a:cubicBezTo>
                  <a:lnTo>
                    <a:pt x="156457" y="306098"/>
                  </a:lnTo>
                  <a:cubicBezTo>
                    <a:pt x="137384" y="271959"/>
                    <a:pt x="117588" y="236527"/>
                    <a:pt x="100016" y="203900"/>
                  </a:cubicBezTo>
                  <a:lnTo>
                    <a:pt x="100016" y="203900"/>
                  </a:lnTo>
                  <a:cubicBezTo>
                    <a:pt x="58548" y="126909"/>
                    <a:pt x="29396" y="65425"/>
                    <a:pt x="271" y="3999"/>
                  </a:cubicBezTo>
                  <a:cubicBezTo>
                    <a:pt x="-392" y="2602"/>
                    <a:pt x="204" y="933"/>
                    <a:pt x="1601" y="271"/>
                  </a:cubicBezTo>
                  <a:cubicBezTo>
                    <a:pt x="2998" y="-392"/>
                    <a:pt x="4667" y="204"/>
                    <a:pt x="5329" y="1601"/>
                  </a:cubicBezTo>
                  <a:lnTo>
                    <a:pt x="5329" y="1601"/>
                  </a:lnTo>
                  <a:cubicBezTo>
                    <a:pt x="34453" y="63023"/>
                    <a:pt x="63551" y="124392"/>
                    <a:pt x="104944" y="201246"/>
                  </a:cubicBezTo>
                  <a:lnTo>
                    <a:pt x="104944" y="201246"/>
                  </a:lnTo>
                  <a:cubicBezTo>
                    <a:pt x="122489" y="233820"/>
                    <a:pt x="142271" y="269227"/>
                    <a:pt x="161345" y="303368"/>
                  </a:cubicBezTo>
                  <a:lnTo>
                    <a:pt x="161345" y="303368"/>
                  </a:lnTo>
                  <a:cubicBezTo>
                    <a:pt x="187257" y="349748"/>
                    <a:pt x="211931" y="393910"/>
                    <a:pt x="228020" y="425656"/>
                  </a:cubicBezTo>
                  <a:lnTo>
                    <a:pt x="228020" y="425656"/>
                  </a:lnTo>
                  <a:cubicBezTo>
                    <a:pt x="256023" y="480910"/>
                    <a:pt x="258152" y="498815"/>
                    <a:pt x="260211" y="516781"/>
                  </a:cubicBezTo>
                  <a:cubicBezTo>
                    <a:pt x="260243" y="517056"/>
                    <a:pt x="260233" y="517336"/>
                    <a:pt x="260183" y="517609"/>
                  </a:cubicBezTo>
                  <a:lnTo>
                    <a:pt x="260183" y="517609"/>
                  </a:lnTo>
                  <a:cubicBezTo>
                    <a:pt x="254588" y="547833"/>
                    <a:pt x="249084" y="577651"/>
                    <a:pt x="252949" y="612434"/>
                  </a:cubicBezTo>
                  <a:lnTo>
                    <a:pt x="252949" y="612434"/>
                  </a:lnTo>
                  <a:cubicBezTo>
                    <a:pt x="256826" y="647326"/>
                    <a:pt x="270135" y="687319"/>
                    <a:pt x="283588" y="727703"/>
                  </a:cubicBezTo>
                  <a:cubicBezTo>
                    <a:pt x="283802" y="728346"/>
                    <a:pt x="283776" y="729046"/>
                    <a:pt x="283513" y="729671"/>
                  </a:cubicBezTo>
                  <a:lnTo>
                    <a:pt x="283513" y="729671"/>
                  </a:lnTo>
                  <a:cubicBezTo>
                    <a:pt x="272957" y="754810"/>
                    <a:pt x="262786" y="779174"/>
                    <a:pt x="264556" y="804146"/>
                  </a:cubicBezTo>
                  <a:lnTo>
                    <a:pt x="264556" y="804146"/>
                  </a:lnTo>
                  <a:cubicBezTo>
                    <a:pt x="266332" y="829191"/>
                    <a:pt x="280126" y="855148"/>
                    <a:pt x="294359" y="881825"/>
                  </a:cubicBezTo>
                  <a:cubicBezTo>
                    <a:pt x="295087" y="883189"/>
                    <a:pt x="294571" y="884885"/>
                    <a:pt x="293207" y="885613"/>
                  </a:cubicBezTo>
                  <a:cubicBezTo>
                    <a:pt x="291843" y="886341"/>
                    <a:pt x="290148" y="885825"/>
                    <a:pt x="289420" y="884461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1E881B8-386E-3E9C-565F-616715F934C9}"/>
                </a:ext>
              </a:extLst>
            </p:cNvPr>
            <p:cNvSpPr/>
            <p:nvPr/>
          </p:nvSpPr>
          <p:spPr>
            <a:xfrm>
              <a:off x="4561308" y="2140932"/>
              <a:ext cx="749353" cy="733657"/>
            </a:xfrm>
            <a:custGeom>
              <a:avLst/>
              <a:gdLst>
                <a:gd name="connsiteX0" fmla="*/ 748432 w 749353"/>
                <a:gd name="connsiteY0" fmla="*/ 412599 h 733657"/>
                <a:gd name="connsiteX1" fmla="*/ 748432 w 749353"/>
                <a:gd name="connsiteY1" fmla="*/ 412599 h 733657"/>
                <a:gd name="connsiteX2" fmla="*/ 451431 w 749353"/>
                <a:gd name="connsiteY2" fmla="*/ 665747 h 733657"/>
                <a:gd name="connsiteX3" fmla="*/ 451431 w 749353"/>
                <a:gd name="connsiteY3" fmla="*/ 665747 h 733657"/>
                <a:gd name="connsiteX4" fmla="*/ 414402 w 749353"/>
                <a:gd name="connsiteY4" fmla="*/ 690260 h 733657"/>
                <a:gd name="connsiteX5" fmla="*/ 414402 w 749353"/>
                <a:gd name="connsiteY5" fmla="*/ 690260 h 733657"/>
                <a:gd name="connsiteX6" fmla="*/ 292531 w 749353"/>
                <a:gd name="connsiteY6" fmla="*/ 733652 h 733657"/>
                <a:gd name="connsiteX7" fmla="*/ 292531 w 749353"/>
                <a:gd name="connsiteY7" fmla="*/ 733652 h 733657"/>
                <a:gd name="connsiteX8" fmla="*/ 227901 w 749353"/>
                <a:gd name="connsiteY8" fmla="*/ 707110 h 733657"/>
                <a:gd name="connsiteX9" fmla="*/ 227230 w 749353"/>
                <a:gd name="connsiteY9" fmla="*/ 706311 h 733657"/>
                <a:gd name="connsiteX10" fmla="*/ 227230 w 749353"/>
                <a:gd name="connsiteY10" fmla="*/ 706311 h 733657"/>
                <a:gd name="connsiteX11" fmla="*/ 111082 w 749353"/>
                <a:gd name="connsiteY11" fmla="*/ 487513 h 733657"/>
                <a:gd name="connsiteX12" fmla="*/ 111082 w 749353"/>
                <a:gd name="connsiteY12" fmla="*/ 487513 h 733657"/>
                <a:gd name="connsiteX13" fmla="*/ 23892 w 749353"/>
                <a:gd name="connsiteY13" fmla="*/ 273812 h 733657"/>
                <a:gd name="connsiteX14" fmla="*/ 23750 w 749353"/>
                <a:gd name="connsiteY14" fmla="*/ 273286 h 733657"/>
                <a:gd name="connsiteX15" fmla="*/ 23750 w 749353"/>
                <a:gd name="connsiteY15" fmla="*/ 273286 h 733657"/>
                <a:gd name="connsiteX16" fmla="*/ 1052 w 749353"/>
                <a:gd name="connsiteY16" fmla="*/ 109866 h 733657"/>
                <a:gd name="connsiteX17" fmla="*/ 1052 w 749353"/>
                <a:gd name="connsiteY17" fmla="*/ 109866 h 733657"/>
                <a:gd name="connsiteX18" fmla="*/ 5914 w 749353"/>
                <a:gd name="connsiteY18" fmla="*/ 2449 h 733657"/>
                <a:gd name="connsiteX19" fmla="*/ 9042 w 749353"/>
                <a:gd name="connsiteY19" fmla="*/ 22 h 733657"/>
                <a:gd name="connsiteX20" fmla="*/ 11468 w 749353"/>
                <a:gd name="connsiteY20" fmla="*/ 3151 h 733657"/>
                <a:gd name="connsiteX21" fmla="*/ 11468 w 749353"/>
                <a:gd name="connsiteY21" fmla="*/ 3151 h 733657"/>
                <a:gd name="connsiteX22" fmla="*/ 6638 w 749353"/>
                <a:gd name="connsiteY22" fmla="*/ 109498 h 733657"/>
                <a:gd name="connsiteX23" fmla="*/ 6638 w 749353"/>
                <a:gd name="connsiteY23" fmla="*/ 109498 h 733657"/>
                <a:gd name="connsiteX24" fmla="*/ 29273 w 749353"/>
                <a:gd name="connsiteY24" fmla="*/ 272366 h 733657"/>
                <a:gd name="connsiteX25" fmla="*/ 29131 w 749353"/>
                <a:gd name="connsiteY25" fmla="*/ 271840 h 733657"/>
                <a:gd name="connsiteX26" fmla="*/ 116148 w 749353"/>
                <a:gd name="connsiteY26" fmla="*/ 485131 h 733657"/>
                <a:gd name="connsiteX27" fmla="*/ 116148 w 749353"/>
                <a:gd name="connsiteY27" fmla="*/ 485131 h 733657"/>
                <a:gd name="connsiteX28" fmla="*/ 232113 w 749353"/>
                <a:gd name="connsiteY28" fmla="*/ 703573 h 733657"/>
                <a:gd name="connsiteX29" fmla="*/ 231443 w 749353"/>
                <a:gd name="connsiteY29" fmla="*/ 702775 h 733657"/>
                <a:gd name="connsiteX30" fmla="*/ 292584 w 749353"/>
                <a:gd name="connsiteY30" fmla="*/ 728053 h 733657"/>
                <a:gd name="connsiteX31" fmla="*/ 292584 w 749353"/>
                <a:gd name="connsiteY31" fmla="*/ 728053 h 733657"/>
                <a:gd name="connsiteX32" fmla="*/ 411481 w 749353"/>
                <a:gd name="connsiteY32" fmla="*/ 685485 h 733657"/>
                <a:gd name="connsiteX33" fmla="*/ 411481 w 749353"/>
                <a:gd name="connsiteY33" fmla="*/ 685485 h 733657"/>
                <a:gd name="connsiteX34" fmla="*/ 448195 w 749353"/>
                <a:gd name="connsiteY34" fmla="*/ 661179 h 733657"/>
                <a:gd name="connsiteX35" fmla="*/ 448195 w 749353"/>
                <a:gd name="connsiteY35" fmla="*/ 661179 h 733657"/>
                <a:gd name="connsiteX36" fmla="*/ 744677 w 749353"/>
                <a:gd name="connsiteY36" fmla="*/ 408445 h 733657"/>
                <a:gd name="connsiteX37" fmla="*/ 748631 w 749353"/>
                <a:gd name="connsiteY37" fmla="*/ 408645 h 733657"/>
                <a:gd name="connsiteX38" fmla="*/ 748432 w 749353"/>
                <a:gd name="connsiteY38" fmla="*/ 412599 h 733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749353" h="733657">
                  <a:moveTo>
                    <a:pt x="748432" y="412599"/>
                  </a:moveTo>
                  <a:lnTo>
                    <a:pt x="748432" y="412599"/>
                  </a:lnTo>
                  <a:cubicBezTo>
                    <a:pt x="639272" y="511281"/>
                    <a:pt x="529913" y="610152"/>
                    <a:pt x="451431" y="665747"/>
                  </a:cubicBezTo>
                  <a:lnTo>
                    <a:pt x="451431" y="665747"/>
                  </a:lnTo>
                  <a:cubicBezTo>
                    <a:pt x="438246" y="675087"/>
                    <a:pt x="425932" y="683207"/>
                    <a:pt x="414402" y="690260"/>
                  </a:cubicBezTo>
                  <a:lnTo>
                    <a:pt x="414402" y="690260"/>
                  </a:lnTo>
                  <a:cubicBezTo>
                    <a:pt x="357220" y="725244"/>
                    <a:pt x="319467" y="733905"/>
                    <a:pt x="292531" y="733652"/>
                  </a:cubicBezTo>
                  <a:lnTo>
                    <a:pt x="292531" y="733652"/>
                  </a:lnTo>
                  <a:cubicBezTo>
                    <a:pt x="259987" y="733345"/>
                    <a:pt x="243675" y="719999"/>
                    <a:pt x="227901" y="707110"/>
                  </a:cubicBezTo>
                  <a:cubicBezTo>
                    <a:pt x="227629" y="706888"/>
                    <a:pt x="227402" y="706617"/>
                    <a:pt x="227230" y="706311"/>
                  </a:cubicBezTo>
                  <a:lnTo>
                    <a:pt x="227230" y="706311"/>
                  </a:lnTo>
                  <a:cubicBezTo>
                    <a:pt x="186142" y="633029"/>
                    <a:pt x="144992" y="559640"/>
                    <a:pt x="111082" y="487513"/>
                  </a:cubicBezTo>
                  <a:lnTo>
                    <a:pt x="111082" y="487513"/>
                  </a:lnTo>
                  <a:cubicBezTo>
                    <a:pt x="77167" y="415376"/>
                    <a:pt x="50509" y="344538"/>
                    <a:pt x="23892" y="273812"/>
                  </a:cubicBezTo>
                  <a:cubicBezTo>
                    <a:pt x="23828" y="273642"/>
                    <a:pt x="23780" y="273466"/>
                    <a:pt x="23750" y="273286"/>
                  </a:cubicBezTo>
                  <a:lnTo>
                    <a:pt x="23750" y="273286"/>
                  </a:lnTo>
                  <a:cubicBezTo>
                    <a:pt x="13910" y="214268"/>
                    <a:pt x="4033" y="155041"/>
                    <a:pt x="1052" y="109866"/>
                  </a:cubicBezTo>
                  <a:lnTo>
                    <a:pt x="1052" y="109866"/>
                  </a:lnTo>
                  <a:cubicBezTo>
                    <a:pt x="-1937" y="64580"/>
                    <a:pt x="2002" y="33419"/>
                    <a:pt x="5914" y="2449"/>
                  </a:cubicBezTo>
                  <a:cubicBezTo>
                    <a:pt x="6108" y="915"/>
                    <a:pt x="7508" y="-171"/>
                    <a:pt x="9042" y="22"/>
                  </a:cubicBezTo>
                  <a:cubicBezTo>
                    <a:pt x="10576" y="216"/>
                    <a:pt x="11662" y="1617"/>
                    <a:pt x="11468" y="3151"/>
                  </a:cubicBezTo>
                  <a:lnTo>
                    <a:pt x="11468" y="3151"/>
                  </a:lnTo>
                  <a:cubicBezTo>
                    <a:pt x="7564" y="34059"/>
                    <a:pt x="3686" y="64775"/>
                    <a:pt x="6638" y="109498"/>
                  </a:cubicBezTo>
                  <a:lnTo>
                    <a:pt x="6638" y="109498"/>
                  </a:lnTo>
                  <a:cubicBezTo>
                    <a:pt x="9597" y="154333"/>
                    <a:pt x="19416" y="213244"/>
                    <a:pt x="29273" y="272366"/>
                  </a:cubicBezTo>
                  <a:lnTo>
                    <a:pt x="29131" y="271840"/>
                  </a:lnTo>
                  <a:cubicBezTo>
                    <a:pt x="55758" y="342593"/>
                    <a:pt x="82343" y="413227"/>
                    <a:pt x="116148" y="485131"/>
                  </a:cubicBezTo>
                  <a:lnTo>
                    <a:pt x="116148" y="485131"/>
                  </a:lnTo>
                  <a:cubicBezTo>
                    <a:pt x="149958" y="557043"/>
                    <a:pt x="191005" y="630256"/>
                    <a:pt x="232113" y="703573"/>
                  </a:cubicBezTo>
                  <a:lnTo>
                    <a:pt x="231443" y="702775"/>
                  </a:lnTo>
                  <a:cubicBezTo>
                    <a:pt x="247015" y="715499"/>
                    <a:pt x="262049" y="727766"/>
                    <a:pt x="292584" y="728053"/>
                  </a:cubicBezTo>
                  <a:lnTo>
                    <a:pt x="292584" y="728053"/>
                  </a:lnTo>
                  <a:cubicBezTo>
                    <a:pt x="318146" y="728294"/>
                    <a:pt x="354869" y="720119"/>
                    <a:pt x="411481" y="685485"/>
                  </a:cubicBezTo>
                  <a:lnTo>
                    <a:pt x="411481" y="685485"/>
                  </a:lnTo>
                  <a:cubicBezTo>
                    <a:pt x="422894" y="678502"/>
                    <a:pt x="435101" y="670454"/>
                    <a:pt x="448195" y="661179"/>
                  </a:cubicBezTo>
                  <a:lnTo>
                    <a:pt x="448195" y="661179"/>
                  </a:lnTo>
                  <a:cubicBezTo>
                    <a:pt x="526339" y="605823"/>
                    <a:pt x="635401" y="507234"/>
                    <a:pt x="744677" y="408445"/>
                  </a:cubicBezTo>
                  <a:cubicBezTo>
                    <a:pt x="745824" y="407409"/>
                    <a:pt x="747594" y="407498"/>
                    <a:pt x="748631" y="408645"/>
                  </a:cubicBezTo>
                  <a:cubicBezTo>
                    <a:pt x="749667" y="409792"/>
                    <a:pt x="749578" y="411562"/>
                    <a:pt x="748432" y="412599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889F86E-5CAB-851F-F998-4FCA9D4B2204}"/>
                </a:ext>
              </a:extLst>
            </p:cNvPr>
            <p:cNvSpPr/>
            <p:nvPr/>
          </p:nvSpPr>
          <p:spPr>
            <a:xfrm>
              <a:off x="4539047" y="1817786"/>
              <a:ext cx="882893" cy="702961"/>
            </a:xfrm>
            <a:custGeom>
              <a:avLst/>
              <a:gdLst>
                <a:gd name="connsiteX0" fmla="*/ 28928 w 882893"/>
                <a:gd name="connsiteY0" fmla="*/ 330428 h 702961"/>
                <a:gd name="connsiteX1" fmla="*/ 28928 w 882893"/>
                <a:gd name="connsiteY1" fmla="*/ 330428 h 702961"/>
                <a:gd name="connsiteX2" fmla="*/ 414 w 882893"/>
                <a:gd name="connsiteY2" fmla="*/ 101991 h 702961"/>
                <a:gd name="connsiteX3" fmla="*/ 414 w 882893"/>
                <a:gd name="connsiteY3" fmla="*/ 101991 h 702961"/>
                <a:gd name="connsiteX4" fmla="*/ 50769 w 882893"/>
                <a:gd name="connsiteY4" fmla="*/ 54646 h 702961"/>
                <a:gd name="connsiteX5" fmla="*/ 49631 w 882893"/>
                <a:gd name="connsiteY5" fmla="*/ 54869 h 702961"/>
                <a:gd name="connsiteX6" fmla="*/ 205009 w 882893"/>
                <a:gd name="connsiteY6" fmla="*/ 20 h 702961"/>
                <a:gd name="connsiteX7" fmla="*/ 205009 w 882893"/>
                <a:gd name="connsiteY7" fmla="*/ 20 h 702961"/>
                <a:gd name="connsiteX8" fmla="*/ 216072 w 882893"/>
                <a:gd name="connsiteY8" fmla="*/ 1361 h 702961"/>
                <a:gd name="connsiteX9" fmla="*/ 216072 w 882893"/>
                <a:gd name="connsiteY9" fmla="*/ 1361 h 702961"/>
                <a:gd name="connsiteX10" fmla="*/ 232081 w 882893"/>
                <a:gd name="connsiteY10" fmla="*/ 22104 h 702961"/>
                <a:gd name="connsiteX11" fmla="*/ 232081 w 882893"/>
                <a:gd name="connsiteY11" fmla="*/ 22104 h 702961"/>
                <a:gd name="connsiteX12" fmla="*/ 239630 w 882893"/>
                <a:gd name="connsiteY12" fmla="*/ 37046 h 702961"/>
                <a:gd name="connsiteX13" fmla="*/ 239630 w 882893"/>
                <a:gd name="connsiteY13" fmla="*/ 37046 h 702961"/>
                <a:gd name="connsiteX14" fmla="*/ 258408 w 882893"/>
                <a:gd name="connsiteY14" fmla="*/ 45975 h 702961"/>
                <a:gd name="connsiteX15" fmla="*/ 258408 w 882893"/>
                <a:gd name="connsiteY15" fmla="*/ 45975 h 702961"/>
                <a:gd name="connsiteX16" fmla="*/ 285843 w 882893"/>
                <a:gd name="connsiteY16" fmla="*/ 60003 h 702961"/>
                <a:gd name="connsiteX17" fmla="*/ 285843 w 882893"/>
                <a:gd name="connsiteY17" fmla="*/ 60003 h 702961"/>
                <a:gd name="connsiteX18" fmla="*/ 295015 w 882893"/>
                <a:gd name="connsiteY18" fmla="*/ 74063 h 702961"/>
                <a:gd name="connsiteX19" fmla="*/ 295015 w 882893"/>
                <a:gd name="connsiteY19" fmla="*/ 74063 h 702961"/>
                <a:gd name="connsiteX20" fmla="*/ 273556 w 882893"/>
                <a:gd name="connsiteY20" fmla="*/ 196787 h 702961"/>
                <a:gd name="connsiteX21" fmla="*/ 273556 w 882893"/>
                <a:gd name="connsiteY21" fmla="*/ 196787 h 702961"/>
                <a:gd name="connsiteX22" fmla="*/ 224031 w 882893"/>
                <a:gd name="connsiteY22" fmla="*/ 300144 h 702961"/>
                <a:gd name="connsiteX23" fmla="*/ 224269 w 882893"/>
                <a:gd name="connsiteY23" fmla="*/ 298028 h 702961"/>
                <a:gd name="connsiteX24" fmla="*/ 224601 w 882893"/>
                <a:gd name="connsiteY24" fmla="*/ 299191 h 702961"/>
                <a:gd name="connsiteX25" fmla="*/ 224601 w 882893"/>
                <a:gd name="connsiteY25" fmla="*/ 299191 h 702961"/>
                <a:gd name="connsiteX26" fmla="*/ 314703 w 882893"/>
                <a:gd name="connsiteY26" fmla="*/ 586697 h 702961"/>
                <a:gd name="connsiteX27" fmla="*/ 314703 w 882893"/>
                <a:gd name="connsiteY27" fmla="*/ 586697 h 702961"/>
                <a:gd name="connsiteX28" fmla="*/ 386438 w 882893"/>
                <a:gd name="connsiteY28" fmla="*/ 698190 h 702961"/>
                <a:gd name="connsiteX29" fmla="*/ 382094 w 882893"/>
                <a:gd name="connsiteY29" fmla="*/ 698654 h 702961"/>
                <a:gd name="connsiteX30" fmla="*/ 501010 w 882893"/>
                <a:gd name="connsiteY30" fmla="*/ 498111 h 702961"/>
                <a:gd name="connsiteX31" fmla="*/ 501010 w 882893"/>
                <a:gd name="connsiteY31" fmla="*/ 498111 h 702961"/>
                <a:gd name="connsiteX32" fmla="*/ 531464 w 882893"/>
                <a:gd name="connsiteY32" fmla="*/ 437258 h 702961"/>
                <a:gd name="connsiteX33" fmla="*/ 531464 w 882893"/>
                <a:gd name="connsiteY33" fmla="*/ 437258 h 702961"/>
                <a:gd name="connsiteX34" fmla="*/ 563013 w 882893"/>
                <a:gd name="connsiteY34" fmla="*/ 374235 h 702961"/>
                <a:gd name="connsiteX35" fmla="*/ 563013 w 882893"/>
                <a:gd name="connsiteY35" fmla="*/ 374235 h 702961"/>
                <a:gd name="connsiteX36" fmla="*/ 624999 w 882893"/>
                <a:gd name="connsiteY36" fmla="*/ 271058 h 702961"/>
                <a:gd name="connsiteX37" fmla="*/ 624999 w 882893"/>
                <a:gd name="connsiteY37" fmla="*/ 271058 h 702961"/>
                <a:gd name="connsiteX38" fmla="*/ 772837 w 882893"/>
                <a:gd name="connsiteY38" fmla="*/ 152506 h 702961"/>
                <a:gd name="connsiteX39" fmla="*/ 771930 w 882893"/>
                <a:gd name="connsiteY39" fmla="*/ 153331 h 702961"/>
                <a:gd name="connsiteX40" fmla="*/ 877802 w 882893"/>
                <a:gd name="connsiteY40" fmla="*/ 2351 h 702961"/>
                <a:gd name="connsiteX41" fmla="*/ 881701 w 882893"/>
                <a:gd name="connsiteY41" fmla="*/ 1666 h 702961"/>
                <a:gd name="connsiteX42" fmla="*/ 882386 w 882893"/>
                <a:gd name="connsiteY42" fmla="*/ 5565 h 702961"/>
                <a:gd name="connsiteX43" fmla="*/ 882386 w 882893"/>
                <a:gd name="connsiteY43" fmla="*/ 5565 h 702961"/>
                <a:gd name="connsiteX44" fmla="*/ 776514 w 882893"/>
                <a:gd name="connsiteY44" fmla="*/ 156546 h 702961"/>
                <a:gd name="connsiteX45" fmla="*/ 775608 w 882893"/>
                <a:gd name="connsiteY45" fmla="*/ 157371 h 702961"/>
                <a:gd name="connsiteX46" fmla="*/ 775608 w 882893"/>
                <a:gd name="connsiteY46" fmla="*/ 157371 h 702961"/>
                <a:gd name="connsiteX47" fmla="*/ 629468 w 882893"/>
                <a:gd name="connsiteY47" fmla="*/ 274429 h 702961"/>
                <a:gd name="connsiteX48" fmla="*/ 629468 w 882893"/>
                <a:gd name="connsiteY48" fmla="*/ 274429 h 702961"/>
                <a:gd name="connsiteX49" fmla="*/ 567986 w 882893"/>
                <a:gd name="connsiteY49" fmla="*/ 376807 h 702961"/>
                <a:gd name="connsiteX50" fmla="*/ 567986 w 882893"/>
                <a:gd name="connsiteY50" fmla="*/ 376807 h 702961"/>
                <a:gd name="connsiteX51" fmla="*/ 536486 w 882893"/>
                <a:gd name="connsiteY51" fmla="*/ 439732 h 702961"/>
                <a:gd name="connsiteX52" fmla="*/ 536486 w 882893"/>
                <a:gd name="connsiteY52" fmla="*/ 439732 h 702961"/>
                <a:gd name="connsiteX53" fmla="*/ 505983 w 882893"/>
                <a:gd name="connsiteY53" fmla="*/ 500682 h 702961"/>
                <a:gd name="connsiteX54" fmla="*/ 505983 w 882893"/>
                <a:gd name="connsiteY54" fmla="*/ 500682 h 702961"/>
                <a:gd name="connsiteX55" fmla="*/ 386810 w 882893"/>
                <a:gd name="connsiteY55" fmla="*/ 701670 h 702961"/>
                <a:gd name="connsiteX56" fmla="*/ 384749 w 882893"/>
                <a:gd name="connsiteY56" fmla="*/ 702946 h 702961"/>
                <a:gd name="connsiteX57" fmla="*/ 382466 w 882893"/>
                <a:gd name="connsiteY57" fmla="*/ 702135 h 702961"/>
                <a:gd name="connsiteX58" fmla="*/ 382466 w 882893"/>
                <a:gd name="connsiteY58" fmla="*/ 702135 h 702961"/>
                <a:gd name="connsiteX59" fmla="*/ 309515 w 882893"/>
                <a:gd name="connsiteY59" fmla="*/ 588801 h 702961"/>
                <a:gd name="connsiteX60" fmla="*/ 309515 w 882893"/>
                <a:gd name="connsiteY60" fmla="*/ 588801 h 702961"/>
                <a:gd name="connsiteX61" fmla="*/ 219218 w 882893"/>
                <a:gd name="connsiteY61" fmla="*/ 300727 h 702961"/>
                <a:gd name="connsiteX62" fmla="*/ 219218 w 882893"/>
                <a:gd name="connsiteY62" fmla="*/ 300727 h 702961"/>
                <a:gd name="connsiteX63" fmla="*/ 218886 w 882893"/>
                <a:gd name="connsiteY63" fmla="*/ 299564 h 702961"/>
                <a:gd name="connsiteX64" fmla="*/ 219124 w 882893"/>
                <a:gd name="connsiteY64" fmla="*/ 297448 h 702961"/>
                <a:gd name="connsiteX65" fmla="*/ 219124 w 882893"/>
                <a:gd name="connsiteY65" fmla="*/ 297448 h 702961"/>
                <a:gd name="connsiteX66" fmla="*/ 268317 w 882893"/>
                <a:gd name="connsiteY66" fmla="*/ 194813 h 702961"/>
                <a:gd name="connsiteX67" fmla="*/ 268317 w 882893"/>
                <a:gd name="connsiteY67" fmla="*/ 194813 h 702961"/>
                <a:gd name="connsiteX68" fmla="*/ 289736 w 882893"/>
                <a:gd name="connsiteY68" fmla="*/ 75927 h 702961"/>
                <a:gd name="connsiteX69" fmla="*/ 289736 w 882893"/>
                <a:gd name="connsiteY69" fmla="*/ 75927 h 702961"/>
                <a:gd name="connsiteX70" fmla="*/ 282015 w 882893"/>
                <a:gd name="connsiteY70" fmla="*/ 64088 h 702961"/>
                <a:gd name="connsiteX71" fmla="*/ 282015 w 882893"/>
                <a:gd name="connsiteY71" fmla="*/ 64088 h 702961"/>
                <a:gd name="connsiteX72" fmla="*/ 256586 w 882893"/>
                <a:gd name="connsiteY72" fmla="*/ 51269 h 702961"/>
                <a:gd name="connsiteX73" fmla="*/ 256586 w 882893"/>
                <a:gd name="connsiteY73" fmla="*/ 51269 h 702961"/>
                <a:gd name="connsiteX74" fmla="*/ 235802 w 882893"/>
                <a:gd name="connsiteY74" fmla="*/ 41131 h 702961"/>
                <a:gd name="connsiteX75" fmla="*/ 235802 w 882893"/>
                <a:gd name="connsiteY75" fmla="*/ 41131 h 702961"/>
                <a:gd name="connsiteX76" fmla="*/ 226744 w 882893"/>
                <a:gd name="connsiteY76" fmla="*/ 23795 h 702961"/>
                <a:gd name="connsiteX77" fmla="*/ 226744 w 882893"/>
                <a:gd name="connsiteY77" fmla="*/ 23795 h 702961"/>
                <a:gd name="connsiteX78" fmla="*/ 214348 w 882893"/>
                <a:gd name="connsiteY78" fmla="*/ 6687 h 702961"/>
                <a:gd name="connsiteX79" fmla="*/ 214348 w 882893"/>
                <a:gd name="connsiteY79" fmla="*/ 6687 h 702961"/>
                <a:gd name="connsiteX80" fmla="*/ 205173 w 882893"/>
                <a:gd name="connsiteY80" fmla="*/ 5617 h 702961"/>
                <a:gd name="connsiteX81" fmla="*/ 205173 w 882893"/>
                <a:gd name="connsiteY81" fmla="*/ 5617 h 702961"/>
                <a:gd name="connsiteX82" fmla="*/ 51821 w 882893"/>
                <a:gd name="connsiteY82" fmla="*/ 60021 h 702961"/>
                <a:gd name="connsiteX83" fmla="*/ 50683 w 882893"/>
                <a:gd name="connsiteY83" fmla="*/ 60244 h 702961"/>
                <a:gd name="connsiteX84" fmla="*/ 50683 w 882893"/>
                <a:gd name="connsiteY84" fmla="*/ 60244 h 702961"/>
                <a:gd name="connsiteX85" fmla="*/ 5999 w 882893"/>
                <a:gd name="connsiteY85" fmla="*/ 102382 h 702961"/>
                <a:gd name="connsiteX86" fmla="*/ 5999 w 882893"/>
                <a:gd name="connsiteY86" fmla="*/ 102382 h 702961"/>
                <a:gd name="connsiteX87" fmla="*/ 34444 w 882893"/>
                <a:gd name="connsiteY87" fmla="*/ 329470 h 702961"/>
                <a:gd name="connsiteX88" fmla="*/ 32165 w 882893"/>
                <a:gd name="connsiteY88" fmla="*/ 332707 h 702961"/>
                <a:gd name="connsiteX89" fmla="*/ 28928 w 882893"/>
                <a:gd name="connsiteY89" fmla="*/ 330428 h 702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882893" h="702961">
                  <a:moveTo>
                    <a:pt x="28928" y="330428"/>
                  </a:moveTo>
                  <a:lnTo>
                    <a:pt x="28928" y="330428"/>
                  </a:lnTo>
                  <a:cubicBezTo>
                    <a:pt x="13139" y="239469"/>
                    <a:pt x="-2789" y="147844"/>
                    <a:pt x="414" y="101991"/>
                  </a:cubicBezTo>
                  <a:lnTo>
                    <a:pt x="414" y="101991"/>
                  </a:lnTo>
                  <a:cubicBezTo>
                    <a:pt x="3748" y="54278"/>
                    <a:pt x="28091" y="54301"/>
                    <a:pt x="50769" y="54646"/>
                  </a:cubicBezTo>
                  <a:lnTo>
                    <a:pt x="49631" y="54869"/>
                  </a:lnTo>
                  <a:cubicBezTo>
                    <a:pt x="112563" y="28118"/>
                    <a:pt x="176552" y="856"/>
                    <a:pt x="205009" y="20"/>
                  </a:cubicBezTo>
                  <a:lnTo>
                    <a:pt x="205009" y="20"/>
                  </a:lnTo>
                  <a:cubicBezTo>
                    <a:pt x="209332" y="-106"/>
                    <a:pt x="212976" y="359"/>
                    <a:pt x="216072" y="1361"/>
                  </a:cubicBezTo>
                  <a:lnTo>
                    <a:pt x="216072" y="1361"/>
                  </a:lnTo>
                  <a:cubicBezTo>
                    <a:pt x="226772" y="4823"/>
                    <a:pt x="229594" y="14255"/>
                    <a:pt x="232081" y="22104"/>
                  </a:cubicBezTo>
                  <a:lnTo>
                    <a:pt x="232081" y="22104"/>
                  </a:lnTo>
                  <a:cubicBezTo>
                    <a:pt x="233994" y="28140"/>
                    <a:pt x="235719" y="33381"/>
                    <a:pt x="239630" y="37046"/>
                  </a:cubicBezTo>
                  <a:lnTo>
                    <a:pt x="239630" y="37046"/>
                  </a:lnTo>
                  <a:cubicBezTo>
                    <a:pt x="243697" y="40856"/>
                    <a:pt x="250336" y="43197"/>
                    <a:pt x="258408" y="45975"/>
                  </a:cubicBezTo>
                  <a:lnTo>
                    <a:pt x="258408" y="45975"/>
                  </a:lnTo>
                  <a:cubicBezTo>
                    <a:pt x="267474" y="49095"/>
                    <a:pt x="278028" y="52682"/>
                    <a:pt x="285843" y="60003"/>
                  </a:cubicBezTo>
                  <a:lnTo>
                    <a:pt x="285843" y="60003"/>
                  </a:lnTo>
                  <a:cubicBezTo>
                    <a:pt x="289738" y="63652"/>
                    <a:pt x="292951" y="68217"/>
                    <a:pt x="295015" y="74063"/>
                  </a:cubicBezTo>
                  <a:lnTo>
                    <a:pt x="295015" y="74063"/>
                  </a:lnTo>
                  <a:cubicBezTo>
                    <a:pt x="304521" y="100974"/>
                    <a:pt x="289221" y="155212"/>
                    <a:pt x="273556" y="196787"/>
                  </a:cubicBezTo>
                  <a:lnTo>
                    <a:pt x="273556" y="196787"/>
                  </a:lnTo>
                  <a:cubicBezTo>
                    <a:pt x="257703" y="238862"/>
                    <a:pt x="240825" y="269577"/>
                    <a:pt x="224031" y="300144"/>
                  </a:cubicBezTo>
                  <a:lnTo>
                    <a:pt x="224269" y="298028"/>
                  </a:lnTo>
                  <a:lnTo>
                    <a:pt x="224601" y="299191"/>
                  </a:lnTo>
                  <a:lnTo>
                    <a:pt x="224601" y="299191"/>
                  </a:lnTo>
                  <a:cubicBezTo>
                    <a:pt x="256204" y="409902"/>
                    <a:pt x="287723" y="520210"/>
                    <a:pt x="314703" y="586697"/>
                  </a:cubicBezTo>
                  <a:lnTo>
                    <a:pt x="314703" y="586697"/>
                  </a:lnTo>
                  <a:cubicBezTo>
                    <a:pt x="341671" y="653153"/>
                    <a:pt x="364019" y="675611"/>
                    <a:pt x="386438" y="698190"/>
                  </a:cubicBezTo>
                  <a:lnTo>
                    <a:pt x="382094" y="698654"/>
                  </a:lnTo>
                  <a:cubicBezTo>
                    <a:pt x="421880" y="636444"/>
                    <a:pt x="461593" y="574347"/>
                    <a:pt x="501010" y="498111"/>
                  </a:cubicBezTo>
                  <a:lnTo>
                    <a:pt x="501010" y="498111"/>
                  </a:lnTo>
                  <a:cubicBezTo>
                    <a:pt x="511133" y="478533"/>
                    <a:pt x="521259" y="457977"/>
                    <a:pt x="531464" y="437258"/>
                  </a:cubicBezTo>
                  <a:lnTo>
                    <a:pt x="531464" y="437258"/>
                  </a:lnTo>
                  <a:cubicBezTo>
                    <a:pt x="541840" y="416194"/>
                    <a:pt x="552334" y="394888"/>
                    <a:pt x="563013" y="374235"/>
                  </a:cubicBezTo>
                  <a:lnTo>
                    <a:pt x="563013" y="374235"/>
                  </a:lnTo>
                  <a:cubicBezTo>
                    <a:pt x="582703" y="336152"/>
                    <a:pt x="603138" y="300047"/>
                    <a:pt x="624999" y="271058"/>
                  </a:cubicBezTo>
                  <a:lnTo>
                    <a:pt x="624999" y="271058"/>
                  </a:lnTo>
                  <a:cubicBezTo>
                    <a:pt x="670451" y="210783"/>
                    <a:pt x="721877" y="181525"/>
                    <a:pt x="772837" y="152506"/>
                  </a:cubicBezTo>
                  <a:lnTo>
                    <a:pt x="771930" y="153331"/>
                  </a:lnTo>
                  <a:lnTo>
                    <a:pt x="877802" y="2351"/>
                  </a:lnTo>
                  <a:cubicBezTo>
                    <a:pt x="878689" y="1085"/>
                    <a:pt x="880435" y="779"/>
                    <a:pt x="881701" y="1666"/>
                  </a:cubicBezTo>
                  <a:cubicBezTo>
                    <a:pt x="882967" y="2554"/>
                    <a:pt x="883273" y="4299"/>
                    <a:pt x="882386" y="5565"/>
                  </a:cubicBezTo>
                  <a:lnTo>
                    <a:pt x="882386" y="5565"/>
                  </a:lnTo>
                  <a:lnTo>
                    <a:pt x="776514" y="156546"/>
                  </a:lnTo>
                  <a:cubicBezTo>
                    <a:pt x="776277" y="156884"/>
                    <a:pt x="775967" y="157166"/>
                    <a:pt x="775608" y="157371"/>
                  </a:cubicBezTo>
                  <a:lnTo>
                    <a:pt x="775608" y="157371"/>
                  </a:lnTo>
                  <a:cubicBezTo>
                    <a:pt x="724650" y="186388"/>
                    <a:pt x="674158" y="215165"/>
                    <a:pt x="629468" y="274429"/>
                  </a:cubicBezTo>
                  <a:lnTo>
                    <a:pt x="629468" y="274429"/>
                  </a:lnTo>
                  <a:cubicBezTo>
                    <a:pt x="607902" y="303029"/>
                    <a:pt x="587640" y="338793"/>
                    <a:pt x="567986" y="376807"/>
                  </a:cubicBezTo>
                  <a:lnTo>
                    <a:pt x="567986" y="376807"/>
                  </a:lnTo>
                  <a:cubicBezTo>
                    <a:pt x="557332" y="397413"/>
                    <a:pt x="546871" y="418649"/>
                    <a:pt x="536486" y="439732"/>
                  </a:cubicBezTo>
                  <a:lnTo>
                    <a:pt x="536486" y="439732"/>
                  </a:lnTo>
                  <a:cubicBezTo>
                    <a:pt x="526290" y="460433"/>
                    <a:pt x="516132" y="481055"/>
                    <a:pt x="505983" y="500682"/>
                  </a:cubicBezTo>
                  <a:lnTo>
                    <a:pt x="505983" y="500682"/>
                  </a:lnTo>
                  <a:cubicBezTo>
                    <a:pt x="466433" y="577175"/>
                    <a:pt x="426589" y="639472"/>
                    <a:pt x="386810" y="701670"/>
                  </a:cubicBezTo>
                  <a:cubicBezTo>
                    <a:pt x="386352" y="702386"/>
                    <a:pt x="385594" y="702855"/>
                    <a:pt x="384749" y="702946"/>
                  </a:cubicBezTo>
                  <a:cubicBezTo>
                    <a:pt x="383904" y="703036"/>
                    <a:pt x="383064" y="702737"/>
                    <a:pt x="382466" y="702135"/>
                  </a:cubicBezTo>
                  <a:lnTo>
                    <a:pt x="382466" y="702135"/>
                  </a:lnTo>
                  <a:cubicBezTo>
                    <a:pt x="359688" y="679195"/>
                    <a:pt x="336838" y="656133"/>
                    <a:pt x="309515" y="588801"/>
                  </a:cubicBezTo>
                  <a:lnTo>
                    <a:pt x="309515" y="588801"/>
                  </a:lnTo>
                  <a:cubicBezTo>
                    <a:pt x="282394" y="521967"/>
                    <a:pt x="250780" y="411297"/>
                    <a:pt x="219218" y="300727"/>
                  </a:cubicBezTo>
                  <a:lnTo>
                    <a:pt x="219218" y="300727"/>
                  </a:lnTo>
                  <a:lnTo>
                    <a:pt x="218886" y="299564"/>
                  </a:lnTo>
                  <a:cubicBezTo>
                    <a:pt x="218683" y="298855"/>
                    <a:pt x="218769" y="298095"/>
                    <a:pt x="219124" y="297448"/>
                  </a:cubicBezTo>
                  <a:lnTo>
                    <a:pt x="219124" y="297448"/>
                  </a:lnTo>
                  <a:cubicBezTo>
                    <a:pt x="235914" y="266889"/>
                    <a:pt x="252618" y="236480"/>
                    <a:pt x="268317" y="194813"/>
                  </a:cubicBezTo>
                  <a:lnTo>
                    <a:pt x="268317" y="194813"/>
                  </a:lnTo>
                  <a:cubicBezTo>
                    <a:pt x="284204" y="152649"/>
                    <a:pt x="298427" y="100532"/>
                    <a:pt x="289736" y="75927"/>
                  </a:cubicBezTo>
                  <a:lnTo>
                    <a:pt x="289736" y="75927"/>
                  </a:lnTo>
                  <a:cubicBezTo>
                    <a:pt x="287991" y="70986"/>
                    <a:pt x="285302" y="67168"/>
                    <a:pt x="282015" y="64088"/>
                  </a:cubicBezTo>
                  <a:lnTo>
                    <a:pt x="282015" y="64088"/>
                  </a:lnTo>
                  <a:cubicBezTo>
                    <a:pt x="275227" y="57729"/>
                    <a:pt x="265885" y="54468"/>
                    <a:pt x="256586" y="51269"/>
                  </a:cubicBezTo>
                  <a:lnTo>
                    <a:pt x="256586" y="51269"/>
                  </a:lnTo>
                  <a:cubicBezTo>
                    <a:pt x="248915" y="48629"/>
                    <a:pt x="240933" y="45938"/>
                    <a:pt x="235802" y="41131"/>
                  </a:cubicBezTo>
                  <a:lnTo>
                    <a:pt x="235802" y="41131"/>
                  </a:lnTo>
                  <a:cubicBezTo>
                    <a:pt x="230642" y="36296"/>
                    <a:pt x="228568" y="29549"/>
                    <a:pt x="226744" y="23795"/>
                  </a:cubicBezTo>
                  <a:lnTo>
                    <a:pt x="226744" y="23795"/>
                  </a:lnTo>
                  <a:cubicBezTo>
                    <a:pt x="224112" y="15490"/>
                    <a:pt x="221934" y="9142"/>
                    <a:pt x="214348" y="6687"/>
                  </a:cubicBezTo>
                  <a:lnTo>
                    <a:pt x="214348" y="6687"/>
                  </a:lnTo>
                  <a:cubicBezTo>
                    <a:pt x="211995" y="5926"/>
                    <a:pt x="209014" y="5504"/>
                    <a:pt x="205173" y="5617"/>
                  </a:cubicBezTo>
                  <a:lnTo>
                    <a:pt x="205173" y="5617"/>
                  </a:lnTo>
                  <a:cubicBezTo>
                    <a:pt x="178084" y="6411"/>
                    <a:pt x="115483" y="32960"/>
                    <a:pt x="51821" y="60021"/>
                  </a:cubicBezTo>
                  <a:cubicBezTo>
                    <a:pt x="51461" y="60174"/>
                    <a:pt x="51074" y="60250"/>
                    <a:pt x="50683" y="60244"/>
                  </a:cubicBezTo>
                  <a:lnTo>
                    <a:pt x="50683" y="60244"/>
                  </a:lnTo>
                  <a:cubicBezTo>
                    <a:pt x="29016" y="59914"/>
                    <a:pt x="9012" y="59260"/>
                    <a:pt x="5999" y="102382"/>
                  </a:cubicBezTo>
                  <a:lnTo>
                    <a:pt x="5999" y="102382"/>
                  </a:lnTo>
                  <a:cubicBezTo>
                    <a:pt x="2856" y="147365"/>
                    <a:pt x="18580" y="238083"/>
                    <a:pt x="34444" y="329470"/>
                  </a:cubicBezTo>
                  <a:cubicBezTo>
                    <a:pt x="34708" y="330993"/>
                    <a:pt x="33688" y="332443"/>
                    <a:pt x="32165" y="332707"/>
                  </a:cubicBezTo>
                  <a:cubicBezTo>
                    <a:pt x="30641" y="332972"/>
                    <a:pt x="29192" y="331951"/>
                    <a:pt x="28928" y="330428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D74F76D-14D5-1F0B-332B-00C2C31DB594}"/>
                </a:ext>
              </a:extLst>
            </p:cNvPr>
            <p:cNvSpPr/>
            <p:nvPr/>
          </p:nvSpPr>
          <p:spPr>
            <a:xfrm>
              <a:off x="5150534" y="1009146"/>
              <a:ext cx="1036433" cy="819041"/>
            </a:xfrm>
            <a:custGeom>
              <a:avLst/>
              <a:gdLst>
                <a:gd name="connsiteX0" fmla="*/ 266826 w 1036433"/>
                <a:gd name="connsiteY0" fmla="*/ 817375 h 819041"/>
                <a:gd name="connsiteX1" fmla="*/ 266826 w 1036433"/>
                <a:gd name="connsiteY1" fmla="*/ 817375 h 819041"/>
                <a:gd name="connsiteX2" fmla="*/ 252484 w 1036433"/>
                <a:gd name="connsiteY2" fmla="*/ 784999 h 819041"/>
                <a:gd name="connsiteX3" fmla="*/ 254712 w 1036433"/>
                <a:gd name="connsiteY3" fmla="*/ 786645 h 819041"/>
                <a:gd name="connsiteX4" fmla="*/ 187528 w 1036433"/>
                <a:gd name="connsiteY4" fmla="*/ 762307 h 819041"/>
                <a:gd name="connsiteX5" fmla="*/ 187528 w 1036433"/>
                <a:gd name="connsiteY5" fmla="*/ 762307 h 819041"/>
                <a:gd name="connsiteX6" fmla="*/ 102496 w 1036433"/>
                <a:gd name="connsiteY6" fmla="*/ 659953 h 819041"/>
                <a:gd name="connsiteX7" fmla="*/ 102496 w 1036433"/>
                <a:gd name="connsiteY7" fmla="*/ 659953 h 819041"/>
                <a:gd name="connsiteX8" fmla="*/ 29428 w 1036433"/>
                <a:gd name="connsiteY8" fmla="*/ 496738 h 819041"/>
                <a:gd name="connsiteX9" fmla="*/ 30395 w 1036433"/>
                <a:gd name="connsiteY9" fmla="*/ 497981 h 819041"/>
                <a:gd name="connsiteX10" fmla="*/ 17046 w 1036433"/>
                <a:gd name="connsiteY10" fmla="*/ 463635 h 819041"/>
                <a:gd name="connsiteX11" fmla="*/ 17046 w 1036433"/>
                <a:gd name="connsiteY11" fmla="*/ 463635 h 819041"/>
                <a:gd name="connsiteX12" fmla="*/ 21538 w 1036433"/>
                <a:gd name="connsiteY12" fmla="*/ 349377 h 819041"/>
                <a:gd name="connsiteX13" fmla="*/ 21631 w 1036433"/>
                <a:gd name="connsiteY13" fmla="*/ 350295 h 819041"/>
                <a:gd name="connsiteX14" fmla="*/ 238 w 1036433"/>
                <a:gd name="connsiteY14" fmla="*/ 223138 h 819041"/>
                <a:gd name="connsiteX15" fmla="*/ 238 w 1036433"/>
                <a:gd name="connsiteY15" fmla="*/ 223138 h 819041"/>
                <a:gd name="connsiteX16" fmla="*/ 46243 w 1036433"/>
                <a:gd name="connsiteY16" fmla="*/ 103792 h 819041"/>
                <a:gd name="connsiteX17" fmla="*/ 46243 w 1036433"/>
                <a:gd name="connsiteY17" fmla="*/ 103792 h 819041"/>
                <a:gd name="connsiteX18" fmla="*/ 68080 w 1036433"/>
                <a:gd name="connsiteY18" fmla="*/ 77110 h 819041"/>
                <a:gd name="connsiteX19" fmla="*/ 68079 w 1036433"/>
                <a:gd name="connsiteY19" fmla="*/ 77110 h 819041"/>
                <a:gd name="connsiteX20" fmla="*/ 173528 w 1036433"/>
                <a:gd name="connsiteY20" fmla="*/ 10928 h 819041"/>
                <a:gd name="connsiteX21" fmla="*/ 173528 w 1036433"/>
                <a:gd name="connsiteY21" fmla="*/ 10928 h 819041"/>
                <a:gd name="connsiteX22" fmla="*/ 361220 w 1036433"/>
                <a:gd name="connsiteY22" fmla="*/ 18179 h 819041"/>
                <a:gd name="connsiteX23" fmla="*/ 361220 w 1036433"/>
                <a:gd name="connsiteY23" fmla="*/ 18179 h 819041"/>
                <a:gd name="connsiteX24" fmla="*/ 455938 w 1036433"/>
                <a:gd name="connsiteY24" fmla="*/ 116889 h 819041"/>
                <a:gd name="connsiteX25" fmla="*/ 455170 w 1036433"/>
                <a:gd name="connsiteY25" fmla="*/ 116022 h 819041"/>
                <a:gd name="connsiteX26" fmla="*/ 519509 w 1036433"/>
                <a:gd name="connsiteY26" fmla="*/ 195632 h 819041"/>
                <a:gd name="connsiteX27" fmla="*/ 519509 w 1036433"/>
                <a:gd name="connsiteY27" fmla="*/ 195632 h 819041"/>
                <a:gd name="connsiteX28" fmla="*/ 536889 w 1036433"/>
                <a:gd name="connsiteY28" fmla="*/ 366141 h 819041"/>
                <a:gd name="connsiteX29" fmla="*/ 534116 w 1036433"/>
                <a:gd name="connsiteY29" fmla="*/ 363425 h 819041"/>
                <a:gd name="connsiteX30" fmla="*/ 580921 w 1036433"/>
                <a:gd name="connsiteY30" fmla="*/ 392752 h 819041"/>
                <a:gd name="connsiteX31" fmla="*/ 580921 w 1036433"/>
                <a:gd name="connsiteY31" fmla="*/ 392752 h 819041"/>
                <a:gd name="connsiteX32" fmla="*/ 550703 w 1036433"/>
                <a:gd name="connsiteY32" fmla="*/ 503962 h 819041"/>
                <a:gd name="connsiteX33" fmla="*/ 550703 w 1036433"/>
                <a:gd name="connsiteY33" fmla="*/ 503962 h 819041"/>
                <a:gd name="connsiteX34" fmla="*/ 528184 w 1036433"/>
                <a:gd name="connsiteY34" fmla="*/ 539012 h 819041"/>
                <a:gd name="connsiteX35" fmla="*/ 527927 w 1036433"/>
                <a:gd name="connsiteY35" fmla="*/ 539257 h 819041"/>
                <a:gd name="connsiteX36" fmla="*/ 527925 w 1036433"/>
                <a:gd name="connsiteY36" fmla="*/ 539258 h 819041"/>
                <a:gd name="connsiteX37" fmla="*/ 528182 w 1036433"/>
                <a:gd name="connsiteY37" fmla="*/ 539013 h 819041"/>
                <a:gd name="connsiteX38" fmla="*/ 510118 w 1036433"/>
                <a:gd name="connsiteY38" fmla="*/ 554631 h 819041"/>
                <a:gd name="connsiteX39" fmla="*/ 510007 w 1036433"/>
                <a:gd name="connsiteY39" fmla="*/ 554710 h 819041"/>
                <a:gd name="connsiteX40" fmla="*/ 510001 w 1036433"/>
                <a:gd name="connsiteY40" fmla="*/ 554714 h 819041"/>
                <a:gd name="connsiteX41" fmla="*/ 511210 w 1036433"/>
                <a:gd name="connsiteY41" fmla="*/ 552049 h 819041"/>
                <a:gd name="connsiteX42" fmla="*/ 519410 w 1036433"/>
                <a:gd name="connsiteY42" fmla="*/ 617639 h 819041"/>
                <a:gd name="connsiteX43" fmla="*/ 517803 w 1036433"/>
                <a:gd name="connsiteY43" fmla="*/ 615443 h 819041"/>
                <a:gd name="connsiteX44" fmla="*/ 601559 w 1036433"/>
                <a:gd name="connsiteY44" fmla="*/ 654002 h 819041"/>
                <a:gd name="connsiteX45" fmla="*/ 600395 w 1036433"/>
                <a:gd name="connsiteY45" fmla="*/ 653745 h 819041"/>
                <a:gd name="connsiteX46" fmla="*/ 601529 w 1036433"/>
                <a:gd name="connsiteY46" fmla="*/ 653748 h 819041"/>
                <a:gd name="connsiteX47" fmla="*/ 601529 w 1036433"/>
                <a:gd name="connsiteY47" fmla="*/ 653748 h 819041"/>
                <a:gd name="connsiteX48" fmla="*/ 896541 w 1036433"/>
                <a:gd name="connsiteY48" fmla="*/ 666135 h 819041"/>
                <a:gd name="connsiteX49" fmla="*/ 896541 w 1036433"/>
                <a:gd name="connsiteY49" fmla="*/ 666135 h 819041"/>
                <a:gd name="connsiteX50" fmla="*/ 1035260 w 1036433"/>
                <a:gd name="connsiteY50" fmla="*/ 725029 h 819041"/>
                <a:gd name="connsiteX51" fmla="*/ 1035912 w 1036433"/>
                <a:gd name="connsiteY51" fmla="*/ 728933 h 819041"/>
                <a:gd name="connsiteX52" fmla="*/ 1032008 w 1036433"/>
                <a:gd name="connsiteY52" fmla="*/ 729586 h 819041"/>
                <a:gd name="connsiteX53" fmla="*/ 1032008 w 1036433"/>
                <a:gd name="connsiteY53" fmla="*/ 729586 h 819041"/>
                <a:gd name="connsiteX54" fmla="*/ 895638 w 1036433"/>
                <a:gd name="connsiteY54" fmla="*/ 671660 h 819041"/>
                <a:gd name="connsiteX55" fmla="*/ 895638 w 1036433"/>
                <a:gd name="connsiteY55" fmla="*/ 671660 h 819041"/>
                <a:gd name="connsiteX56" fmla="*/ 601515 w 1036433"/>
                <a:gd name="connsiteY56" fmla="*/ 659347 h 819041"/>
                <a:gd name="connsiteX57" fmla="*/ 601515 w 1036433"/>
                <a:gd name="connsiteY57" fmla="*/ 659347 h 819041"/>
                <a:gd name="connsiteX58" fmla="*/ 600381 w 1036433"/>
                <a:gd name="connsiteY58" fmla="*/ 659344 h 819041"/>
                <a:gd name="connsiteX59" fmla="*/ 599217 w 1036433"/>
                <a:gd name="connsiteY59" fmla="*/ 659087 h 819041"/>
                <a:gd name="connsiteX60" fmla="*/ 599217 w 1036433"/>
                <a:gd name="connsiteY60" fmla="*/ 659087 h 819041"/>
                <a:gd name="connsiteX61" fmla="*/ 515462 w 1036433"/>
                <a:gd name="connsiteY61" fmla="*/ 620529 h 819041"/>
                <a:gd name="connsiteX62" fmla="*/ 513855 w 1036433"/>
                <a:gd name="connsiteY62" fmla="*/ 618333 h 819041"/>
                <a:gd name="connsiteX63" fmla="*/ 513855 w 1036433"/>
                <a:gd name="connsiteY63" fmla="*/ 618333 h 819041"/>
                <a:gd name="connsiteX64" fmla="*/ 505655 w 1036433"/>
                <a:gd name="connsiteY64" fmla="*/ 552743 h 819041"/>
                <a:gd name="connsiteX65" fmla="*/ 506863 w 1036433"/>
                <a:gd name="connsiteY65" fmla="*/ 550078 h 819041"/>
                <a:gd name="connsiteX66" fmla="*/ 506863 w 1036433"/>
                <a:gd name="connsiteY66" fmla="*/ 550078 h 819041"/>
                <a:gd name="connsiteX67" fmla="*/ 506869 w 1036433"/>
                <a:gd name="connsiteY67" fmla="*/ 550074 h 819041"/>
                <a:gd name="connsiteX68" fmla="*/ 506759 w 1036433"/>
                <a:gd name="connsiteY68" fmla="*/ 550152 h 819041"/>
                <a:gd name="connsiteX69" fmla="*/ 524069 w 1036433"/>
                <a:gd name="connsiteY69" fmla="*/ 535214 h 819041"/>
                <a:gd name="connsiteX70" fmla="*/ 524327 w 1036433"/>
                <a:gd name="connsiteY70" fmla="*/ 534969 h 819041"/>
                <a:gd name="connsiteX71" fmla="*/ 524329 w 1036433"/>
                <a:gd name="connsiteY71" fmla="*/ 534968 h 819041"/>
                <a:gd name="connsiteX72" fmla="*/ 524071 w 1036433"/>
                <a:gd name="connsiteY72" fmla="*/ 535213 h 819041"/>
                <a:gd name="connsiteX73" fmla="*/ 545653 w 1036433"/>
                <a:gd name="connsiteY73" fmla="*/ 501546 h 819041"/>
                <a:gd name="connsiteX74" fmla="*/ 545653 w 1036433"/>
                <a:gd name="connsiteY74" fmla="*/ 501546 h 819041"/>
                <a:gd name="connsiteX75" fmla="*/ 575338 w 1036433"/>
                <a:gd name="connsiteY75" fmla="*/ 393168 h 819041"/>
                <a:gd name="connsiteX76" fmla="*/ 575338 w 1036433"/>
                <a:gd name="connsiteY76" fmla="*/ 393168 h 819041"/>
                <a:gd name="connsiteX77" fmla="*/ 534065 w 1036433"/>
                <a:gd name="connsiteY77" fmla="*/ 369023 h 819041"/>
                <a:gd name="connsiteX78" fmla="*/ 531293 w 1036433"/>
                <a:gd name="connsiteY78" fmla="*/ 366307 h 819041"/>
                <a:gd name="connsiteX79" fmla="*/ 531293 w 1036433"/>
                <a:gd name="connsiteY79" fmla="*/ 366307 h 819041"/>
                <a:gd name="connsiteX80" fmla="*/ 514184 w 1036433"/>
                <a:gd name="connsiteY80" fmla="*/ 197363 h 819041"/>
                <a:gd name="connsiteX81" fmla="*/ 514184 w 1036433"/>
                <a:gd name="connsiteY81" fmla="*/ 197363 h 819041"/>
                <a:gd name="connsiteX82" fmla="*/ 451841 w 1036433"/>
                <a:gd name="connsiteY82" fmla="*/ 120524 h 819041"/>
                <a:gd name="connsiteX83" fmla="*/ 451073 w 1036433"/>
                <a:gd name="connsiteY83" fmla="*/ 119658 h 819041"/>
                <a:gd name="connsiteX84" fmla="*/ 451073 w 1036433"/>
                <a:gd name="connsiteY84" fmla="*/ 119658 h 819041"/>
                <a:gd name="connsiteX85" fmla="*/ 359060 w 1036433"/>
                <a:gd name="connsiteY85" fmla="*/ 23344 h 819041"/>
                <a:gd name="connsiteX86" fmla="*/ 359060 w 1036433"/>
                <a:gd name="connsiteY86" fmla="*/ 23344 h 819041"/>
                <a:gd name="connsiteX87" fmla="*/ 175077 w 1036433"/>
                <a:gd name="connsiteY87" fmla="*/ 16308 h 819041"/>
                <a:gd name="connsiteX88" fmla="*/ 175077 w 1036433"/>
                <a:gd name="connsiteY88" fmla="*/ 16308 h 819041"/>
                <a:gd name="connsiteX89" fmla="*/ 72192 w 1036433"/>
                <a:gd name="connsiteY89" fmla="*/ 80909 h 819041"/>
                <a:gd name="connsiteX90" fmla="*/ 72192 w 1036433"/>
                <a:gd name="connsiteY90" fmla="*/ 80909 h 819041"/>
                <a:gd name="connsiteX91" fmla="*/ 50768 w 1036433"/>
                <a:gd name="connsiteY91" fmla="*/ 107088 h 819041"/>
                <a:gd name="connsiteX92" fmla="*/ 50768 w 1036433"/>
                <a:gd name="connsiteY92" fmla="*/ 107088 h 819041"/>
                <a:gd name="connsiteX93" fmla="*/ 5829 w 1036433"/>
                <a:gd name="connsiteY93" fmla="*/ 223418 h 819041"/>
                <a:gd name="connsiteX94" fmla="*/ 5829 w 1036433"/>
                <a:gd name="connsiteY94" fmla="*/ 223418 h 819041"/>
                <a:gd name="connsiteX95" fmla="*/ 27032 w 1036433"/>
                <a:gd name="connsiteY95" fmla="*/ 348819 h 819041"/>
                <a:gd name="connsiteX96" fmla="*/ 27125 w 1036433"/>
                <a:gd name="connsiteY96" fmla="*/ 349737 h 819041"/>
                <a:gd name="connsiteX97" fmla="*/ 27125 w 1036433"/>
                <a:gd name="connsiteY97" fmla="*/ 349737 h 819041"/>
                <a:gd name="connsiteX98" fmla="*/ 22637 w 1036433"/>
                <a:gd name="connsiteY98" fmla="*/ 463340 h 819041"/>
                <a:gd name="connsiteX99" fmla="*/ 22637 w 1036433"/>
                <a:gd name="connsiteY99" fmla="*/ 463340 h 819041"/>
                <a:gd name="connsiteX100" fmla="*/ 33669 w 1036433"/>
                <a:gd name="connsiteY100" fmla="*/ 493441 h 819041"/>
                <a:gd name="connsiteX101" fmla="*/ 34636 w 1036433"/>
                <a:gd name="connsiteY101" fmla="*/ 494684 h 819041"/>
                <a:gd name="connsiteX102" fmla="*/ 34636 w 1036433"/>
                <a:gd name="connsiteY102" fmla="*/ 494684 h 819041"/>
                <a:gd name="connsiteX103" fmla="*/ 107340 w 1036433"/>
                <a:gd name="connsiteY103" fmla="*/ 657146 h 819041"/>
                <a:gd name="connsiteX104" fmla="*/ 107340 w 1036433"/>
                <a:gd name="connsiteY104" fmla="*/ 657146 h 819041"/>
                <a:gd name="connsiteX105" fmla="*/ 190856 w 1036433"/>
                <a:gd name="connsiteY105" fmla="*/ 757805 h 819041"/>
                <a:gd name="connsiteX106" fmla="*/ 190856 w 1036433"/>
                <a:gd name="connsiteY106" fmla="*/ 757805 h 819041"/>
                <a:gd name="connsiteX107" fmla="*/ 255375 w 1036433"/>
                <a:gd name="connsiteY107" fmla="*/ 781086 h 819041"/>
                <a:gd name="connsiteX108" fmla="*/ 257603 w 1036433"/>
                <a:gd name="connsiteY108" fmla="*/ 782731 h 819041"/>
                <a:gd name="connsiteX109" fmla="*/ 257603 w 1036433"/>
                <a:gd name="connsiteY109" fmla="*/ 782731 h 819041"/>
                <a:gd name="connsiteX110" fmla="*/ 271945 w 1036433"/>
                <a:gd name="connsiteY110" fmla="*/ 815108 h 819041"/>
                <a:gd name="connsiteX111" fmla="*/ 270519 w 1036433"/>
                <a:gd name="connsiteY111" fmla="*/ 818801 h 819041"/>
                <a:gd name="connsiteX112" fmla="*/ 266826 w 1036433"/>
                <a:gd name="connsiteY112" fmla="*/ 817375 h 81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1036433" h="819041">
                  <a:moveTo>
                    <a:pt x="266826" y="817375"/>
                  </a:moveTo>
                  <a:lnTo>
                    <a:pt x="266826" y="817375"/>
                  </a:lnTo>
                  <a:lnTo>
                    <a:pt x="252484" y="784999"/>
                  </a:lnTo>
                  <a:lnTo>
                    <a:pt x="254712" y="786645"/>
                  </a:lnTo>
                  <a:cubicBezTo>
                    <a:pt x="234529" y="784237"/>
                    <a:pt x="213865" y="781778"/>
                    <a:pt x="187528" y="762307"/>
                  </a:cubicBezTo>
                  <a:lnTo>
                    <a:pt x="187528" y="762307"/>
                  </a:lnTo>
                  <a:cubicBezTo>
                    <a:pt x="161406" y="742994"/>
                    <a:pt x="129767" y="707010"/>
                    <a:pt x="102496" y="659953"/>
                  </a:cubicBezTo>
                  <a:lnTo>
                    <a:pt x="102496" y="659953"/>
                  </a:lnTo>
                  <a:cubicBezTo>
                    <a:pt x="75232" y="612907"/>
                    <a:pt x="52280" y="554688"/>
                    <a:pt x="29428" y="496738"/>
                  </a:cubicBezTo>
                  <a:lnTo>
                    <a:pt x="30395" y="497981"/>
                  </a:lnTo>
                  <a:cubicBezTo>
                    <a:pt x="24109" y="493449"/>
                    <a:pt x="18364" y="488644"/>
                    <a:pt x="17046" y="463635"/>
                  </a:cubicBezTo>
                  <a:lnTo>
                    <a:pt x="17046" y="463635"/>
                  </a:lnTo>
                  <a:cubicBezTo>
                    <a:pt x="15752" y="439065"/>
                    <a:pt x="18657" y="394071"/>
                    <a:pt x="21538" y="349377"/>
                  </a:cubicBezTo>
                  <a:lnTo>
                    <a:pt x="21631" y="350295"/>
                  </a:lnTo>
                  <a:cubicBezTo>
                    <a:pt x="9988" y="307686"/>
                    <a:pt x="-1834" y="264523"/>
                    <a:pt x="238" y="223138"/>
                  </a:cubicBezTo>
                  <a:lnTo>
                    <a:pt x="238" y="223138"/>
                  </a:lnTo>
                  <a:cubicBezTo>
                    <a:pt x="2317" y="181619"/>
                    <a:pt x="18337" y="142107"/>
                    <a:pt x="46243" y="103792"/>
                  </a:cubicBezTo>
                  <a:lnTo>
                    <a:pt x="46243" y="103792"/>
                  </a:lnTo>
                  <a:cubicBezTo>
                    <a:pt x="52817" y="94766"/>
                    <a:pt x="60065" y="85786"/>
                    <a:pt x="68080" y="77110"/>
                  </a:cubicBezTo>
                  <a:lnTo>
                    <a:pt x="68079" y="77110"/>
                  </a:lnTo>
                  <a:cubicBezTo>
                    <a:pt x="94089" y="48954"/>
                    <a:pt x="128177" y="23993"/>
                    <a:pt x="173528" y="10928"/>
                  </a:cubicBezTo>
                  <a:lnTo>
                    <a:pt x="173528" y="10928"/>
                  </a:lnTo>
                  <a:cubicBezTo>
                    <a:pt x="232635" y="-6099"/>
                    <a:pt x="310866" y="-2887"/>
                    <a:pt x="361220" y="18179"/>
                  </a:cubicBezTo>
                  <a:lnTo>
                    <a:pt x="361220" y="18179"/>
                  </a:lnTo>
                  <a:cubicBezTo>
                    <a:pt x="411901" y="39381"/>
                    <a:pt x="434136" y="78581"/>
                    <a:pt x="455938" y="116889"/>
                  </a:cubicBezTo>
                  <a:lnTo>
                    <a:pt x="455170" y="116022"/>
                  </a:lnTo>
                  <a:cubicBezTo>
                    <a:pt x="480163" y="134500"/>
                    <a:pt x="505783" y="153400"/>
                    <a:pt x="519509" y="195632"/>
                  </a:cubicBezTo>
                  <a:lnTo>
                    <a:pt x="519509" y="195632"/>
                  </a:lnTo>
                  <a:cubicBezTo>
                    <a:pt x="533094" y="237432"/>
                    <a:pt x="534987" y="302121"/>
                    <a:pt x="536889" y="366141"/>
                  </a:cubicBezTo>
                  <a:lnTo>
                    <a:pt x="534116" y="363425"/>
                  </a:lnTo>
                  <a:cubicBezTo>
                    <a:pt x="554467" y="363611"/>
                    <a:pt x="578746" y="363519"/>
                    <a:pt x="580921" y="392752"/>
                  </a:cubicBezTo>
                  <a:lnTo>
                    <a:pt x="580921" y="392752"/>
                  </a:lnTo>
                  <a:cubicBezTo>
                    <a:pt x="582941" y="419894"/>
                    <a:pt x="565521" y="472984"/>
                    <a:pt x="550703" y="503962"/>
                  </a:cubicBezTo>
                  <a:lnTo>
                    <a:pt x="550703" y="503962"/>
                  </a:lnTo>
                  <a:cubicBezTo>
                    <a:pt x="542718" y="520656"/>
                    <a:pt x="535336" y="531269"/>
                    <a:pt x="528184" y="539012"/>
                  </a:cubicBezTo>
                  <a:lnTo>
                    <a:pt x="527927" y="539257"/>
                  </a:lnTo>
                  <a:lnTo>
                    <a:pt x="527925" y="539258"/>
                  </a:lnTo>
                  <a:lnTo>
                    <a:pt x="528182" y="539013"/>
                  </a:lnTo>
                  <a:cubicBezTo>
                    <a:pt x="521939" y="545772"/>
                    <a:pt x="515931" y="550272"/>
                    <a:pt x="510118" y="554631"/>
                  </a:cubicBezTo>
                  <a:lnTo>
                    <a:pt x="510007" y="554710"/>
                  </a:lnTo>
                  <a:lnTo>
                    <a:pt x="510001" y="554714"/>
                  </a:lnTo>
                  <a:lnTo>
                    <a:pt x="511210" y="552049"/>
                  </a:lnTo>
                  <a:lnTo>
                    <a:pt x="519410" y="617639"/>
                  </a:lnTo>
                  <a:lnTo>
                    <a:pt x="517803" y="615443"/>
                  </a:lnTo>
                  <a:lnTo>
                    <a:pt x="601559" y="654002"/>
                  </a:lnTo>
                  <a:lnTo>
                    <a:pt x="600395" y="653745"/>
                  </a:lnTo>
                  <a:lnTo>
                    <a:pt x="601529" y="653748"/>
                  </a:lnTo>
                  <a:lnTo>
                    <a:pt x="601529" y="653748"/>
                  </a:lnTo>
                  <a:cubicBezTo>
                    <a:pt x="712792" y="654027"/>
                    <a:pt x="824305" y="654336"/>
                    <a:pt x="896541" y="666135"/>
                  </a:cubicBezTo>
                  <a:lnTo>
                    <a:pt x="896541" y="666135"/>
                  </a:lnTo>
                  <a:cubicBezTo>
                    <a:pt x="969360" y="678029"/>
                    <a:pt x="1002441" y="701613"/>
                    <a:pt x="1035260" y="725029"/>
                  </a:cubicBezTo>
                  <a:cubicBezTo>
                    <a:pt x="1036518" y="725927"/>
                    <a:pt x="1036810" y="727675"/>
                    <a:pt x="1035912" y="728933"/>
                  </a:cubicBezTo>
                  <a:cubicBezTo>
                    <a:pt x="1035014" y="730192"/>
                    <a:pt x="1033266" y="730484"/>
                    <a:pt x="1032008" y="729586"/>
                  </a:cubicBezTo>
                  <a:lnTo>
                    <a:pt x="1032008" y="729586"/>
                  </a:lnTo>
                  <a:cubicBezTo>
                    <a:pt x="999490" y="706385"/>
                    <a:pt x="967234" y="683354"/>
                    <a:pt x="895638" y="671660"/>
                  </a:cubicBezTo>
                  <a:lnTo>
                    <a:pt x="895638" y="671660"/>
                  </a:lnTo>
                  <a:cubicBezTo>
                    <a:pt x="823951" y="659951"/>
                    <a:pt x="712986" y="659626"/>
                    <a:pt x="601515" y="659347"/>
                  </a:cubicBezTo>
                  <a:lnTo>
                    <a:pt x="601515" y="659347"/>
                  </a:lnTo>
                  <a:lnTo>
                    <a:pt x="600381" y="659344"/>
                  </a:lnTo>
                  <a:cubicBezTo>
                    <a:pt x="599979" y="659343"/>
                    <a:pt x="599582" y="659255"/>
                    <a:pt x="599217" y="659087"/>
                  </a:cubicBezTo>
                  <a:lnTo>
                    <a:pt x="599217" y="659087"/>
                  </a:lnTo>
                  <a:lnTo>
                    <a:pt x="515462" y="620529"/>
                  </a:lnTo>
                  <a:cubicBezTo>
                    <a:pt x="514582" y="620124"/>
                    <a:pt x="513975" y="619294"/>
                    <a:pt x="513855" y="618333"/>
                  </a:cubicBezTo>
                  <a:lnTo>
                    <a:pt x="513855" y="618333"/>
                  </a:lnTo>
                  <a:lnTo>
                    <a:pt x="505655" y="552743"/>
                  </a:lnTo>
                  <a:cubicBezTo>
                    <a:pt x="505524" y="551698"/>
                    <a:pt x="505991" y="550668"/>
                    <a:pt x="506863" y="550078"/>
                  </a:cubicBezTo>
                  <a:lnTo>
                    <a:pt x="506863" y="550078"/>
                  </a:lnTo>
                  <a:lnTo>
                    <a:pt x="506869" y="550074"/>
                  </a:lnTo>
                  <a:lnTo>
                    <a:pt x="506759" y="550152"/>
                  </a:lnTo>
                  <a:cubicBezTo>
                    <a:pt x="512578" y="545789"/>
                    <a:pt x="518209" y="541558"/>
                    <a:pt x="524069" y="535214"/>
                  </a:cubicBezTo>
                  <a:lnTo>
                    <a:pt x="524327" y="534969"/>
                  </a:lnTo>
                  <a:lnTo>
                    <a:pt x="524329" y="534968"/>
                  </a:lnTo>
                  <a:lnTo>
                    <a:pt x="524071" y="535213"/>
                  </a:lnTo>
                  <a:cubicBezTo>
                    <a:pt x="530766" y="527966"/>
                    <a:pt x="537853" y="517851"/>
                    <a:pt x="545653" y="501546"/>
                  </a:cubicBezTo>
                  <a:lnTo>
                    <a:pt x="545653" y="501546"/>
                  </a:lnTo>
                  <a:cubicBezTo>
                    <a:pt x="560428" y="470658"/>
                    <a:pt x="577241" y="418729"/>
                    <a:pt x="575338" y="393168"/>
                  </a:cubicBezTo>
                  <a:lnTo>
                    <a:pt x="575338" y="393168"/>
                  </a:lnTo>
                  <a:cubicBezTo>
                    <a:pt x="573592" y="369699"/>
                    <a:pt x="555792" y="369222"/>
                    <a:pt x="534065" y="369023"/>
                  </a:cubicBezTo>
                  <a:cubicBezTo>
                    <a:pt x="532561" y="369010"/>
                    <a:pt x="531337" y="367810"/>
                    <a:pt x="531293" y="366307"/>
                  </a:cubicBezTo>
                  <a:lnTo>
                    <a:pt x="531293" y="366307"/>
                  </a:lnTo>
                  <a:cubicBezTo>
                    <a:pt x="529381" y="301926"/>
                    <a:pt x="527461" y="238213"/>
                    <a:pt x="514184" y="197363"/>
                  </a:cubicBezTo>
                  <a:lnTo>
                    <a:pt x="514184" y="197363"/>
                  </a:lnTo>
                  <a:cubicBezTo>
                    <a:pt x="501049" y="156945"/>
                    <a:pt x="476758" y="138945"/>
                    <a:pt x="451841" y="120524"/>
                  </a:cubicBezTo>
                  <a:cubicBezTo>
                    <a:pt x="451528" y="120292"/>
                    <a:pt x="451266" y="119997"/>
                    <a:pt x="451073" y="119658"/>
                  </a:cubicBezTo>
                  <a:lnTo>
                    <a:pt x="451073" y="119658"/>
                  </a:lnTo>
                  <a:cubicBezTo>
                    <a:pt x="429211" y="81246"/>
                    <a:pt x="407781" y="43726"/>
                    <a:pt x="359060" y="23344"/>
                  </a:cubicBezTo>
                  <a:lnTo>
                    <a:pt x="359060" y="23344"/>
                  </a:lnTo>
                  <a:cubicBezTo>
                    <a:pt x="310013" y="2826"/>
                    <a:pt x="233104" y="-408"/>
                    <a:pt x="175077" y="16308"/>
                  </a:cubicBezTo>
                  <a:lnTo>
                    <a:pt x="175077" y="16308"/>
                  </a:lnTo>
                  <a:cubicBezTo>
                    <a:pt x="130893" y="29036"/>
                    <a:pt x="97650" y="53350"/>
                    <a:pt x="72192" y="80909"/>
                  </a:cubicBezTo>
                  <a:lnTo>
                    <a:pt x="72192" y="80909"/>
                  </a:lnTo>
                  <a:cubicBezTo>
                    <a:pt x="64342" y="89407"/>
                    <a:pt x="57231" y="98215"/>
                    <a:pt x="50768" y="107088"/>
                  </a:cubicBezTo>
                  <a:lnTo>
                    <a:pt x="50768" y="107088"/>
                  </a:lnTo>
                  <a:cubicBezTo>
                    <a:pt x="23347" y="144738"/>
                    <a:pt x="7842" y="183226"/>
                    <a:pt x="5829" y="223418"/>
                  </a:cubicBezTo>
                  <a:lnTo>
                    <a:pt x="5829" y="223418"/>
                  </a:lnTo>
                  <a:cubicBezTo>
                    <a:pt x="3810" y="263743"/>
                    <a:pt x="15332" y="306005"/>
                    <a:pt x="27032" y="348819"/>
                  </a:cubicBezTo>
                  <a:cubicBezTo>
                    <a:pt x="27113" y="349118"/>
                    <a:pt x="27145" y="349428"/>
                    <a:pt x="27125" y="349737"/>
                  </a:cubicBezTo>
                  <a:lnTo>
                    <a:pt x="27125" y="349737"/>
                  </a:lnTo>
                  <a:cubicBezTo>
                    <a:pt x="24232" y="394619"/>
                    <a:pt x="21364" y="439187"/>
                    <a:pt x="22637" y="463340"/>
                  </a:cubicBezTo>
                  <a:lnTo>
                    <a:pt x="22637" y="463340"/>
                  </a:lnTo>
                  <a:cubicBezTo>
                    <a:pt x="23886" y="487048"/>
                    <a:pt x="29049" y="490109"/>
                    <a:pt x="33669" y="493441"/>
                  </a:cubicBezTo>
                  <a:cubicBezTo>
                    <a:pt x="34104" y="493754"/>
                    <a:pt x="34440" y="494186"/>
                    <a:pt x="34636" y="494684"/>
                  </a:cubicBezTo>
                  <a:lnTo>
                    <a:pt x="34636" y="494684"/>
                  </a:lnTo>
                  <a:cubicBezTo>
                    <a:pt x="57531" y="552742"/>
                    <a:pt x="80328" y="610534"/>
                    <a:pt x="107340" y="657146"/>
                  </a:cubicBezTo>
                  <a:lnTo>
                    <a:pt x="107340" y="657146"/>
                  </a:lnTo>
                  <a:cubicBezTo>
                    <a:pt x="134346" y="703746"/>
                    <a:pt x="165515" y="739070"/>
                    <a:pt x="190856" y="757805"/>
                  </a:cubicBezTo>
                  <a:lnTo>
                    <a:pt x="190856" y="757805"/>
                  </a:lnTo>
                  <a:cubicBezTo>
                    <a:pt x="215983" y="776381"/>
                    <a:pt x="235437" y="778708"/>
                    <a:pt x="255375" y="781086"/>
                  </a:cubicBezTo>
                  <a:cubicBezTo>
                    <a:pt x="256356" y="781203"/>
                    <a:pt x="257202" y="781828"/>
                    <a:pt x="257603" y="782731"/>
                  </a:cubicBezTo>
                  <a:lnTo>
                    <a:pt x="257603" y="782731"/>
                  </a:lnTo>
                  <a:lnTo>
                    <a:pt x="271945" y="815108"/>
                  </a:lnTo>
                  <a:cubicBezTo>
                    <a:pt x="272571" y="816521"/>
                    <a:pt x="271933" y="818175"/>
                    <a:pt x="270519" y="818801"/>
                  </a:cubicBezTo>
                  <a:cubicBezTo>
                    <a:pt x="269106" y="819427"/>
                    <a:pt x="267452" y="818789"/>
                    <a:pt x="266826" y="817375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759CEB6-20A8-EC3D-D48C-539B80A53E62}"/>
                </a:ext>
              </a:extLst>
            </p:cNvPr>
            <p:cNvSpPr/>
            <p:nvPr/>
          </p:nvSpPr>
          <p:spPr>
            <a:xfrm>
              <a:off x="6151947" y="1715470"/>
              <a:ext cx="951129" cy="1215205"/>
            </a:xfrm>
            <a:custGeom>
              <a:avLst/>
              <a:gdLst>
                <a:gd name="connsiteX0" fmla="*/ 4236 w 951129"/>
                <a:gd name="connsiteY0" fmla="*/ 398 h 1215205"/>
                <a:gd name="connsiteX1" fmla="*/ 4236 w 951129"/>
                <a:gd name="connsiteY1" fmla="*/ 398 h 1215205"/>
                <a:gd name="connsiteX2" fmla="*/ 62619 w 951129"/>
                <a:gd name="connsiteY2" fmla="*/ 35323 h 1215205"/>
                <a:gd name="connsiteX3" fmla="*/ 62292 w 951129"/>
                <a:gd name="connsiteY3" fmla="*/ 35155 h 1215205"/>
                <a:gd name="connsiteX4" fmla="*/ 368439 w 951129"/>
                <a:gd name="connsiteY4" fmla="*/ 167380 h 1215205"/>
                <a:gd name="connsiteX5" fmla="*/ 368659 w 951129"/>
                <a:gd name="connsiteY5" fmla="*/ 167486 h 1215205"/>
                <a:gd name="connsiteX6" fmla="*/ 653389 w 951129"/>
                <a:gd name="connsiteY6" fmla="*/ 321238 h 1215205"/>
                <a:gd name="connsiteX7" fmla="*/ 653709 w 951129"/>
                <a:gd name="connsiteY7" fmla="*/ 321440 h 1215205"/>
                <a:gd name="connsiteX8" fmla="*/ 653709 w 951129"/>
                <a:gd name="connsiteY8" fmla="*/ 321440 h 1215205"/>
                <a:gd name="connsiteX9" fmla="*/ 724181 w 951129"/>
                <a:gd name="connsiteY9" fmla="*/ 411482 h 1215205"/>
                <a:gd name="connsiteX10" fmla="*/ 724181 w 951129"/>
                <a:gd name="connsiteY10" fmla="*/ 411482 h 1215205"/>
                <a:gd name="connsiteX11" fmla="*/ 858777 w 951129"/>
                <a:gd name="connsiteY11" fmla="*/ 701217 h 1215205"/>
                <a:gd name="connsiteX12" fmla="*/ 858824 w 951129"/>
                <a:gd name="connsiteY12" fmla="*/ 701329 h 1215205"/>
                <a:gd name="connsiteX13" fmla="*/ 928921 w 951129"/>
                <a:gd name="connsiteY13" fmla="*/ 925931 h 1215205"/>
                <a:gd name="connsiteX14" fmla="*/ 928921 w 951129"/>
                <a:gd name="connsiteY14" fmla="*/ 925931 h 1215205"/>
                <a:gd name="connsiteX15" fmla="*/ 951128 w 951129"/>
                <a:gd name="connsiteY15" fmla="*/ 1212312 h 1215205"/>
                <a:gd name="connsiteX16" fmla="*/ 948425 w 951129"/>
                <a:gd name="connsiteY16" fmla="*/ 1215204 h 1215205"/>
                <a:gd name="connsiteX17" fmla="*/ 945532 w 951129"/>
                <a:gd name="connsiteY17" fmla="*/ 1212502 h 1215205"/>
                <a:gd name="connsiteX18" fmla="*/ 945532 w 951129"/>
                <a:gd name="connsiteY18" fmla="*/ 1212502 h 1215205"/>
                <a:gd name="connsiteX19" fmla="*/ 923412 w 951129"/>
                <a:gd name="connsiteY19" fmla="*/ 926926 h 1215205"/>
                <a:gd name="connsiteX20" fmla="*/ 923412 w 951129"/>
                <a:gd name="connsiteY20" fmla="*/ 926926 h 1215205"/>
                <a:gd name="connsiteX21" fmla="*/ 853612 w 951129"/>
                <a:gd name="connsiteY21" fmla="*/ 703375 h 1215205"/>
                <a:gd name="connsiteX22" fmla="*/ 853659 w 951129"/>
                <a:gd name="connsiteY22" fmla="*/ 703487 h 1215205"/>
                <a:gd name="connsiteX23" fmla="*/ 719254 w 951129"/>
                <a:gd name="connsiteY23" fmla="*/ 414139 h 1215205"/>
                <a:gd name="connsiteX24" fmla="*/ 719254 w 951129"/>
                <a:gd name="connsiteY24" fmla="*/ 414139 h 1215205"/>
                <a:gd name="connsiteX25" fmla="*/ 650409 w 951129"/>
                <a:gd name="connsiteY25" fmla="*/ 325962 h 1215205"/>
                <a:gd name="connsiteX26" fmla="*/ 650729 w 951129"/>
                <a:gd name="connsiteY26" fmla="*/ 326164 h 1215205"/>
                <a:gd name="connsiteX27" fmla="*/ 365999 w 951129"/>
                <a:gd name="connsiteY27" fmla="*/ 172413 h 1215205"/>
                <a:gd name="connsiteX28" fmla="*/ 366219 w 951129"/>
                <a:gd name="connsiteY28" fmla="*/ 172519 h 1215205"/>
                <a:gd name="connsiteX29" fmla="*/ 60072 w 951129"/>
                <a:gd name="connsiteY29" fmla="*/ 40295 h 1215205"/>
                <a:gd name="connsiteX30" fmla="*/ 59745 w 951129"/>
                <a:gd name="connsiteY30" fmla="*/ 40127 h 1215205"/>
                <a:gd name="connsiteX31" fmla="*/ 59745 w 951129"/>
                <a:gd name="connsiteY31" fmla="*/ 40127 h 1215205"/>
                <a:gd name="connsiteX32" fmla="*/ 1363 w 951129"/>
                <a:gd name="connsiteY32" fmla="*/ 5202 h 1215205"/>
                <a:gd name="connsiteX33" fmla="*/ 397 w 951129"/>
                <a:gd name="connsiteY33" fmla="*/ 1363 h 1215205"/>
                <a:gd name="connsiteX34" fmla="*/ 4236 w 951129"/>
                <a:gd name="connsiteY34" fmla="*/ 398 h 121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51129" h="1215205">
                  <a:moveTo>
                    <a:pt x="4236" y="398"/>
                  </a:moveTo>
                  <a:lnTo>
                    <a:pt x="4236" y="398"/>
                  </a:lnTo>
                  <a:lnTo>
                    <a:pt x="62619" y="35323"/>
                  </a:lnTo>
                  <a:lnTo>
                    <a:pt x="62292" y="35155"/>
                  </a:lnTo>
                  <a:lnTo>
                    <a:pt x="368439" y="167380"/>
                  </a:lnTo>
                  <a:lnTo>
                    <a:pt x="368659" y="167486"/>
                  </a:lnTo>
                  <a:lnTo>
                    <a:pt x="653389" y="321238"/>
                  </a:lnTo>
                  <a:cubicBezTo>
                    <a:pt x="653500" y="321298"/>
                    <a:pt x="653607" y="321365"/>
                    <a:pt x="653709" y="321440"/>
                  </a:cubicBezTo>
                  <a:lnTo>
                    <a:pt x="653709" y="321440"/>
                  </a:lnTo>
                  <a:cubicBezTo>
                    <a:pt x="671890" y="334707"/>
                    <a:pt x="689973" y="348037"/>
                    <a:pt x="724181" y="411482"/>
                  </a:cubicBezTo>
                  <a:lnTo>
                    <a:pt x="724181" y="411482"/>
                  </a:lnTo>
                  <a:cubicBezTo>
                    <a:pt x="758272" y="474710"/>
                    <a:pt x="808564" y="588054"/>
                    <a:pt x="858777" y="701217"/>
                  </a:cubicBezTo>
                  <a:lnTo>
                    <a:pt x="858824" y="701329"/>
                  </a:lnTo>
                  <a:cubicBezTo>
                    <a:pt x="886116" y="770848"/>
                    <a:pt x="913515" y="840617"/>
                    <a:pt x="928921" y="925931"/>
                  </a:cubicBezTo>
                  <a:lnTo>
                    <a:pt x="928921" y="925931"/>
                  </a:lnTo>
                  <a:cubicBezTo>
                    <a:pt x="944317" y="1011180"/>
                    <a:pt x="947724" y="1111885"/>
                    <a:pt x="951128" y="1212312"/>
                  </a:cubicBezTo>
                  <a:cubicBezTo>
                    <a:pt x="951180" y="1213857"/>
                    <a:pt x="949970" y="1215152"/>
                    <a:pt x="948425" y="1215204"/>
                  </a:cubicBezTo>
                  <a:cubicBezTo>
                    <a:pt x="946879" y="1215257"/>
                    <a:pt x="945585" y="1214046"/>
                    <a:pt x="945532" y="1212502"/>
                  </a:cubicBezTo>
                  <a:lnTo>
                    <a:pt x="945532" y="1212502"/>
                  </a:lnTo>
                  <a:cubicBezTo>
                    <a:pt x="942125" y="1111961"/>
                    <a:pt x="938721" y="1011694"/>
                    <a:pt x="923412" y="926926"/>
                  </a:cubicBezTo>
                  <a:lnTo>
                    <a:pt x="923412" y="926926"/>
                  </a:lnTo>
                  <a:cubicBezTo>
                    <a:pt x="908115" y="842221"/>
                    <a:pt x="880917" y="772924"/>
                    <a:pt x="853612" y="703375"/>
                  </a:cubicBezTo>
                  <a:lnTo>
                    <a:pt x="853659" y="703487"/>
                  </a:lnTo>
                  <a:cubicBezTo>
                    <a:pt x="803399" y="590218"/>
                    <a:pt x="753215" y="477127"/>
                    <a:pt x="719254" y="414139"/>
                  </a:cubicBezTo>
                  <a:lnTo>
                    <a:pt x="719254" y="414139"/>
                  </a:lnTo>
                  <a:cubicBezTo>
                    <a:pt x="685408" y="351367"/>
                    <a:pt x="667859" y="338696"/>
                    <a:pt x="650409" y="325962"/>
                  </a:cubicBezTo>
                  <a:lnTo>
                    <a:pt x="650729" y="326164"/>
                  </a:lnTo>
                  <a:lnTo>
                    <a:pt x="365999" y="172413"/>
                  </a:lnTo>
                  <a:lnTo>
                    <a:pt x="366219" y="172519"/>
                  </a:lnTo>
                  <a:lnTo>
                    <a:pt x="60072" y="40295"/>
                  </a:lnTo>
                  <a:cubicBezTo>
                    <a:pt x="59959" y="40246"/>
                    <a:pt x="59850" y="40190"/>
                    <a:pt x="59745" y="40127"/>
                  </a:cubicBezTo>
                  <a:lnTo>
                    <a:pt x="59745" y="40127"/>
                  </a:lnTo>
                  <a:lnTo>
                    <a:pt x="1363" y="5202"/>
                  </a:lnTo>
                  <a:cubicBezTo>
                    <a:pt x="36" y="4408"/>
                    <a:pt x="-396" y="2689"/>
                    <a:pt x="397" y="1363"/>
                  </a:cubicBezTo>
                  <a:cubicBezTo>
                    <a:pt x="1191" y="36"/>
                    <a:pt x="2910" y="-396"/>
                    <a:pt x="4236" y="398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6F8A0BE-7AEE-95FF-75C4-D15A93E0F61F}"/>
                </a:ext>
              </a:extLst>
            </p:cNvPr>
            <p:cNvSpPr/>
            <p:nvPr/>
          </p:nvSpPr>
          <p:spPr>
            <a:xfrm>
              <a:off x="6645837" y="2320047"/>
              <a:ext cx="468423" cy="876783"/>
            </a:xfrm>
            <a:custGeom>
              <a:avLst/>
              <a:gdLst>
                <a:gd name="connsiteX0" fmla="*/ 457686 w 468423"/>
                <a:gd name="connsiteY0" fmla="*/ 604437 h 876783"/>
                <a:gd name="connsiteX1" fmla="*/ 457686 w 468423"/>
                <a:gd name="connsiteY1" fmla="*/ 604437 h 876783"/>
                <a:gd name="connsiteX2" fmla="*/ 464571 w 468423"/>
                <a:gd name="connsiteY2" fmla="*/ 794990 h 876783"/>
                <a:gd name="connsiteX3" fmla="*/ 464571 w 468423"/>
                <a:gd name="connsiteY3" fmla="*/ 794990 h 876783"/>
                <a:gd name="connsiteX4" fmla="*/ 435076 w 468423"/>
                <a:gd name="connsiteY4" fmla="*/ 830503 h 876783"/>
                <a:gd name="connsiteX5" fmla="*/ 435076 w 468423"/>
                <a:gd name="connsiteY5" fmla="*/ 830503 h 876783"/>
                <a:gd name="connsiteX6" fmla="*/ 402941 w 468423"/>
                <a:gd name="connsiteY6" fmla="*/ 832168 h 876783"/>
                <a:gd name="connsiteX7" fmla="*/ 405671 w 468423"/>
                <a:gd name="connsiteY7" fmla="*/ 830423 h 876783"/>
                <a:gd name="connsiteX8" fmla="*/ 383574 w 468423"/>
                <a:gd name="connsiteY8" fmla="*/ 863097 h 876783"/>
                <a:gd name="connsiteX9" fmla="*/ 383573 w 468423"/>
                <a:gd name="connsiteY9" fmla="*/ 863098 h 876783"/>
                <a:gd name="connsiteX10" fmla="*/ 380127 w 468423"/>
                <a:gd name="connsiteY10" fmla="*/ 864350 h 876783"/>
                <a:gd name="connsiteX11" fmla="*/ 380127 w 468423"/>
                <a:gd name="connsiteY11" fmla="*/ 864350 h 876783"/>
                <a:gd name="connsiteX12" fmla="*/ 342891 w 468423"/>
                <a:gd name="connsiteY12" fmla="*/ 859498 h 876783"/>
                <a:gd name="connsiteX13" fmla="*/ 345292 w 468423"/>
                <a:gd name="connsiteY13" fmla="*/ 859087 h 876783"/>
                <a:gd name="connsiteX14" fmla="*/ 345287 w 468423"/>
                <a:gd name="connsiteY14" fmla="*/ 859091 h 876783"/>
                <a:gd name="connsiteX15" fmla="*/ 345257 w 468423"/>
                <a:gd name="connsiteY15" fmla="*/ 859112 h 876783"/>
                <a:gd name="connsiteX16" fmla="*/ 315572 w 468423"/>
                <a:gd name="connsiteY16" fmla="*/ 875659 h 876783"/>
                <a:gd name="connsiteX17" fmla="*/ 315317 w 468423"/>
                <a:gd name="connsiteY17" fmla="*/ 875716 h 876783"/>
                <a:gd name="connsiteX18" fmla="*/ 315314 w 468423"/>
                <a:gd name="connsiteY18" fmla="*/ 875717 h 876783"/>
                <a:gd name="connsiteX19" fmla="*/ 315570 w 468423"/>
                <a:gd name="connsiteY19" fmla="*/ 875659 h 876783"/>
                <a:gd name="connsiteX20" fmla="*/ 308632 w 468423"/>
                <a:gd name="connsiteY20" fmla="*/ 876770 h 876783"/>
                <a:gd name="connsiteX21" fmla="*/ 308631 w 468423"/>
                <a:gd name="connsiteY21" fmla="*/ 876770 h 876783"/>
                <a:gd name="connsiteX22" fmla="*/ 276566 w 468423"/>
                <a:gd name="connsiteY22" fmla="*/ 861202 h 876783"/>
                <a:gd name="connsiteX23" fmla="*/ 279453 w 468423"/>
                <a:gd name="connsiteY23" fmla="*/ 861561 h 876783"/>
                <a:gd name="connsiteX24" fmla="*/ 249708 w 468423"/>
                <a:gd name="connsiteY24" fmla="*/ 873271 h 876783"/>
                <a:gd name="connsiteX25" fmla="*/ 249708 w 468423"/>
                <a:gd name="connsiteY25" fmla="*/ 873271 h 876783"/>
                <a:gd name="connsiteX26" fmla="*/ 213951 w 468423"/>
                <a:gd name="connsiteY26" fmla="*/ 867899 h 876783"/>
                <a:gd name="connsiteX27" fmla="*/ 213951 w 468423"/>
                <a:gd name="connsiteY27" fmla="*/ 867899 h 876783"/>
                <a:gd name="connsiteX28" fmla="*/ 182437 w 468423"/>
                <a:gd name="connsiteY28" fmla="*/ 773814 h 876783"/>
                <a:gd name="connsiteX29" fmla="*/ 182665 w 468423"/>
                <a:gd name="connsiteY29" fmla="*/ 774499 h 876783"/>
                <a:gd name="connsiteX30" fmla="*/ 162198 w 468423"/>
                <a:gd name="connsiteY30" fmla="*/ 698457 h 876783"/>
                <a:gd name="connsiteX31" fmla="*/ 162198 w 468423"/>
                <a:gd name="connsiteY31" fmla="*/ 698457 h 876783"/>
                <a:gd name="connsiteX32" fmla="*/ 199535 w 468423"/>
                <a:gd name="connsiteY32" fmla="*/ 610535 h 876783"/>
                <a:gd name="connsiteX33" fmla="*/ 199183 w 468423"/>
                <a:gd name="connsiteY33" fmla="*/ 612221 h 876783"/>
                <a:gd name="connsiteX34" fmla="*/ 150876 w 468423"/>
                <a:gd name="connsiteY34" fmla="*/ 369185 h 876783"/>
                <a:gd name="connsiteX35" fmla="*/ 150876 w 468423"/>
                <a:gd name="connsiteY35" fmla="*/ 369185 h 876783"/>
                <a:gd name="connsiteX36" fmla="*/ 243 w 468423"/>
                <a:gd name="connsiteY36" fmla="*/ 3939 h 876783"/>
                <a:gd name="connsiteX37" fmla="*/ 1661 w 468423"/>
                <a:gd name="connsiteY37" fmla="*/ 243 h 876783"/>
                <a:gd name="connsiteX38" fmla="*/ 5357 w 468423"/>
                <a:gd name="connsiteY38" fmla="*/ 1661 h 876783"/>
                <a:gd name="connsiteX39" fmla="*/ 5357 w 468423"/>
                <a:gd name="connsiteY39" fmla="*/ 1661 h 876783"/>
                <a:gd name="connsiteX40" fmla="*/ 156198 w 468423"/>
                <a:gd name="connsiteY40" fmla="*/ 367445 h 876783"/>
                <a:gd name="connsiteX41" fmla="*/ 156198 w 468423"/>
                <a:gd name="connsiteY41" fmla="*/ 367445 h 876783"/>
                <a:gd name="connsiteX42" fmla="*/ 204750 w 468423"/>
                <a:gd name="connsiteY42" fmla="*/ 611624 h 876783"/>
                <a:gd name="connsiteX43" fmla="*/ 204398 w 468423"/>
                <a:gd name="connsiteY43" fmla="*/ 613309 h 876783"/>
                <a:gd name="connsiteX44" fmla="*/ 204398 w 468423"/>
                <a:gd name="connsiteY44" fmla="*/ 613309 h 876783"/>
                <a:gd name="connsiteX45" fmla="*/ 167767 w 468423"/>
                <a:gd name="connsiteY45" fmla="*/ 699036 h 876783"/>
                <a:gd name="connsiteX46" fmla="*/ 167767 w 468423"/>
                <a:gd name="connsiteY46" fmla="*/ 699036 h 876783"/>
                <a:gd name="connsiteX47" fmla="*/ 187707 w 468423"/>
                <a:gd name="connsiteY47" fmla="*/ 772065 h 876783"/>
                <a:gd name="connsiteX48" fmla="*/ 187934 w 468423"/>
                <a:gd name="connsiteY48" fmla="*/ 772750 h 876783"/>
                <a:gd name="connsiteX49" fmla="*/ 187934 w 468423"/>
                <a:gd name="connsiteY49" fmla="*/ 772750 h 876783"/>
                <a:gd name="connsiteX50" fmla="*/ 217743 w 468423"/>
                <a:gd name="connsiteY50" fmla="*/ 863780 h 876783"/>
                <a:gd name="connsiteX51" fmla="*/ 217743 w 468423"/>
                <a:gd name="connsiteY51" fmla="*/ 863780 h 876783"/>
                <a:gd name="connsiteX52" fmla="*/ 248223 w 468423"/>
                <a:gd name="connsiteY52" fmla="*/ 867873 h 876783"/>
                <a:gd name="connsiteX53" fmla="*/ 248222 w 468423"/>
                <a:gd name="connsiteY53" fmla="*/ 867873 h 876783"/>
                <a:gd name="connsiteX54" fmla="*/ 277156 w 468423"/>
                <a:gd name="connsiteY54" fmla="*/ 856456 h 876783"/>
                <a:gd name="connsiteX55" fmla="*/ 280044 w 468423"/>
                <a:gd name="connsiteY55" fmla="*/ 856815 h 876783"/>
                <a:gd name="connsiteX56" fmla="*/ 280044 w 468423"/>
                <a:gd name="connsiteY56" fmla="*/ 856815 h 876783"/>
                <a:gd name="connsiteX57" fmla="*/ 308443 w 468423"/>
                <a:gd name="connsiteY57" fmla="*/ 871175 h 876783"/>
                <a:gd name="connsiteX58" fmla="*/ 308443 w 468423"/>
                <a:gd name="connsiteY58" fmla="*/ 871175 h 876783"/>
                <a:gd name="connsiteX59" fmla="*/ 314084 w 468423"/>
                <a:gd name="connsiteY59" fmla="*/ 870261 h 876783"/>
                <a:gd name="connsiteX60" fmla="*/ 314340 w 468423"/>
                <a:gd name="connsiteY60" fmla="*/ 870204 h 876783"/>
                <a:gd name="connsiteX61" fmla="*/ 314343 w 468423"/>
                <a:gd name="connsiteY61" fmla="*/ 870203 h 876783"/>
                <a:gd name="connsiteX62" fmla="*/ 314087 w 468423"/>
                <a:gd name="connsiteY62" fmla="*/ 870261 h 876783"/>
                <a:gd name="connsiteX63" fmla="*/ 342068 w 468423"/>
                <a:gd name="connsiteY63" fmla="*/ 854511 h 876783"/>
                <a:gd name="connsiteX64" fmla="*/ 342038 w 468423"/>
                <a:gd name="connsiteY64" fmla="*/ 854532 h 876783"/>
                <a:gd name="connsiteX65" fmla="*/ 342043 w 468423"/>
                <a:gd name="connsiteY65" fmla="*/ 854528 h 876783"/>
                <a:gd name="connsiteX66" fmla="*/ 344444 w 468423"/>
                <a:gd name="connsiteY66" fmla="*/ 854118 h 876783"/>
                <a:gd name="connsiteX67" fmla="*/ 344444 w 468423"/>
                <a:gd name="connsiteY67" fmla="*/ 854118 h 876783"/>
                <a:gd name="connsiteX68" fmla="*/ 378641 w 468423"/>
                <a:gd name="connsiteY68" fmla="*/ 858952 h 876783"/>
                <a:gd name="connsiteX69" fmla="*/ 378642 w 468423"/>
                <a:gd name="connsiteY69" fmla="*/ 858952 h 876783"/>
                <a:gd name="connsiteX70" fmla="*/ 381227 w 468423"/>
                <a:gd name="connsiteY70" fmla="*/ 858015 h 876783"/>
                <a:gd name="connsiteX71" fmla="*/ 381226 w 468423"/>
                <a:gd name="connsiteY71" fmla="*/ 858015 h 876783"/>
                <a:gd name="connsiteX72" fmla="*/ 400482 w 468423"/>
                <a:gd name="connsiteY72" fmla="*/ 828321 h 876783"/>
                <a:gd name="connsiteX73" fmla="*/ 403212 w 468423"/>
                <a:gd name="connsiteY73" fmla="*/ 826576 h 876783"/>
                <a:gd name="connsiteX74" fmla="*/ 403212 w 468423"/>
                <a:gd name="connsiteY74" fmla="*/ 826576 h 876783"/>
                <a:gd name="connsiteX75" fmla="*/ 433590 w 468423"/>
                <a:gd name="connsiteY75" fmla="*/ 825105 h 876783"/>
                <a:gd name="connsiteX76" fmla="*/ 433590 w 468423"/>
                <a:gd name="connsiteY76" fmla="*/ 825105 h 876783"/>
                <a:gd name="connsiteX77" fmla="*/ 459116 w 468423"/>
                <a:gd name="connsiteY77" fmla="*/ 793732 h 876783"/>
                <a:gd name="connsiteX78" fmla="*/ 459116 w 468423"/>
                <a:gd name="connsiteY78" fmla="*/ 793732 h 876783"/>
                <a:gd name="connsiteX79" fmla="*/ 452116 w 468423"/>
                <a:gd name="connsiteY79" fmla="*/ 605007 h 876783"/>
                <a:gd name="connsiteX80" fmla="*/ 454616 w 468423"/>
                <a:gd name="connsiteY80" fmla="*/ 601938 h 876783"/>
                <a:gd name="connsiteX81" fmla="*/ 457686 w 468423"/>
                <a:gd name="connsiteY81" fmla="*/ 604437 h 87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68423" h="876783">
                  <a:moveTo>
                    <a:pt x="457686" y="604437"/>
                  </a:moveTo>
                  <a:lnTo>
                    <a:pt x="457686" y="604437"/>
                  </a:lnTo>
                  <a:cubicBezTo>
                    <a:pt x="465445" y="680242"/>
                    <a:pt x="473342" y="756970"/>
                    <a:pt x="464571" y="794990"/>
                  </a:cubicBezTo>
                  <a:lnTo>
                    <a:pt x="464571" y="794990"/>
                  </a:lnTo>
                  <a:cubicBezTo>
                    <a:pt x="459483" y="817046"/>
                    <a:pt x="448666" y="826763"/>
                    <a:pt x="435076" y="830503"/>
                  </a:cubicBezTo>
                  <a:lnTo>
                    <a:pt x="435076" y="830503"/>
                  </a:lnTo>
                  <a:cubicBezTo>
                    <a:pt x="425034" y="833266"/>
                    <a:pt x="413695" y="832689"/>
                    <a:pt x="402941" y="832168"/>
                  </a:cubicBezTo>
                  <a:lnTo>
                    <a:pt x="405671" y="830423"/>
                  </a:lnTo>
                  <a:cubicBezTo>
                    <a:pt x="400464" y="843283"/>
                    <a:pt x="394711" y="857954"/>
                    <a:pt x="383574" y="863097"/>
                  </a:cubicBezTo>
                  <a:lnTo>
                    <a:pt x="383573" y="863098"/>
                  </a:lnTo>
                  <a:cubicBezTo>
                    <a:pt x="382461" y="863611"/>
                    <a:pt x="381309" y="864025"/>
                    <a:pt x="380127" y="864350"/>
                  </a:cubicBezTo>
                  <a:lnTo>
                    <a:pt x="380127" y="864350"/>
                  </a:lnTo>
                  <a:cubicBezTo>
                    <a:pt x="369498" y="867275"/>
                    <a:pt x="355588" y="863161"/>
                    <a:pt x="342891" y="859498"/>
                  </a:cubicBezTo>
                  <a:lnTo>
                    <a:pt x="345292" y="859087"/>
                  </a:lnTo>
                  <a:lnTo>
                    <a:pt x="345287" y="859091"/>
                  </a:lnTo>
                  <a:lnTo>
                    <a:pt x="345257" y="859112"/>
                  </a:lnTo>
                  <a:cubicBezTo>
                    <a:pt x="335564" y="865830"/>
                    <a:pt x="325307" y="872979"/>
                    <a:pt x="315572" y="875659"/>
                  </a:cubicBezTo>
                  <a:lnTo>
                    <a:pt x="315317" y="875716"/>
                  </a:lnTo>
                  <a:lnTo>
                    <a:pt x="315314" y="875717"/>
                  </a:lnTo>
                  <a:lnTo>
                    <a:pt x="315570" y="875659"/>
                  </a:lnTo>
                  <a:cubicBezTo>
                    <a:pt x="313263" y="876294"/>
                    <a:pt x="310944" y="876692"/>
                    <a:pt x="308632" y="876770"/>
                  </a:cubicBezTo>
                  <a:lnTo>
                    <a:pt x="308631" y="876770"/>
                  </a:lnTo>
                  <a:cubicBezTo>
                    <a:pt x="296505" y="877178"/>
                    <a:pt x="285979" y="868664"/>
                    <a:pt x="276566" y="861202"/>
                  </a:cubicBezTo>
                  <a:lnTo>
                    <a:pt x="279453" y="861561"/>
                  </a:lnTo>
                  <a:cubicBezTo>
                    <a:pt x="269520" y="866031"/>
                    <a:pt x="259329" y="870623"/>
                    <a:pt x="249708" y="873271"/>
                  </a:cubicBezTo>
                  <a:lnTo>
                    <a:pt x="249708" y="873271"/>
                  </a:lnTo>
                  <a:cubicBezTo>
                    <a:pt x="236725" y="876844"/>
                    <a:pt x="223943" y="877098"/>
                    <a:pt x="213951" y="867899"/>
                  </a:cubicBezTo>
                  <a:lnTo>
                    <a:pt x="213951" y="867899"/>
                  </a:lnTo>
                  <a:cubicBezTo>
                    <a:pt x="197566" y="852815"/>
                    <a:pt x="189896" y="812371"/>
                    <a:pt x="182437" y="773814"/>
                  </a:cubicBezTo>
                  <a:lnTo>
                    <a:pt x="182665" y="774499"/>
                  </a:lnTo>
                  <a:cubicBezTo>
                    <a:pt x="171230" y="750812"/>
                    <a:pt x="159306" y="726270"/>
                    <a:pt x="162198" y="698457"/>
                  </a:cubicBezTo>
                  <a:lnTo>
                    <a:pt x="162198" y="698457"/>
                  </a:lnTo>
                  <a:cubicBezTo>
                    <a:pt x="165070" y="670848"/>
                    <a:pt x="182548" y="640315"/>
                    <a:pt x="199535" y="610535"/>
                  </a:cubicBezTo>
                  <a:lnTo>
                    <a:pt x="199183" y="612221"/>
                  </a:lnTo>
                  <a:cubicBezTo>
                    <a:pt x="191570" y="541218"/>
                    <a:pt x="183976" y="470416"/>
                    <a:pt x="150876" y="369185"/>
                  </a:cubicBezTo>
                  <a:lnTo>
                    <a:pt x="150876" y="369185"/>
                  </a:lnTo>
                  <a:cubicBezTo>
                    <a:pt x="117737" y="267834"/>
                    <a:pt x="59036" y="135986"/>
                    <a:pt x="243" y="3939"/>
                  </a:cubicBezTo>
                  <a:cubicBezTo>
                    <a:pt x="-386" y="2526"/>
                    <a:pt x="249" y="872"/>
                    <a:pt x="1661" y="243"/>
                  </a:cubicBezTo>
                  <a:cubicBezTo>
                    <a:pt x="3074" y="-386"/>
                    <a:pt x="4728" y="249"/>
                    <a:pt x="5357" y="1661"/>
                  </a:cubicBezTo>
                  <a:lnTo>
                    <a:pt x="5357" y="1661"/>
                  </a:lnTo>
                  <a:cubicBezTo>
                    <a:pt x="64105" y="133606"/>
                    <a:pt x="122949" y="265758"/>
                    <a:pt x="156198" y="367445"/>
                  </a:cubicBezTo>
                  <a:lnTo>
                    <a:pt x="156198" y="367445"/>
                  </a:lnTo>
                  <a:cubicBezTo>
                    <a:pt x="189487" y="469255"/>
                    <a:pt x="197128" y="540539"/>
                    <a:pt x="204750" y="611624"/>
                  </a:cubicBezTo>
                  <a:cubicBezTo>
                    <a:pt x="204813" y="612209"/>
                    <a:pt x="204689" y="612799"/>
                    <a:pt x="204398" y="613309"/>
                  </a:cubicBezTo>
                  <a:lnTo>
                    <a:pt x="204398" y="613309"/>
                  </a:lnTo>
                  <a:cubicBezTo>
                    <a:pt x="187199" y="643460"/>
                    <a:pt x="170489" y="672858"/>
                    <a:pt x="167767" y="699036"/>
                  </a:cubicBezTo>
                  <a:lnTo>
                    <a:pt x="167767" y="699036"/>
                  </a:lnTo>
                  <a:cubicBezTo>
                    <a:pt x="165066" y="725009"/>
                    <a:pt x="176142" y="748110"/>
                    <a:pt x="187707" y="772065"/>
                  </a:cubicBezTo>
                  <a:cubicBezTo>
                    <a:pt x="187812" y="772283"/>
                    <a:pt x="187888" y="772513"/>
                    <a:pt x="187934" y="772750"/>
                  </a:cubicBezTo>
                  <a:lnTo>
                    <a:pt x="187934" y="772750"/>
                  </a:lnTo>
                  <a:cubicBezTo>
                    <a:pt x="195617" y="812463"/>
                    <a:pt x="203088" y="850288"/>
                    <a:pt x="217743" y="863780"/>
                  </a:cubicBezTo>
                  <a:lnTo>
                    <a:pt x="217743" y="863780"/>
                  </a:lnTo>
                  <a:cubicBezTo>
                    <a:pt x="225586" y="871000"/>
                    <a:pt x="235888" y="871267"/>
                    <a:pt x="248223" y="867873"/>
                  </a:cubicBezTo>
                  <a:lnTo>
                    <a:pt x="248222" y="867873"/>
                  </a:lnTo>
                  <a:cubicBezTo>
                    <a:pt x="257346" y="865362"/>
                    <a:pt x="267121" y="860971"/>
                    <a:pt x="277156" y="856456"/>
                  </a:cubicBezTo>
                  <a:cubicBezTo>
                    <a:pt x="278110" y="856027"/>
                    <a:pt x="279224" y="856165"/>
                    <a:pt x="280044" y="856815"/>
                  </a:cubicBezTo>
                  <a:lnTo>
                    <a:pt x="280044" y="856815"/>
                  </a:lnTo>
                  <a:cubicBezTo>
                    <a:pt x="289970" y="864684"/>
                    <a:pt x="298783" y="871500"/>
                    <a:pt x="308443" y="871175"/>
                  </a:cubicBezTo>
                  <a:lnTo>
                    <a:pt x="308443" y="871175"/>
                  </a:lnTo>
                  <a:cubicBezTo>
                    <a:pt x="310241" y="871114"/>
                    <a:pt x="312123" y="870801"/>
                    <a:pt x="314084" y="870261"/>
                  </a:cubicBezTo>
                  <a:lnTo>
                    <a:pt x="314340" y="870204"/>
                  </a:lnTo>
                  <a:lnTo>
                    <a:pt x="314343" y="870203"/>
                  </a:lnTo>
                  <a:lnTo>
                    <a:pt x="314087" y="870261"/>
                  </a:lnTo>
                  <a:cubicBezTo>
                    <a:pt x="322703" y="867890"/>
                    <a:pt x="332103" y="861417"/>
                    <a:pt x="342068" y="854511"/>
                  </a:cubicBezTo>
                  <a:lnTo>
                    <a:pt x="342038" y="854532"/>
                  </a:lnTo>
                  <a:lnTo>
                    <a:pt x="342043" y="854528"/>
                  </a:lnTo>
                  <a:cubicBezTo>
                    <a:pt x="342765" y="854028"/>
                    <a:pt x="343635" y="853885"/>
                    <a:pt x="344444" y="854118"/>
                  </a:cubicBezTo>
                  <a:lnTo>
                    <a:pt x="344444" y="854118"/>
                  </a:lnTo>
                  <a:cubicBezTo>
                    <a:pt x="357773" y="857965"/>
                    <a:pt x="369885" y="861362"/>
                    <a:pt x="378641" y="858952"/>
                  </a:cubicBezTo>
                  <a:lnTo>
                    <a:pt x="378642" y="858952"/>
                  </a:lnTo>
                  <a:cubicBezTo>
                    <a:pt x="379549" y="858702"/>
                    <a:pt x="380412" y="858391"/>
                    <a:pt x="381227" y="858015"/>
                  </a:cubicBezTo>
                  <a:lnTo>
                    <a:pt x="381226" y="858015"/>
                  </a:lnTo>
                  <a:cubicBezTo>
                    <a:pt x="389892" y="854013"/>
                    <a:pt x="394914" y="842073"/>
                    <a:pt x="400482" y="828321"/>
                  </a:cubicBezTo>
                  <a:cubicBezTo>
                    <a:pt x="400928" y="827219"/>
                    <a:pt x="402023" y="826519"/>
                    <a:pt x="403212" y="826576"/>
                  </a:cubicBezTo>
                  <a:lnTo>
                    <a:pt x="403212" y="826576"/>
                  </a:lnTo>
                  <a:cubicBezTo>
                    <a:pt x="414190" y="827108"/>
                    <a:pt x="424575" y="827586"/>
                    <a:pt x="433590" y="825105"/>
                  </a:cubicBezTo>
                  <a:lnTo>
                    <a:pt x="433590" y="825105"/>
                  </a:lnTo>
                  <a:cubicBezTo>
                    <a:pt x="444902" y="821992"/>
                    <a:pt x="454417" y="814099"/>
                    <a:pt x="459116" y="793732"/>
                  </a:cubicBezTo>
                  <a:lnTo>
                    <a:pt x="459116" y="793732"/>
                  </a:lnTo>
                  <a:cubicBezTo>
                    <a:pt x="467620" y="756869"/>
                    <a:pt x="459936" y="681399"/>
                    <a:pt x="452116" y="605007"/>
                  </a:cubicBezTo>
                  <a:cubicBezTo>
                    <a:pt x="451959" y="603470"/>
                    <a:pt x="453078" y="602095"/>
                    <a:pt x="454616" y="601938"/>
                  </a:cubicBezTo>
                  <a:cubicBezTo>
                    <a:pt x="456154" y="601780"/>
                    <a:pt x="457528" y="602899"/>
                    <a:pt x="457686" y="604437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DBC0AF8-0466-B2F7-F917-FC2EAEC42906}"/>
                </a:ext>
              </a:extLst>
            </p:cNvPr>
            <p:cNvSpPr/>
            <p:nvPr/>
          </p:nvSpPr>
          <p:spPr>
            <a:xfrm>
              <a:off x="6211382" y="2163975"/>
              <a:ext cx="688435" cy="2552497"/>
            </a:xfrm>
            <a:custGeom>
              <a:avLst/>
              <a:gdLst>
                <a:gd name="connsiteX0" fmla="*/ 440291 w 688435"/>
                <a:gd name="connsiteY0" fmla="*/ 172496 h 2552497"/>
                <a:gd name="connsiteX1" fmla="*/ 440291 w 688435"/>
                <a:gd name="connsiteY1" fmla="*/ 172496 h 2552497"/>
                <a:gd name="connsiteX2" fmla="*/ 218914 w 688435"/>
                <a:gd name="connsiteY2" fmla="*/ 46759 h 2552497"/>
                <a:gd name="connsiteX3" fmla="*/ 218914 w 688435"/>
                <a:gd name="connsiteY3" fmla="*/ 46759 h 2552497"/>
                <a:gd name="connsiteX4" fmla="*/ 6664 w 688435"/>
                <a:gd name="connsiteY4" fmla="*/ 5586 h 2552497"/>
                <a:gd name="connsiteX5" fmla="*/ 9730 w 688435"/>
                <a:gd name="connsiteY5" fmla="*/ 2858 h 2552497"/>
                <a:gd name="connsiteX6" fmla="*/ 34093 w 688435"/>
                <a:gd name="connsiteY6" fmla="*/ 700646 h 2552497"/>
                <a:gd name="connsiteX7" fmla="*/ 34093 w 688435"/>
                <a:gd name="connsiteY7" fmla="*/ 700646 h 2552497"/>
                <a:gd name="connsiteX8" fmla="*/ 106604 w 688435"/>
                <a:gd name="connsiteY8" fmla="*/ 891296 h 2552497"/>
                <a:gd name="connsiteX9" fmla="*/ 106604 w 688435"/>
                <a:gd name="connsiteY9" fmla="*/ 891296 h 2552497"/>
                <a:gd name="connsiteX10" fmla="*/ 166610 w 688435"/>
                <a:gd name="connsiteY10" fmla="*/ 1044737 h 2552497"/>
                <a:gd name="connsiteX11" fmla="*/ 166610 w 688435"/>
                <a:gd name="connsiteY11" fmla="*/ 1044737 h 2552497"/>
                <a:gd name="connsiteX12" fmla="*/ 170485 w 688435"/>
                <a:gd name="connsiteY12" fmla="*/ 1064721 h 2552497"/>
                <a:gd name="connsiteX13" fmla="*/ 170485 w 688435"/>
                <a:gd name="connsiteY13" fmla="*/ 1064721 h 2552497"/>
                <a:gd name="connsiteX14" fmla="*/ 142587 w 688435"/>
                <a:gd name="connsiteY14" fmla="*/ 1537286 h 2552497"/>
                <a:gd name="connsiteX15" fmla="*/ 142587 w 688435"/>
                <a:gd name="connsiteY15" fmla="*/ 1537286 h 2552497"/>
                <a:gd name="connsiteX16" fmla="*/ 121768 w 688435"/>
                <a:gd name="connsiteY16" fmla="*/ 1624540 h 2552497"/>
                <a:gd name="connsiteX17" fmla="*/ 121768 w 688435"/>
                <a:gd name="connsiteY17" fmla="*/ 1624540 h 2552497"/>
                <a:gd name="connsiteX18" fmla="*/ 113242 w 688435"/>
                <a:gd name="connsiteY18" fmla="*/ 1658695 h 2552497"/>
                <a:gd name="connsiteX19" fmla="*/ 113242 w 688435"/>
                <a:gd name="connsiteY19" fmla="*/ 1658695 h 2552497"/>
                <a:gd name="connsiteX20" fmla="*/ 111821 w 688435"/>
                <a:gd name="connsiteY20" fmla="*/ 1723461 h 2552497"/>
                <a:gd name="connsiteX21" fmla="*/ 111821 w 688435"/>
                <a:gd name="connsiteY21" fmla="*/ 1723461 h 2552497"/>
                <a:gd name="connsiteX22" fmla="*/ 139343 w 688435"/>
                <a:gd name="connsiteY22" fmla="*/ 1872846 h 2552497"/>
                <a:gd name="connsiteX23" fmla="*/ 139343 w 688435"/>
                <a:gd name="connsiteY23" fmla="*/ 1872846 h 2552497"/>
                <a:gd name="connsiteX24" fmla="*/ 169705 w 688435"/>
                <a:gd name="connsiteY24" fmla="*/ 2030665 h 2552497"/>
                <a:gd name="connsiteX25" fmla="*/ 169705 w 688435"/>
                <a:gd name="connsiteY25" fmla="*/ 2030665 h 2552497"/>
                <a:gd name="connsiteX26" fmla="*/ 189320 w 688435"/>
                <a:gd name="connsiteY26" fmla="*/ 2182608 h 2552497"/>
                <a:gd name="connsiteX27" fmla="*/ 189320 w 688435"/>
                <a:gd name="connsiteY27" fmla="*/ 2182608 h 2552497"/>
                <a:gd name="connsiteX28" fmla="*/ 199547 w 688435"/>
                <a:gd name="connsiteY28" fmla="*/ 2265402 h 2552497"/>
                <a:gd name="connsiteX29" fmla="*/ 199547 w 688435"/>
                <a:gd name="connsiteY29" fmla="*/ 2265402 h 2552497"/>
                <a:gd name="connsiteX30" fmla="*/ 202622 w 688435"/>
                <a:gd name="connsiteY30" fmla="*/ 2282067 h 2552497"/>
                <a:gd name="connsiteX31" fmla="*/ 202622 w 688435"/>
                <a:gd name="connsiteY31" fmla="*/ 2282067 h 2552497"/>
                <a:gd name="connsiteX32" fmla="*/ 248601 w 688435"/>
                <a:gd name="connsiteY32" fmla="*/ 2363595 h 2552497"/>
                <a:gd name="connsiteX33" fmla="*/ 247291 w 688435"/>
                <a:gd name="connsiteY33" fmla="*/ 2362971 h 2552497"/>
                <a:gd name="connsiteX34" fmla="*/ 468607 w 688435"/>
                <a:gd name="connsiteY34" fmla="*/ 2421007 h 2552497"/>
                <a:gd name="connsiteX35" fmla="*/ 468607 w 688435"/>
                <a:gd name="connsiteY35" fmla="*/ 2421007 h 2552497"/>
                <a:gd name="connsiteX36" fmla="*/ 687176 w 688435"/>
                <a:gd name="connsiteY36" fmla="*/ 2547361 h 2552497"/>
                <a:gd name="connsiteX37" fmla="*/ 687974 w 688435"/>
                <a:gd name="connsiteY37" fmla="*/ 2551238 h 2552497"/>
                <a:gd name="connsiteX38" fmla="*/ 684097 w 688435"/>
                <a:gd name="connsiteY38" fmla="*/ 2552036 h 2552497"/>
                <a:gd name="connsiteX39" fmla="*/ 684097 w 688435"/>
                <a:gd name="connsiteY39" fmla="*/ 2552036 h 2552497"/>
                <a:gd name="connsiteX40" fmla="*/ 466442 w 688435"/>
                <a:gd name="connsiteY40" fmla="*/ 2426170 h 2552497"/>
                <a:gd name="connsiteX41" fmla="*/ 466442 w 688435"/>
                <a:gd name="connsiteY41" fmla="*/ 2426170 h 2552497"/>
                <a:gd name="connsiteX42" fmla="*/ 246277 w 688435"/>
                <a:gd name="connsiteY42" fmla="*/ 2368478 h 2552497"/>
                <a:gd name="connsiteX43" fmla="*/ 244966 w 688435"/>
                <a:gd name="connsiteY43" fmla="*/ 2367853 h 2552497"/>
                <a:gd name="connsiteX44" fmla="*/ 244966 w 688435"/>
                <a:gd name="connsiteY44" fmla="*/ 2367853 h 2552497"/>
                <a:gd name="connsiteX45" fmla="*/ 197142 w 688435"/>
                <a:gd name="connsiteY45" fmla="*/ 2283214 h 2552497"/>
                <a:gd name="connsiteX46" fmla="*/ 197142 w 688435"/>
                <a:gd name="connsiteY46" fmla="*/ 2283214 h 2552497"/>
                <a:gd name="connsiteX47" fmla="*/ 194022 w 688435"/>
                <a:gd name="connsiteY47" fmla="*/ 2266308 h 2552497"/>
                <a:gd name="connsiteX48" fmla="*/ 194022 w 688435"/>
                <a:gd name="connsiteY48" fmla="*/ 2266308 h 2552497"/>
                <a:gd name="connsiteX49" fmla="*/ 183754 w 688435"/>
                <a:gd name="connsiteY49" fmla="*/ 2183211 h 2552497"/>
                <a:gd name="connsiteX50" fmla="*/ 183754 w 688435"/>
                <a:gd name="connsiteY50" fmla="*/ 2183211 h 2552497"/>
                <a:gd name="connsiteX51" fmla="*/ 164180 w 688435"/>
                <a:gd name="connsiteY51" fmla="*/ 2031572 h 2552497"/>
                <a:gd name="connsiteX52" fmla="*/ 164180 w 688435"/>
                <a:gd name="connsiteY52" fmla="*/ 2031572 h 2552497"/>
                <a:gd name="connsiteX53" fmla="*/ 133860 w 688435"/>
                <a:gd name="connsiteY53" fmla="*/ 1873975 h 2552497"/>
                <a:gd name="connsiteX54" fmla="*/ 133860 w 688435"/>
                <a:gd name="connsiteY54" fmla="*/ 1873975 h 2552497"/>
                <a:gd name="connsiteX55" fmla="*/ 106261 w 688435"/>
                <a:gd name="connsiteY55" fmla="*/ 1724110 h 2552497"/>
                <a:gd name="connsiteX56" fmla="*/ 106261 w 688435"/>
                <a:gd name="connsiteY56" fmla="*/ 1724110 h 2552497"/>
                <a:gd name="connsiteX57" fmla="*/ 107753 w 688435"/>
                <a:gd name="connsiteY57" fmla="*/ 1657593 h 2552497"/>
                <a:gd name="connsiteX58" fmla="*/ 107753 w 688435"/>
                <a:gd name="connsiteY58" fmla="*/ 1657593 h 2552497"/>
                <a:gd name="connsiteX59" fmla="*/ 116364 w 688435"/>
                <a:gd name="connsiteY59" fmla="*/ 1623077 h 2552497"/>
                <a:gd name="connsiteX60" fmla="*/ 116364 w 688435"/>
                <a:gd name="connsiteY60" fmla="*/ 1623077 h 2552497"/>
                <a:gd name="connsiteX61" fmla="*/ 137098 w 688435"/>
                <a:gd name="connsiteY61" fmla="*/ 1536184 h 2552497"/>
                <a:gd name="connsiteX62" fmla="*/ 137098 w 688435"/>
                <a:gd name="connsiteY62" fmla="*/ 1536184 h 2552497"/>
                <a:gd name="connsiteX63" fmla="*/ 164966 w 688435"/>
                <a:gd name="connsiteY63" fmla="*/ 1065664 h 2552497"/>
                <a:gd name="connsiteX64" fmla="*/ 164966 w 688435"/>
                <a:gd name="connsiteY64" fmla="*/ 1065664 h 2552497"/>
                <a:gd name="connsiteX65" fmla="*/ 161139 w 688435"/>
                <a:gd name="connsiteY65" fmla="*/ 1045927 h 2552497"/>
                <a:gd name="connsiteX66" fmla="*/ 161139 w 688435"/>
                <a:gd name="connsiteY66" fmla="*/ 1045927 h 2552497"/>
                <a:gd name="connsiteX67" fmla="*/ 101602 w 688435"/>
                <a:gd name="connsiteY67" fmla="*/ 893810 h 2552497"/>
                <a:gd name="connsiteX68" fmla="*/ 101602 w 688435"/>
                <a:gd name="connsiteY68" fmla="*/ 893810 h 2552497"/>
                <a:gd name="connsiteX69" fmla="*/ 28622 w 688435"/>
                <a:gd name="connsiteY69" fmla="*/ 701835 h 2552497"/>
                <a:gd name="connsiteX70" fmla="*/ 28622 w 688435"/>
                <a:gd name="connsiteY70" fmla="*/ 701835 h 2552497"/>
                <a:gd name="connsiteX71" fmla="*/ 4132 w 688435"/>
                <a:gd name="connsiteY71" fmla="*/ 2741 h 2552497"/>
                <a:gd name="connsiteX72" fmla="*/ 5070 w 688435"/>
                <a:gd name="connsiteY72" fmla="*/ 708 h 2552497"/>
                <a:gd name="connsiteX73" fmla="*/ 7198 w 688435"/>
                <a:gd name="connsiteY73" fmla="*/ 13 h 2552497"/>
                <a:gd name="connsiteX74" fmla="*/ 7198 w 688435"/>
                <a:gd name="connsiteY74" fmla="*/ 13 h 2552497"/>
                <a:gd name="connsiteX75" fmla="*/ 220924 w 688435"/>
                <a:gd name="connsiteY75" fmla="*/ 41533 h 2552497"/>
                <a:gd name="connsiteX76" fmla="*/ 220924 w 688435"/>
                <a:gd name="connsiteY76" fmla="*/ 41533 h 2552497"/>
                <a:gd name="connsiteX77" fmla="*/ 443364 w 688435"/>
                <a:gd name="connsiteY77" fmla="*/ 167816 h 2552497"/>
                <a:gd name="connsiteX78" fmla="*/ 444167 w 688435"/>
                <a:gd name="connsiteY78" fmla="*/ 171693 h 2552497"/>
                <a:gd name="connsiteX79" fmla="*/ 440291 w 688435"/>
                <a:gd name="connsiteY79" fmla="*/ 172496 h 255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88435" h="2552497">
                  <a:moveTo>
                    <a:pt x="440291" y="172496"/>
                  </a:moveTo>
                  <a:lnTo>
                    <a:pt x="440291" y="172496"/>
                  </a:lnTo>
                  <a:cubicBezTo>
                    <a:pt x="365509" y="123393"/>
                    <a:pt x="291060" y="74522"/>
                    <a:pt x="218914" y="46759"/>
                  </a:cubicBezTo>
                  <a:lnTo>
                    <a:pt x="218914" y="46759"/>
                  </a:lnTo>
                  <a:cubicBezTo>
                    <a:pt x="146840" y="19023"/>
                    <a:pt x="76955" y="12316"/>
                    <a:pt x="6664" y="5586"/>
                  </a:cubicBezTo>
                  <a:lnTo>
                    <a:pt x="9730" y="2858"/>
                  </a:lnTo>
                  <a:cubicBezTo>
                    <a:pt x="4123" y="270325"/>
                    <a:pt x="-1451" y="537211"/>
                    <a:pt x="34093" y="700646"/>
                  </a:cubicBezTo>
                  <a:lnTo>
                    <a:pt x="34093" y="700646"/>
                  </a:lnTo>
                  <a:cubicBezTo>
                    <a:pt x="51862" y="782349"/>
                    <a:pt x="79915" y="838186"/>
                    <a:pt x="106604" y="891296"/>
                  </a:cubicBezTo>
                  <a:lnTo>
                    <a:pt x="106604" y="891296"/>
                  </a:lnTo>
                  <a:cubicBezTo>
                    <a:pt x="130601" y="939048"/>
                    <a:pt x="153553" y="984699"/>
                    <a:pt x="166610" y="1044737"/>
                  </a:cubicBezTo>
                  <a:lnTo>
                    <a:pt x="166610" y="1044737"/>
                  </a:lnTo>
                  <a:cubicBezTo>
                    <a:pt x="168020" y="1051218"/>
                    <a:pt x="169317" y="1057885"/>
                    <a:pt x="170485" y="1064721"/>
                  </a:cubicBezTo>
                  <a:lnTo>
                    <a:pt x="170485" y="1064721"/>
                  </a:lnTo>
                  <a:cubicBezTo>
                    <a:pt x="194447" y="1205003"/>
                    <a:pt x="165217" y="1424537"/>
                    <a:pt x="142587" y="1537286"/>
                  </a:cubicBezTo>
                  <a:lnTo>
                    <a:pt x="142587" y="1537286"/>
                  </a:lnTo>
                  <a:cubicBezTo>
                    <a:pt x="134571" y="1577222"/>
                    <a:pt x="127368" y="1603842"/>
                    <a:pt x="121768" y="1624540"/>
                  </a:cubicBezTo>
                  <a:lnTo>
                    <a:pt x="121768" y="1624540"/>
                  </a:lnTo>
                  <a:cubicBezTo>
                    <a:pt x="118192" y="1637756"/>
                    <a:pt x="115296" y="1648460"/>
                    <a:pt x="113242" y="1658695"/>
                  </a:cubicBezTo>
                  <a:lnTo>
                    <a:pt x="113242" y="1658695"/>
                  </a:lnTo>
                  <a:cubicBezTo>
                    <a:pt x="109434" y="1677670"/>
                    <a:pt x="108510" y="1695071"/>
                    <a:pt x="111821" y="1723461"/>
                  </a:cubicBezTo>
                  <a:lnTo>
                    <a:pt x="111821" y="1723461"/>
                  </a:lnTo>
                  <a:cubicBezTo>
                    <a:pt x="116050" y="1759704"/>
                    <a:pt x="127145" y="1813604"/>
                    <a:pt x="139343" y="1872846"/>
                  </a:cubicBezTo>
                  <a:lnTo>
                    <a:pt x="139343" y="1872846"/>
                  </a:lnTo>
                  <a:cubicBezTo>
                    <a:pt x="149932" y="1924270"/>
                    <a:pt x="161332" y="1979635"/>
                    <a:pt x="169705" y="2030665"/>
                  </a:cubicBezTo>
                  <a:lnTo>
                    <a:pt x="169705" y="2030665"/>
                  </a:lnTo>
                  <a:cubicBezTo>
                    <a:pt x="179035" y="2087533"/>
                    <a:pt x="184600" y="2138981"/>
                    <a:pt x="189320" y="2182608"/>
                  </a:cubicBezTo>
                  <a:lnTo>
                    <a:pt x="189320" y="2182608"/>
                  </a:lnTo>
                  <a:cubicBezTo>
                    <a:pt x="192805" y="2214819"/>
                    <a:pt x="195822" y="2242699"/>
                    <a:pt x="199547" y="2265402"/>
                  </a:cubicBezTo>
                  <a:lnTo>
                    <a:pt x="199547" y="2265402"/>
                  </a:lnTo>
                  <a:cubicBezTo>
                    <a:pt x="200518" y="2271323"/>
                    <a:pt x="201537" y="2276884"/>
                    <a:pt x="202622" y="2282067"/>
                  </a:cubicBezTo>
                  <a:lnTo>
                    <a:pt x="202622" y="2282067"/>
                  </a:lnTo>
                  <a:cubicBezTo>
                    <a:pt x="213433" y="2333707"/>
                    <a:pt x="230956" y="2348535"/>
                    <a:pt x="248601" y="2363595"/>
                  </a:cubicBezTo>
                  <a:lnTo>
                    <a:pt x="247291" y="2362971"/>
                  </a:lnTo>
                  <a:cubicBezTo>
                    <a:pt x="321052" y="2376565"/>
                    <a:pt x="395144" y="2390210"/>
                    <a:pt x="468607" y="2421007"/>
                  </a:cubicBezTo>
                  <a:lnTo>
                    <a:pt x="468607" y="2421007"/>
                  </a:lnTo>
                  <a:cubicBezTo>
                    <a:pt x="542034" y="2451788"/>
                    <a:pt x="614742" y="2499671"/>
                    <a:pt x="687176" y="2547361"/>
                  </a:cubicBezTo>
                  <a:cubicBezTo>
                    <a:pt x="688467" y="2548211"/>
                    <a:pt x="688825" y="2549946"/>
                    <a:pt x="687974" y="2551238"/>
                  </a:cubicBezTo>
                  <a:cubicBezTo>
                    <a:pt x="687124" y="2552529"/>
                    <a:pt x="685388" y="2552886"/>
                    <a:pt x="684097" y="2552036"/>
                  </a:cubicBezTo>
                  <a:lnTo>
                    <a:pt x="684097" y="2552036"/>
                  </a:lnTo>
                  <a:cubicBezTo>
                    <a:pt x="611559" y="2504278"/>
                    <a:pt x="539300" y="2456713"/>
                    <a:pt x="466442" y="2426170"/>
                  </a:cubicBezTo>
                  <a:lnTo>
                    <a:pt x="466442" y="2426170"/>
                  </a:lnTo>
                  <a:cubicBezTo>
                    <a:pt x="393623" y="2395643"/>
                    <a:pt x="320112" y="2382085"/>
                    <a:pt x="246277" y="2368478"/>
                  </a:cubicBezTo>
                  <a:cubicBezTo>
                    <a:pt x="245792" y="2368388"/>
                    <a:pt x="245341" y="2368173"/>
                    <a:pt x="244966" y="2367853"/>
                  </a:cubicBezTo>
                  <a:lnTo>
                    <a:pt x="244966" y="2367853"/>
                  </a:lnTo>
                  <a:cubicBezTo>
                    <a:pt x="226683" y="2352248"/>
                    <a:pt x="208278" y="2336408"/>
                    <a:pt x="197142" y="2283214"/>
                  </a:cubicBezTo>
                  <a:lnTo>
                    <a:pt x="197142" y="2283214"/>
                  </a:lnTo>
                  <a:cubicBezTo>
                    <a:pt x="196038" y="2277942"/>
                    <a:pt x="195003" y="2272285"/>
                    <a:pt x="194022" y="2266308"/>
                  </a:cubicBezTo>
                  <a:lnTo>
                    <a:pt x="194022" y="2266308"/>
                  </a:lnTo>
                  <a:cubicBezTo>
                    <a:pt x="190267" y="2243420"/>
                    <a:pt x="187233" y="2215370"/>
                    <a:pt x="183754" y="2183211"/>
                  </a:cubicBezTo>
                  <a:lnTo>
                    <a:pt x="183754" y="2183211"/>
                  </a:lnTo>
                  <a:cubicBezTo>
                    <a:pt x="179033" y="2139574"/>
                    <a:pt x="173483" y="2088272"/>
                    <a:pt x="164180" y="2031572"/>
                  </a:cubicBezTo>
                  <a:lnTo>
                    <a:pt x="164180" y="2031572"/>
                  </a:lnTo>
                  <a:cubicBezTo>
                    <a:pt x="155828" y="1980667"/>
                    <a:pt x="144454" y="1925429"/>
                    <a:pt x="133860" y="1873975"/>
                  </a:cubicBezTo>
                  <a:lnTo>
                    <a:pt x="133860" y="1873975"/>
                  </a:lnTo>
                  <a:cubicBezTo>
                    <a:pt x="121684" y="1814842"/>
                    <a:pt x="110524" y="1760659"/>
                    <a:pt x="106261" y="1724110"/>
                  </a:cubicBezTo>
                  <a:lnTo>
                    <a:pt x="106261" y="1724110"/>
                  </a:lnTo>
                  <a:cubicBezTo>
                    <a:pt x="102892" y="1695233"/>
                    <a:pt x="103811" y="1677233"/>
                    <a:pt x="107753" y="1657593"/>
                  </a:cubicBezTo>
                  <a:lnTo>
                    <a:pt x="107753" y="1657593"/>
                  </a:lnTo>
                  <a:cubicBezTo>
                    <a:pt x="109850" y="1647145"/>
                    <a:pt x="112801" y="1636243"/>
                    <a:pt x="116364" y="1623077"/>
                  </a:cubicBezTo>
                  <a:lnTo>
                    <a:pt x="116364" y="1623077"/>
                  </a:lnTo>
                  <a:cubicBezTo>
                    <a:pt x="121956" y="1602411"/>
                    <a:pt x="129118" y="1575941"/>
                    <a:pt x="137098" y="1536184"/>
                  </a:cubicBezTo>
                  <a:lnTo>
                    <a:pt x="137098" y="1536184"/>
                  </a:lnTo>
                  <a:cubicBezTo>
                    <a:pt x="159713" y="1423510"/>
                    <a:pt x="188742" y="1204854"/>
                    <a:pt x="164966" y="1065664"/>
                  </a:cubicBezTo>
                  <a:lnTo>
                    <a:pt x="164966" y="1065664"/>
                  </a:lnTo>
                  <a:cubicBezTo>
                    <a:pt x="163811" y="1058903"/>
                    <a:pt x="162533" y="1052333"/>
                    <a:pt x="161139" y="1045927"/>
                  </a:cubicBezTo>
                  <a:lnTo>
                    <a:pt x="161139" y="1045927"/>
                  </a:lnTo>
                  <a:cubicBezTo>
                    <a:pt x="148251" y="986664"/>
                    <a:pt x="125613" y="941592"/>
                    <a:pt x="101602" y="893810"/>
                  </a:cubicBezTo>
                  <a:lnTo>
                    <a:pt x="101602" y="893810"/>
                  </a:lnTo>
                  <a:cubicBezTo>
                    <a:pt x="74892" y="840659"/>
                    <a:pt x="46553" y="784281"/>
                    <a:pt x="28622" y="701835"/>
                  </a:cubicBezTo>
                  <a:lnTo>
                    <a:pt x="28622" y="701835"/>
                  </a:lnTo>
                  <a:cubicBezTo>
                    <a:pt x="-7098" y="537591"/>
                    <a:pt x="-1467" y="269879"/>
                    <a:pt x="4132" y="2741"/>
                  </a:cubicBezTo>
                  <a:cubicBezTo>
                    <a:pt x="4148" y="1962"/>
                    <a:pt x="4488" y="1226"/>
                    <a:pt x="5070" y="708"/>
                  </a:cubicBezTo>
                  <a:cubicBezTo>
                    <a:pt x="5652" y="191"/>
                    <a:pt x="6423" y="-61"/>
                    <a:pt x="7198" y="13"/>
                  </a:cubicBezTo>
                  <a:lnTo>
                    <a:pt x="7198" y="13"/>
                  </a:lnTo>
                  <a:cubicBezTo>
                    <a:pt x="77411" y="6736"/>
                    <a:pt x="148034" y="13484"/>
                    <a:pt x="220924" y="41533"/>
                  </a:cubicBezTo>
                  <a:lnTo>
                    <a:pt x="220924" y="41533"/>
                  </a:lnTo>
                  <a:cubicBezTo>
                    <a:pt x="293742" y="69555"/>
                    <a:pt x="368722" y="118804"/>
                    <a:pt x="443364" y="167816"/>
                  </a:cubicBezTo>
                  <a:cubicBezTo>
                    <a:pt x="444656" y="168665"/>
                    <a:pt x="445016" y="170400"/>
                    <a:pt x="444167" y="171693"/>
                  </a:cubicBezTo>
                  <a:cubicBezTo>
                    <a:pt x="443319" y="172985"/>
                    <a:pt x="441584" y="173345"/>
                    <a:pt x="440291" y="172496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4F5ACD4-D337-333D-5B21-7498EA3A5588}"/>
                </a:ext>
              </a:extLst>
            </p:cNvPr>
            <p:cNvSpPr/>
            <p:nvPr/>
          </p:nvSpPr>
          <p:spPr>
            <a:xfrm>
              <a:off x="6890828" y="4709763"/>
              <a:ext cx="845594" cy="284354"/>
            </a:xfrm>
            <a:custGeom>
              <a:avLst/>
              <a:gdLst>
                <a:gd name="connsiteX0" fmla="*/ 4019 w 845594"/>
                <a:gd name="connsiteY0" fmla="*/ 280 h 284354"/>
                <a:gd name="connsiteX1" fmla="*/ 4019 w 845594"/>
                <a:gd name="connsiteY1" fmla="*/ 280 h 284354"/>
                <a:gd name="connsiteX2" fmla="*/ 385819 w 845594"/>
                <a:gd name="connsiteY2" fmla="*/ 193408 h 284354"/>
                <a:gd name="connsiteX3" fmla="*/ 385819 w 845594"/>
                <a:gd name="connsiteY3" fmla="*/ 193408 h 284354"/>
                <a:gd name="connsiteX4" fmla="*/ 482369 w 845594"/>
                <a:gd name="connsiteY4" fmla="*/ 261648 h 284354"/>
                <a:gd name="connsiteX5" fmla="*/ 482369 w 845594"/>
                <a:gd name="connsiteY5" fmla="*/ 261648 h 284354"/>
                <a:gd name="connsiteX6" fmla="*/ 498185 w 845594"/>
                <a:gd name="connsiteY6" fmla="*/ 274197 h 284354"/>
                <a:gd name="connsiteX7" fmla="*/ 498184 w 845594"/>
                <a:gd name="connsiteY7" fmla="*/ 274196 h 284354"/>
                <a:gd name="connsiteX8" fmla="*/ 498693 w 845594"/>
                <a:gd name="connsiteY8" fmla="*/ 274488 h 284354"/>
                <a:gd name="connsiteX9" fmla="*/ 498692 w 845594"/>
                <a:gd name="connsiteY9" fmla="*/ 274488 h 284354"/>
                <a:gd name="connsiteX10" fmla="*/ 546865 w 845594"/>
                <a:gd name="connsiteY10" fmla="*/ 271488 h 284354"/>
                <a:gd name="connsiteX11" fmla="*/ 546890 w 845594"/>
                <a:gd name="connsiteY11" fmla="*/ 271479 h 284354"/>
                <a:gd name="connsiteX12" fmla="*/ 696524 w 845594"/>
                <a:gd name="connsiteY12" fmla="*/ 234798 h 284354"/>
                <a:gd name="connsiteX13" fmla="*/ 696524 w 845594"/>
                <a:gd name="connsiteY13" fmla="*/ 234798 h 284354"/>
                <a:gd name="connsiteX14" fmla="*/ 843343 w 845594"/>
                <a:gd name="connsiteY14" fmla="*/ 250733 h 284354"/>
                <a:gd name="connsiteX15" fmla="*/ 845540 w 845594"/>
                <a:gd name="connsiteY15" fmla="*/ 254026 h 284354"/>
                <a:gd name="connsiteX16" fmla="*/ 842247 w 845594"/>
                <a:gd name="connsiteY16" fmla="*/ 256223 h 284354"/>
                <a:gd name="connsiteX17" fmla="*/ 842247 w 845594"/>
                <a:gd name="connsiteY17" fmla="*/ 256223 h 284354"/>
                <a:gd name="connsiteX18" fmla="*/ 696915 w 845594"/>
                <a:gd name="connsiteY18" fmla="*/ 240383 h 284354"/>
                <a:gd name="connsiteX19" fmla="*/ 696915 w 845594"/>
                <a:gd name="connsiteY19" fmla="*/ 240383 h 284354"/>
                <a:gd name="connsiteX20" fmla="*/ 548653 w 845594"/>
                <a:gd name="connsiteY20" fmla="*/ 276793 h 284354"/>
                <a:gd name="connsiteX21" fmla="*/ 548678 w 845594"/>
                <a:gd name="connsiteY21" fmla="*/ 276784 h 284354"/>
                <a:gd name="connsiteX22" fmla="*/ 495943 w 845594"/>
                <a:gd name="connsiteY22" fmla="*/ 279365 h 284354"/>
                <a:gd name="connsiteX23" fmla="*/ 495942 w 845594"/>
                <a:gd name="connsiteY23" fmla="*/ 279365 h 284354"/>
                <a:gd name="connsiteX24" fmla="*/ 495355 w 845594"/>
                <a:gd name="connsiteY24" fmla="*/ 279028 h 284354"/>
                <a:gd name="connsiteX25" fmla="*/ 495355 w 845594"/>
                <a:gd name="connsiteY25" fmla="*/ 279027 h 284354"/>
                <a:gd name="connsiteX26" fmla="*/ 478674 w 845594"/>
                <a:gd name="connsiteY26" fmla="*/ 265855 h 284354"/>
                <a:gd name="connsiteX27" fmla="*/ 478674 w 845594"/>
                <a:gd name="connsiteY27" fmla="*/ 265855 h 284354"/>
                <a:gd name="connsiteX28" fmla="*/ 382988 w 845594"/>
                <a:gd name="connsiteY28" fmla="*/ 198238 h 284354"/>
                <a:gd name="connsiteX29" fmla="*/ 382988 w 845594"/>
                <a:gd name="connsiteY29" fmla="*/ 198238 h 284354"/>
                <a:gd name="connsiteX30" fmla="*/ 1580 w 845594"/>
                <a:gd name="connsiteY30" fmla="*/ 5320 h 284354"/>
                <a:gd name="connsiteX31" fmla="*/ 280 w 845594"/>
                <a:gd name="connsiteY31" fmla="*/ 1581 h 284354"/>
                <a:gd name="connsiteX32" fmla="*/ 4019 w 845594"/>
                <a:gd name="connsiteY32" fmla="*/ 280 h 28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45594" h="284354">
                  <a:moveTo>
                    <a:pt x="4019" y="280"/>
                  </a:moveTo>
                  <a:lnTo>
                    <a:pt x="4019" y="280"/>
                  </a:lnTo>
                  <a:cubicBezTo>
                    <a:pt x="153660" y="72678"/>
                    <a:pt x="303488" y="145164"/>
                    <a:pt x="385819" y="193408"/>
                  </a:cubicBezTo>
                  <a:lnTo>
                    <a:pt x="385819" y="193408"/>
                  </a:lnTo>
                  <a:cubicBezTo>
                    <a:pt x="442425" y="226577"/>
                    <a:pt x="467205" y="248330"/>
                    <a:pt x="482369" y="261648"/>
                  </a:cubicBezTo>
                  <a:lnTo>
                    <a:pt x="482369" y="261648"/>
                  </a:lnTo>
                  <a:cubicBezTo>
                    <a:pt x="489078" y="267542"/>
                    <a:pt x="493643" y="271535"/>
                    <a:pt x="498185" y="274197"/>
                  </a:cubicBezTo>
                  <a:lnTo>
                    <a:pt x="498184" y="274196"/>
                  </a:lnTo>
                  <a:cubicBezTo>
                    <a:pt x="498355" y="274297"/>
                    <a:pt x="498521" y="274391"/>
                    <a:pt x="498693" y="274488"/>
                  </a:cubicBezTo>
                  <a:lnTo>
                    <a:pt x="498692" y="274488"/>
                  </a:lnTo>
                  <a:cubicBezTo>
                    <a:pt x="513392" y="282776"/>
                    <a:pt x="529334" y="277489"/>
                    <a:pt x="546865" y="271488"/>
                  </a:cubicBezTo>
                  <a:lnTo>
                    <a:pt x="546890" y="271479"/>
                  </a:lnTo>
                  <a:cubicBezTo>
                    <a:pt x="596703" y="254953"/>
                    <a:pt x="646940" y="238270"/>
                    <a:pt x="696524" y="234798"/>
                  </a:cubicBezTo>
                  <a:lnTo>
                    <a:pt x="696524" y="234798"/>
                  </a:lnTo>
                  <a:cubicBezTo>
                    <a:pt x="746133" y="231324"/>
                    <a:pt x="794955" y="241080"/>
                    <a:pt x="843343" y="250733"/>
                  </a:cubicBezTo>
                  <a:cubicBezTo>
                    <a:pt x="844859" y="251035"/>
                    <a:pt x="845843" y="252510"/>
                    <a:pt x="845540" y="254026"/>
                  </a:cubicBezTo>
                  <a:cubicBezTo>
                    <a:pt x="845238" y="255542"/>
                    <a:pt x="843764" y="256526"/>
                    <a:pt x="842247" y="256223"/>
                  </a:cubicBezTo>
                  <a:lnTo>
                    <a:pt x="842247" y="256223"/>
                  </a:lnTo>
                  <a:cubicBezTo>
                    <a:pt x="793729" y="246545"/>
                    <a:pt x="745649" y="236970"/>
                    <a:pt x="696915" y="240383"/>
                  </a:cubicBezTo>
                  <a:lnTo>
                    <a:pt x="696915" y="240383"/>
                  </a:lnTo>
                  <a:cubicBezTo>
                    <a:pt x="648163" y="243797"/>
                    <a:pt x="598614" y="260218"/>
                    <a:pt x="548653" y="276793"/>
                  </a:cubicBezTo>
                  <a:lnTo>
                    <a:pt x="548678" y="276784"/>
                  </a:lnTo>
                  <a:cubicBezTo>
                    <a:pt x="531735" y="282584"/>
                    <a:pt x="513204" y="289098"/>
                    <a:pt x="495943" y="279365"/>
                  </a:cubicBezTo>
                  <a:lnTo>
                    <a:pt x="495942" y="279365"/>
                  </a:lnTo>
                  <a:cubicBezTo>
                    <a:pt x="495755" y="279259"/>
                    <a:pt x="495543" y="279137"/>
                    <a:pt x="495355" y="279028"/>
                  </a:cubicBezTo>
                  <a:lnTo>
                    <a:pt x="495355" y="279027"/>
                  </a:lnTo>
                  <a:cubicBezTo>
                    <a:pt x="490248" y="276034"/>
                    <a:pt x="485242" y="271624"/>
                    <a:pt x="478674" y="265855"/>
                  </a:cubicBezTo>
                  <a:lnTo>
                    <a:pt x="478674" y="265855"/>
                  </a:lnTo>
                  <a:cubicBezTo>
                    <a:pt x="463700" y="252703"/>
                    <a:pt x="439210" y="231182"/>
                    <a:pt x="382988" y="198238"/>
                  </a:cubicBezTo>
                  <a:lnTo>
                    <a:pt x="382988" y="198238"/>
                  </a:lnTo>
                  <a:cubicBezTo>
                    <a:pt x="300901" y="150137"/>
                    <a:pt x="151331" y="77771"/>
                    <a:pt x="1580" y="5320"/>
                  </a:cubicBezTo>
                  <a:cubicBezTo>
                    <a:pt x="189" y="4646"/>
                    <a:pt x="-393" y="2972"/>
                    <a:pt x="280" y="1581"/>
                  </a:cubicBezTo>
                  <a:cubicBezTo>
                    <a:pt x="953" y="189"/>
                    <a:pt x="2627" y="-393"/>
                    <a:pt x="4019" y="28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9876FEBB-C5D8-E670-B4DE-4084D6C88BD9}"/>
                </a:ext>
              </a:extLst>
            </p:cNvPr>
            <p:cNvSpPr/>
            <p:nvPr/>
          </p:nvSpPr>
          <p:spPr>
            <a:xfrm>
              <a:off x="4544642" y="1014744"/>
              <a:ext cx="3233125" cy="4971186"/>
            </a:xfrm>
            <a:custGeom>
              <a:avLst/>
              <a:gdLst>
                <a:gd name="connsiteX0" fmla="*/ 862855 w 3233125"/>
                <a:gd name="connsiteY0" fmla="*/ 0 h 4971186"/>
                <a:gd name="connsiteX1" fmla="*/ 780970 w 3233125"/>
                <a:gd name="connsiteY1" fmla="*/ 10709 h 4971186"/>
                <a:gd name="connsiteX2" fmla="*/ 678085 w 3233125"/>
                <a:gd name="connsiteY2" fmla="*/ 75311 h 4971186"/>
                <a:gd name="connsiteX3" fmla="*/ 678085 w 3233125"/>
                <a:gd name="connsiteY3" fmla="*/ 75311 h 4971186"/>
                <a:gd name="connsiteX4" fmla="*/ 656661 w 3233125"/>
                <a:gd name="connsiteY4" fmla="*/ 101490 h 4971186"/>
                <a:gd name="connsiteX5" fmla="*/ 656661 w 3233125"/>
                <a:gd name="connsiteY5" fmla="*/ 101489 h 4971186"/>
                <a:gd name="connsiteX6" fmla="*/ 611722 w 3233125"/>
                <a:gd name="connsiteY6" fmla="*/ 217820 h 4971186"/>
                <a:gd name="connsiteX7" fmla="*/ 632924 w 3233125"/>
                <a:gd name="connsiteY7" fmla="*/ 343221 h 4971186"/>
                <a:gd name="connsiteX8" fmla="*/ 633017 w 3233125"/>
                <a:gd name="connsiteY8" fmla="*/ 344139 h 4971186"/>
                <a:gd name="connsiteX9" fmla="*/ 628529 w 3233125"/>
                <a:gd name="connsiteY9" fmla="*/ 457742 h 4971186"/>
                <a:gd name="connsiteX10" fmla="*/ 639562 w 3233125"/>
                <a:gd name="connsiteY10" fmla="*/ 487842 h 4971186"/>
                <a:gd name="connsiteX11" fmla="*/ 640529 w 3233125"/>
                <a:gd name="connsiteY11" fmla="*/ 489086 h 4971186"/>
                <a:gd name="connsiteX12" fmla="*/ 713233 w 3233125"/>
                <a:gd name="connsiteY12" fmla="*/ 651547 h 4971186"/>
                <a:gd name="connsiteX13" fmla="*/ 796749 w 3233125"/>
                <a:gd name="connsiteY13" fmla="*/ 752206 h 4971186"/>
                <a:gd name="connsiteX14" fmla="*/ 861268 w 3233125"/>
                <a:gd name="connsiteY14" fmla="*/ 775488 h 4971186"/>
                <a:gd name="connsiteX15" fmla="*/ 863495 w 3233125"/>
                <a:gd name="connsiteY15" fmla="*/ 777133 h 4971186"/>
                <a:gd name="connsiteX16" fmla="*/ 875585 w 3233125"/>
                <a:gd name="connsiteY16" fmla="*/ 804426 h 4971186"/>
                <a:gd name="connsiteX17" fmla="*/ 875599 w 3233125"/>
                <a:gd name="connsiteY17" fmla="*/ 804426 h 4971186"/>
                <a:gd name="connsiteX18" fmla="*/ 876106 w 3233125"/>
                <a:gd name="connsiteY18" fmla="*/ 804708 h 4971186"/>
                <a:gd name="connsiteX19" fmla="*/ 877132 w 3233125"/>
                <a:gd name="connsiteY19" fmla="*/ 807951 h 4971186"/>
                <a:gd name="connsiteX20" fmla="*/ 877147 w 3233125"/>
                <a:gd name="connsiteY20" fmla="*/ 807951 h 4971186"/>
                <a:gd name="connsiteX21" fmla="*/ 877837 w 3233125"/>
                <a:gd name="connsiteY21" fmla="*/ 809510 h 4971186"/>
                <a:gd name="connsiteX22" fmla="*/ 876412 w 3233125"/>
                <a:gd name="connsiteY22" fmla="*/ 813203 h 4971186"/>
                <a:gd name="connsiteX23" fmla="*/ 875279 w 3233125"/>
                <a:gd name="connsiteY23" fmla="*/ 813443 h 4971186"/>
                <a:gd name="connsiteX24" fmla="*/ 873738 w 3233125"/>
                <a:gd name="connsiteY24" fmla="*/ 812981 h 4971186"/>
                <a:gd name="connsiteX25" fmla="*/ 873723 w 3233125"/>
                <a:gd name="connsiteY25" fmla="*/ 812981 h 4971186"/>
                <a:gd name="connsiteX26" fmla="*/ 770919 w 3233125"/>
                <a:gd name="connsiteY26" fmla="*/ 959588 h 4971186"/>
                <a:gd name="connsiteX27" fmla="*/ 770012 w 3233125"/>
                <a:gd name="connsiteY27" fmla="*/ 960413 h 4971186"/>
                <a:gd name="connsiteX28" fmla="*/ 623873 w 3233125"/>
                <a:gd name="connsiteY28" fmla="*/ 1077471 h 4971186"/>
                <a:gd name="connsiteX29" fmla="*/ 562391 w 3233125"/>
                <a:gd name="connsiteY29" fmla="*/ 1179849 h 4971186"/>
                <a:gd name="connsiteX30" fmla="*/ 530891 w 3233125"/>
                <a:gd name="connsiteY30" fmla="*/ 1242774 h 4971186"/>
                <a:gd name="connsiteX31" fmla="*/ 500388 w 3233125"/>
                <a:gd name="connsiteY31" fmla="*/ 1303724 h 4971186"/>
                <a:gd name="connsiteX32" fmla="*/ 381215 w 3233125"/>
                <a:gd name="connsiteY32" fmla="*/ 1504712 h 4971186"/>
                <a:gd name="connsiteX33" fmla="*/ 379154 w 3233125"/>
                <a:gd name="connsiteY33" fmla="*/ 1505988 h 4971186"/>
                <a:gd name="connsiteX34" fmla="*/ 378857 w 3233125"/>
                <a:gd name="connsiteY34" fmla="*/ 1506003 h 4971186"/>
                <a:gd name="connsiteX35" fmla="*/ 376871 w 3233125"/>
                <a:gd name="connsiteY35" fmla="*/ 1505177 h 4971186"/>
                <a:gd name="connsiteX36" fmla="*/ 303920 w 3233125"/>
                <a:gd name="connsiteY36" fmla="*/ 1391843 h 4971186"/>
                <a:gd name="connsiteX37" fmla="*/ 213623 w 3233125"/>
                <a:gd name="connsiteY37" fmla="*/ 1103769 h 4971186"/>
                <a:gd name="connsiteX38" fmla="*/ 213623 w 3233125"/>
                <a:gd name="connsiteY38" fmla="*/ 1103769 h 4971186"/>
                <a:gd name="connsiteX39" fmla="*/ 213291 w 3233125"/>
                <a:gd name="connsiteY39" fmla="*/ 1102606 h 4971186"/>
                <a:gd name="connsiteX40" fmla="*/ 213529 w 3233125"/>
                <a:gd name="connsiteY40" fmla="*/ 1100490 h 4971186"/>
                <a:gd name="connsiteX41" fmla="*/ 262722 w 3233125"/>
                <a:gd name="connsiteY41" fmla="*/ 997855 h 4971186"/>
                <a:gd name="connsiteX42" fmla="*/ 284141 w 3233125"/>
                <a:gd name="connsiteY42" fmla="*/ 878969 h 4971186"/>
                <a:gd name="connsiteX43" fmla="*/ 276420 w 3233125"/>
                <a:gd name="connsiteY43" fmla="*/ 867130 h 4971186"/>
                <a:gd name="connsiteX44" fmla="*/ 250991 w 3233125"/>
                <a:gd name="connsiteY44" fmla="*/ 854311 h 4971186"/>
                <a:gd name="connsiteX45" fmla="*/ 230207 w 3233125"/>
                <a:gd name="connsiteY45" fmla="*/ 844173 h 4971186"/>
                <a:gd name="connsiteX46" fmla="*/ 221149 w 3233125"/>
                <a:gd name="connsiteY46" fmla="*/ 826837 h 4971186"/>
                <a:gd name="connsiteX47" fmla="*/ 208753 w 3233125"/>
                <a:gd name="connsiteY47" fmla="*/ 809729 h 4971186"/>
                <a:gd name="connsiteX48" fmla="*/ 200787 w 3233125"/>
                <a:gd name="connsiteY48" fmla="*/ 808641 h 4971186"/>
                <a:gd name="connsiteX49" fmla="*/ 199578 w 3233125"/>
                <a:gd name="connsiteY49" fmla="*/ 808659 h 4971186"/>
                <a:gd name="connsiteX50" fmla="*/ 199578 w 3233125"/>
                <a:gd name="connsiteY50" fmla="*/ 808659 h 4971186"/>
                <a:gd name="connsiteX51" fmla="*/ 46226 w 3233125"/>
                <a:gd name="connsiteY51" fmla="*/ 863063 h 4971186"/>
                <a:gd name="connsiteX52" fmla="*/ 45131 w 3233125"/>
                <a:gd name="connsiteY52" fmla="*/ 863287 h 4971186"/>
                <a:gd name="connsiteX53" fmla="*/ 45088 w 3233125"/>
                <a:gd name="connsiteY53" fmla="*/ 863286 h 4971186"/>
                <a:gd name="connsiteX54" fmla="*/ 39023 w 3233125"/>
                <a:gd name="connsiteY54" fmla="*/ 863221 h 4971186"/>
                <a:gd name="connsiteX55" fmla="*/ 404 w 3233125"/>
                <a:gd name="connsiteY55" fmla="*/ 905424 h 4971186"/>
                <a:gd name="connsiteX56" fmla="*/ 28849 w 3233125"/>
                <a:gd name="connsiteY56" fmla="*/ 1132512 h 4971186"/>
                <a:gd name="connsiteX57" fmla="*/ 27354 w 3233125"/>
                <a:gd name="connsiteY57" fmla="*/ 1135490 h 4971186"/>
                <a:gd name="connsiteX58" fmla="*/ 27360 w 3233125"/>
                <a:gd name="connsiteY58" fmla="*/ 1135490 h 4971186"/>
                <a:gd name="connsiteX59" fmla="*/ 23305 w 3233125"/>
                <a:gd name="connsiteY59" fmla="*/ 1235686 h 4971186"/>
                <a:gd name="connsiteX60" fmla="*/ 45899 w 3233125"/>
                <a:gd name="connsiteY60" fmla="*/ 1398313 h 4971186"/>
                <a:gd name="connsiteX61" fmla="*/ 45905 w 3233125"/>
                <a:gd name="connsiteY61" fmla="*/ 1398313 h 4971186"/>
                <a:gd name="connsiteX62" fmla="*/ 132815 w 3233125"/>
                <a:gd name="connsiteY62" fmla="*/ 1611319 h 4971186"/>
                <a:gd name="connsiteX63" fmla="*/ 248527 w 3233125"/>
                <a:gd name="connsiteY63" fmla="*/ 1829310 h 4971186"/>
                <a:gd name="connsiteX64" fmla="*/ 248535 w 3233125"/>
                <a:gd name="connsiteY64" fmla="*/ 1829310 h 4971186"/>
                <a:gd name="connsiteX65" fmla="*/ 309250 w 3233125"/>
                <a:gd name="connsiteY65" fmla="*/ 1854241 h 4971186"/>
                <a:gd name="connsiteX66" fmla="*/ 310337 w 3233125"/>
                <a:gd name="connsiteY66" fmla="*/ 1854247 h 4971186"/>
                <a:gd name="connsiteX67" fmla="*/ 428147 w 3233125"/>
                <a:gd name="connsiteY67" fmla="*/ 1811673 h 4971186"/>
                <a:gd name="connsiteX68" fmla="*/ 464861 w 3233125"/>
                <a:gd name="connsiteY68" fmla="*/ 1787367 h 4971186"/>
                <a:gd name="connsiteX69" fmla="*/ 464861 w 3233125"/>
                <a:gd name="connsiteY69" fmla="*/ 1787367 h 4971186"/>
                <a:gd name="connsiteX70" fmla="*/ 761201 w 3233125"/>
                <a:gd name="connsiteY70" fmla="*/ 1534763 h 4971186"/>
                <a:gd name="connsiteX71" fmla="*/ 761214 w 3233125"/>
                <a:gd name="connsiteY71" fmla="*/ 1534763 h 4971186"/>
                <a:gd name="connsiteX72" fmla="*/ 755441 w 3233125"/>
                <a:gd name="connsiteY72" fmla="*/ 1522591 h 4971186"/>
                <a:gd name="connsiteX73" fmla="*/ 756771 w 3233125"/>
                <a:gd name="connsiteY73" fmla="*/ 1518862 h 4971186"/>
                <a:gd name="connsiteX74" fmla="*/ 757968 w 3233125"/>
                <a:gd name="connsiteY74" fmla="*/ 1518591 h 4971186"/>
                <a:gd name="connsiteX75" fmla="*/ 760500 w 3233125"/>
                <a:gd name="connsiteY75" fmla="*/ 1520192 h 4971186"/>
                <a:gd name="connsiteX76" fmla="*/ 860115 w 3233125"/>
                <a:gd name="connsiteY76" fmla="*/ 1719837 h 4971186"/>
                <a:gd name="connsiteX77" fmla="*/ 916515 w 3233125"/>
                <a:gd name="connsiteY77" fmla="*/ 1821959 h 4971186"/>
                <a:gd name="connsiteX78" fmla="*/ 983190 w 3233125"/>
                <a:gd name="connsiteY78" fmla="*/ 1944247 h 4971186"/>
                <a:gd name="connsiteX79" fmla="*/ 1015382 w 3233125"/>
                <a:gd name="connsiteY79" fmla="*/ 2035372 h 4971186"/>
                <a:gd name="connsiteX80" fmla="*/ 1015353 w 3233125"/>
                <a:gd name="connsiteY80" fmla="*/ 2036200 h 4971186"/>
                <a:gd name="connsiteX81" fmla="*/ 1008119 w 3233125"/>
                <a:gd name="connsiteY81" fmla="*/ 2131025 h 4971186"/>
                <a:gd name="connsiteX82" fmla="*/ 1038758 w 3233125"/>
                <a:gd name="connsiteY82" fmla="*/ 2246294 h 4971186"/>
                <a:gd name="connsiteX83" fmla="*/ 1038683 w 3233125"/>
                <a:gd name="connsiteY83" fmla="*/ 2248262 h 4971186"/>
                <a:gd name="connsiteX84" fmla="*/ 1019727 w 3233125"/>
                <a:gd name="connsiteY84" fmla="*/ 2322737 h 4971186"/>
                <a:gd name="connsiteX85" fmla="*/ 1019727 w 3233125"/>
                <a:gd name="connsiteY85" fmla="*/ 2322737 h 4971186"/>
                <a:gd name="connsiteX86" fmla="*/ 1049530 w 3233125"/>
                <a:gd name="connsiteY86" fmla="*/ 2400417 h 4971186"/>
                <a:gd name="connsiteX87" fmla="*/ 1049290 w 3233125"/>
                <a:gd name="connsiteY87" fmla="*/ 2403427 h 4971186"/>
                <a:gd name="connsiteX88" fmla="*/ 1049306 w 3233125"/>
                <a:gd name="connsiteY88" fmla="*/ 2403427 h 4971186"/>
                <a:gd name="connsiteX89" fmla="*/ 1050332 w 3233125"/>
                <a:gd name="connsiteY89" fmla="*/ 2405804 h 4971186"/>
                <a:gd name="connsiteX90" fmla="*/ 1017980 w 3233125"/>
                <a:gd name="connsiteY90" fmla="*/ 2538783 h 4971186"/>
                <a:gd name="connsiteX91" fmla="*/ 882551 w 3233125"/>
                <a:gd name="connsiteY91" fmla="*/ 2851996 h 4971186"/>
                <a:gd name="connsiteX92" fmla="*/ 882538 w 3233125"/>
                <a:gd name="connsiteY92" fmla="*/ 2851996 h 4971186"/>
                <a:gd name="connsiteX93" fmla="*/ 701333 w 3233125"/>
                <a:gd name="connsiteY93" fmla="*/ 3381025 h 4971186"/>
                <a:gd name="connsiteX94" fmla="*/ 701317 w 3233125"/>
                <a:gd name="connsiteY94" fmla="*/ 3381070 h 4971186"/>
                <a:gd name="connsiteX95" fmla="*/ 674783 w 3233125"/>
                <a:gd name="connsiteY95" fmla="*/ 3498465 h 4971186"/>
                <a:gd name="connsiteX96" fmla="*/ 719065 w 3233125"/>
                <a:gd name="connsiteY96" fmla="*/ 3596728 h 4971186"/>
                <a:gd name="connsiteX97" fmla="*/ 719066 w 3233125"/>
                <a:gd name="connsiteY97" fmla="*/ 3596729 h 4971186"/>
                <a:gd name="connsiteX98" fmla="*/ 719186 w 3233125"/>
                <a:gd name="connsiteY98" fmla="*/ 3596911 h 4971186"/>
                <a:gd name="connsiteX99" fmla="*/ 719271 w 3233125"/>
                <a:gd name="connsiteY99" fmla="*/ 3597049 h 4971186"/>
                <a:gd name="connsiteX100" fmla="*/ 1277516 w 3233125"/>
                <a:gd name="connsiteY100" fmla="*/ 4560798 h 4971186"/>
                <a:gd name="connsiteX101" fmla="*/ 1278001 w 3233125"/>
                <a:gd name="connsiteY101" fmla="*/ 4560575 h 4971186"/>
                <a:gd name="connsiteX102" fmla="*/ 1279169 w 3233125"/>
                <a:gd name="connsiteY102" fmla="*/ 4560318 h 4971186"/>
                <a:gd name="connsiteX103" fmla="*/ 1281714 w 3233125"/>
                <a:gd name="connsiteY103" fmla="*/ 4561948 h 4971186"/>
                <a:gd name="connsiteX104" fmla="*/ 1280341 w 3233125"/>
                <a:gd name="connsiteY104" fmla="*/ 4565661 h 4971186"/>
                <a:gd name="connsiteX105" fmla="*/ 1217895 w 3233125"/>
                <a:gd name="connsiteY105" fmla="*/ 4594402 h 4971186"/>
                <a:gd name="connsiteX106" fmla="*/ 1217913 w 3233125"/>
                <a:gd name="connsiteY106" fmla="*/ 4594402 h 4971186"/>
                <a:gd name="connsiteX107" fmla="*/ 1139189 w 3233125"/>
                <a:gd name="connsiteY107" fmla="*/ 4744969 h 4971186"/>
                <a:gd name="connsiteX108" fmla="*/ 1041921 w 3233125"/>
                <a:gd name="connsiteY108" fmla="*/ 4794441 h 4971186"/>
                <a:gd name="connsiteX109" fmla="*/ 1039412 w 3233125"/>
                <a:gd name="connsiteY109" fmla="*/ 4794453 h 4971186"/>
                <a:gd name="connsiteX110" fmla="*/ 1004897 w 3233125"/>
                <a:gd name="connsiteY110" fmla="*/ 4793168 h 4971186"/>
                <a:gd name="connsiteX111" fmla="*/ 963758 w 3233125"/>
                <a:gd name="connsiteY111" fmla="*/ 4791703 h 4971186"/>
                <a:gd name="connsiteX112" fmla="*/ 890282 w 3233125"/>
                <a:gd name="connsiteY112" fmla="*/ 4804926 h 4971186"/>
                <a:gd name="connsiteX113" fmla="*/ 868915 w 3233125"/>
                <a:gd name="connsiteY113" fmla="*/ 4819321 h 4971186"/>
                <a:gd name="connsiteX114" fmla="*/ 850766 w 3233125"/>
                <a:gd name="connsiteY114" fmla="*/ 4912600 h 4971186"/>
                <a:gd name="connsiteX115" fmla="*/ 862947 w 3233125"/>
                <a:gd name="connsiteY115" fmla="*/ 4923163 h 4971186"/>
                <a:gd name="connsiteX116" fmla="*/ 862947 w 3233125"/>
                <a:gd name="connsiteY116" fmla="*/ 4923163 h 4971186"/>
                <a:gd name="connsiteX117" fmla="*/ 1057548 w 3233125"/>
                <a:gd name="connsiteY117" fmla="*/ 4964741 h 4971186"/>
                <a:gd name="connsiteX118" fmla="*/ 1214729 w 3233125"/>
                <a:gd name="connsiteY118" fmla="*/ 4971187 h 4971186"/>
                <a:gd name="connsiteX119" fmla="*/ 1318896 w 3233125"/>
                <a:gd name="connsiteY119" fmla="*/ 4966427 h 4971186"/>
                <a:gd name="connsiteX120" fmla="*/ 1460856 w 3233125"/>
                <a:gd name="connsiteY120" fmla="*/ 4924161 h 4971186"/>
                <a:gd name="connsiteX121" fmla="*/ 1462047 w 3233125"/>
                <a:gd name="connsiteY121" fmla="*/ 4923895 h 4971186"/>
                <a:gd name="connsiteX122" fmla="*/ 1463567 w 3233125"/>
                <a:gd name="connsiteY122" fmla="*/ 4924344 h 4971186"/>
                <a:gd name="connsiteX123" fmla="*/ 1464846 w 3233125"/>
                <a:gd name="connsiteY123" fmla="*/ 4926741 h 4971186"/>
                <a:gd name="connsiteX124" fmla="*/ 1464190 w 3233125"/>
                <a:gd name="connsiteY124" fmla="*/ 4966355 h 4971186"/>
                <a:gd name="connsiteX125" fmla="*/ 1616133 w 3233125"/>
                <a:gd name="connsiteY125" fmla="*/ 4953142 h 4971186"/>
                <a:gd name="connsiteX126" fmla="*/ 1725219 w 3233125"/>
                <a:gd name="connsiteY126" fmla="*/ 4905397 h 4971186"/>
                <a:gd name="connsiteX127" fmla="*/ 1725242 w 3233125"/>
                <a:gd name="connsiteY127" fmla="*/ 4905397 h 4971186"/>
                <a:gd name="connsiteX128" fmla="*/ 1698453 w 3233125"/>
                <a:gd name="connsiteY128" fmla="*/ 4711016 h 4971186"/>
                <a:gd name="connsiteX129" fmla="*/ 1660868 w 3233125"/>
                <a:gd name="connsiteY129" fmla="*/ 4651374 h 4971186"/>
                <a:gd name="connsiteX130" fmla="*/ 1656559 w 3233125"/>
                <a:gd name="connsiteY130" fmla="*/ 4648485 h 4971186"/>
                <a:gd name="connsiteX131" fmla="*/ 1656536 w 3233125"/>
                <a:gd name="connsiteY131" fmla="*/ 4648485 h 4971186"/>
                <a:gd name="connsiteX132" fmla="*/ 1639158 w 3233125"/>
                <a:gd name="connsiteY132" fmla="*/ 4651516 h 4971186"/>
                <a:gd name="connsiteX133" fmla="*/ 1623280 w 3233125"/>
                <a:gd name="connsiteY133" fmla="*/ 4647256 h 4971186"/>
                <a:gd name="connsiteX134" fmla="*/ 1623280 w 3233125"/>
                <a:gd name="connsiteY134" fmla="*/ 4647256 h 4971186"/>
                <a:gd name="connsiteX135" fmla="*/ 1620951 w 3233125"/>
                <a:gd name="connsiteY135" fmla="*/ 4645774 h 4971186"/>
                <a:gd name="connsiteX136" fmla="*/ 1588330 w 3233125"/>
                <a:gd name="connsiteY136" fmla="*/ 4608285 h 4971186"/>
                <a:gd name="connsiteX137" fmla="*/ 1588767 w 3233125"/>
                <a:gd name="connsiteY137" fmla="*/ 4604522 h 4971186"/>
                <a:gd name="connsiteX138" fmla="*/ 1601774 w 3233125"/>
                <a:gd name="connsiteY138" fmla="*/ 4593300 h 4971186"/>
                <a:gd name="connsiteX139" fmla="*/ 1598730 w 3233125"/>
                <a:gd name="connsiteY139" fmla="*/ 4583531 h 4971186"/>
                <a:gd name="connsiteX140" fmla="*/ 1598643 w 3233125"/>
                <a:gd name="connsiteY140" fmla="*/ 4582220 h 4971186"/>
                <a:gd name="connsiteX141" fmla="*/ 1598665 w 3233125"/>
                <a:gd name="connsiteY141" fmla="*/ 4582220 h 4971186"/>
                <a:gd name="connsiteX142" fmla="*/ 1598332 w 3233125"/>
                <a:gd name="connsiteY142" fmla="*/ 4581672 h 4971186"/>
                <a:gd name="connsiteX143" fmla="*/ 1409612 w 3233125"/>
                <a:gd name="connsiteY143" fmla="*/ 4153907 h 4971186"/>
                <a:gd name="connsiteX144" fmla="*/ 1370664 w 3233125"/>
                <a:gd name="connsiteY144" fmla="*/ 4047153 h 4971186"/>
                <a:gd name="connsiteX145" fmla="*/ 1293716 w 3233125"/>
                <a:gd name="connsiteY145" fmla="*/ 3861211 h 4971186"/>
                <a:gd name="connsiteX146" fmla="*/ 1278229 w 3233125"/>
                <a:gd name="connsiteY146" fmla="*/ 3833452 h 4971186"/>
                <a:gd name="connsiteX147" fmla="*/ 1187792 w 3233125"/>
                <a:gd name="connsiteY147" fmla="*/ 3692112 h 4971186"/>
                <a:gd name="connsiteX148" fmla="*/ 1123412 w 3233125"/>
                <a:gd name="connsiteY148" fmla="*/ 3592306 h 4971186"/>
                <a:gd name="connsiteX149" fmla="*/ 1090313 w 3233125"/>
                <a:gd name="connsiteY149" fmla="*/ 3469008 h 4971186"/>
                <a:gd name="connsiteX150" fmla="*/ 1090616 w 3233125"/>
                <a:gd name="connsiteY150" fmla="*/ 3468022 h 4971186"/>
                <a:gd name="connsiteX151" fmla="*/ 1124574 w 3233125"/>
                <a:gd name="connsiteY151" fmla="*/ 3408445 h 4971186"/>
                <a:gd name="connsiteX152" fmla="*/ 1124574 w 3233125"/>
                <a:gd name="connsiteY152" fmla="*/ 3408444 h 4971186"/>
                <a:gd name="connsiteX153" fmla="*/ 1124834 w 3233125"/>
                <a:gd name="connsiteY153" fmla="*/ 3408066 h 4971186"/>
                <a:gd name="connsiteX154" fmla="*/ 1124834 w 3233125"/>
                <a:gd name="connsiteY154" fmla="*/ 3408066 h 4971186"/>
                <a:gd name="connsiteX155" fmla="*/ 1124860 w 3233125"/>
                <a:gd name="connsiteY155" fmla="*/ 3408028 h 4971186"/>
                <a:gd name="connsiteX156" fmla="*/ 1124860 w 3233125"/>
                <a:gd name="connsiteY156" fmla="*/ 3408028 h 4971186"/>
                <a:gd name="connsiteX157" fmla="*/ 1124931 w 3233125"/>
                <a:gd name="connsiteY157" fmla="*/ 3407926 h 4971186"/>
                <a:gd name="connsiteX158" fmla="*/ 1124931 w 3233125"/>
                <a:gd name="connsiteY158" fmla="*/ 3407925 h 4971186"/>
                <a:gd name="connsiteX159" fmla="*/ 1139951 w 3233125"/>
                <a:gd name="connsiteY159" fmla="*/ 3387969 h 4971186"/>
                <a:gd name="connsiteX160" fmla="*/ 1168103 w 3233125"/>
                <a:gd name="connsiteY160" fmla="*/ 3350023 h 4971186"/>
                <a:gd name="connsiteX161" fmla="*/ 1168103 w 3233125"/>
                <a:gd name="connsiteY161" fmla="*/ 3350023 h 4971186"/>
                <a:gd name="connsiteX162" fmla="*/ 1168349 w 3233125"/>
                <a:gd name="connsiteY162" fmla="*/ 3349665 h 4971186"/>
                <a:gd name="connsiteX163" fmla="*/ 1168349 w 3233125"/>
                <a:gd name="connsiteY163" fmla="*/ 3349665 h 4971186"/>
                <a:gd name="connsiteX164" fmla="*/ 1191787 w 3233125"/>
                <a:gd name="connsiteY164" fmla="*/ 3314524 h 4971186"/>
                <a:gd name="connsiteX165" fmla="*/ 1224616 w 3233125"/>
                <a:gd name="connsiteY165" fmla="*/ 3265422 h 4971186"/>
                <a:gd name="connsiteX166" fmla="*/ 1249735 w 3233125"/>
                <a:gd name="connsiteY166" fmla="*/ 3230339 h 4971186"/>
                <a:gd name="connsiteX167" fmla="*/ 1336429 w 3233125"/>
                <a:gd name="connsiteY167" fmla="*/ 3132040 h 4971186"/>
                <a:gd name="connsiteX168" fmla="*/ 1336448 w 3233125"/>
                <a:gd name="connsiteY168" fmla="*/ 3132040 h 4971186"/>
                <a:gd name="connsiteX169" fmla="*/ 1335819 w 3233125"/>
                <a:gd name="connsiteY169" fmla="*/ 3130220 h 4971186"/>
                <a:gd name="connsiteX170" fmla="*/ 1337550 w 3233125"/>
                <a:gd name="connsiteY170" fmla="*/ 3126660 h 4971186"/>
                <a:gd name="connsiteX171" fmla="*/ 1338464 w 3233125"/>
                <a:gd name="connsiteY171" fmla="*/ 3126506 h 4971186"/>
                <a:gd name="connsiteX172" fmla="*/ 1341110 w 3233125"/>
                <a:gd name="connsiteY172" fmla="*/ 3128392 h 4971186"/>
                <a:gd name="connsiteX173" fmla="*/ 1341736 w 3233125"/>
                <a:gd name="connsiteY173" fmla="*/ 3130203 h 4971186"/>
                <a:gd name="connsiteX174" fmla="*/ 1341755 w 3233125"/>
                <a:gd name="connsiteY174" fmla="*/ 3130203 h 4971186"/>
                <a:gd name="connsiteX175" fmla="*/ 1341946 w 3233125"/>
                <a:gd name="connsiteY175" fmla="*/ 3130373 h 4971186"/>
                <a:gd name="connsiteX176" fmla="*/ 1342710 w 3233125"/>
                <a:gd name="connsiteY176" fmla="*/ 3133076 h 4971186"/>
                <a:gd name="connsiteX177" fmla="*/ 1342729 w 3233125"/>
                <a:gd name="connsiteY177" fmla="*/ 3133076 h 4971186"/>
                <a:gd name="connsiteX178" fmla="*/ 1410701 w 3233125"/>
                <a:gd name="connsiteY178" fmla="*/ 3329750 h 4971186"/>
                <a:gd name="connsiteX179" fmla="*/ 1410702 w 3233125"/>
                <a:gd name="connsiteY179" fmla="*/ 3329753 h 4971186"/>
                <a:gd name="connsiteX180" fmla="*/ 1523493 w 3233125"/>
                <a:gd name="connsiteY180" fmla="*/ 3612628 h 4971186"/>
                <a:gd name="connsiteX181" fmla="*/ 1643000 w 3233125"/>
                <a:gd name="connsiteY181" fmla="*/ 3759346 h 4971186"/>
                <a:gd name="connsiteX182" fmla="*/ 1688131 w 3233125"/>
                <a:gd name="connsiteY182" fmla="*/ 3777257 h 4971186"/>
                <a:gd name="connsiteX183" fmla="*/ 1770845 w 3233125"/>
                <a:gd name="connsiteY183" fmla="*/ 3800484 h 4971186"/>
                <a:gd name="connsiteX184" fmla="*/ 1900099 w 3233125"/>
                <a:gd name="connsiteY184" fmla="*/ 3837419 h 4971186"/>
                <a:gd name="connsiteX185" fmla="*/ 2123959 w 3233125"/>
                <a:gd name="connsiteY185" fmla="*/ 3924159 h 4971186"/>
                <a:gd name="connsiteX186" fmla="*/ 2182208 w 3233125"/>
                <a:gd name="connsiteY186" fmla="*/ 3949057 h 4971186"/>
                <a:gd name="connsiteX187" fmla="*/ 2223172 w 3233125"/>
                <a:gd name="connsiteY187" fmla="*/ 3966580 h 4971186"/>
                <a:gd name="connsiteX188" fmla="*/ 2329197 w 3233125"/>
                <a:gd name="connsiteY188" fmla="*/ 4005713 h 4971186"/>
                <a:gd name="connsiteX189" fmla="*/ 2329198 w 3233125"/>
                <a:gd name="connsiteY189" fmla="*/ 4005713 h 4971186"/>
                <a:gd name="connsiteX190" fmla="*/ 2329311 w 3233125"/>
                <a:gd name="connsiteY190" fmla="*/ 4005740 h 4971186"/>
                <a:gd name="connsiteX191" fmla="*/ 2330337 w 3233125"/>
                <a:gd name="connsiteY191" fmla="*/ 4006214 h 4971186"/>
                <a:gd name="connsiteX192" fmla="*/ 2443240 w 3233125"/>
                <a:gd name="connsiteY192" fmla="*/ 4081418 h 4971186"/>
                <a:gd name="connsiteX193" fmla="*/ 2598533 w 3233125"/>
                <a:gd name="connsiteY193" fmla="*/ 4155114 h 4971186"/>
                <a:gd name="connsiteX194" fmla="*/ 2598542 w 3233125"/>
                <a:gd name="connsiteY194" fmla="*/ 4155118 h 4971186"/>
                <a:gd name="connsiteX195" fmla="*/ 2598566 w 3233125"/>
                <a:gd name="connsiteY195" fmla="*/ 4155129 h 4971186"/>
                <a:gd name="connsiteX196" fmla="*/ 2599754 w 3233125"/>
                <a:gd name="connsiteY196" fmla="*/ 4156132 h 4971186"/>
                <a:gd name="connsiteX197" fmla="*/ 2657554 w 3233125"/>
                <a:gd name="connsiteY197" fmla="*/ 4224724 h 4971186"/>
                <a:gd name="connsiteX198" fmla="*/ 2669090 w 3233125"/>
                <a:gd name="connsiteY198" fmla="*/ 4231275 h 4971186"/>
                <a:gd name="connsiteX199" fmla="*/ 2699260 w 3233125"/>
                <a:gd name="connsiteY199" fmla="*/ 4242164 h 4971186"/>
                <a:gd name="connsiteX200" fmla="*/ 2699260 w 3233125"/>
                <a:gd name="connsiteY200" fmla="*/ 4242164 h 4971186"/>
                <a:gd name="connsiteX201" fmla="*/ 2725408 w 3233125"/>
                <a:gd name="connsiteY201" fmla="*/ 4251492 h 4971186"/>
                <a:gd name="connsiteX202" fmla="*/ 2770031 w 3233125"/>
                <a:gd name="connsiteY202" fmla="*/ 4292033 h 4971186"/>
                <a:gd name="connsiteX203" fmla="*/ 2814814 w 3233125"/>
                <a:gd name="connsiteY203" fmla="*/ 4257160 h 4971186"/>
                <a:gd name="connsiteX204" fmla="*/ 2814848 w 3233125"/>
                <a:gd name="connsiteY204" fmla="*/ 4257160 h 4971186"/>
                <a:gd name="connsiteX205" fmla="*/ 2815601 w 3233125"/>
                <a:gd name="connsiteY205" fmla="*/ 4254997 h 4971186"/>
                <a:gd name="connsiteX206" fmla="*/ 2817637 w 3233125"/>
                <a:gd name="connsiteY206" fmla="*/ 4254119 h 4971186"/>
                <a:gd name="connsiteX207" fmla="*/ 2819558 w 3233125"/>
                <a:gd name="connsiteY207" fmla="*/ 4254883 h 4971186"/>
                <a:gd name="connsiteX208" fmla="*/ 2895716 w 3233125"/>
                <a:gd name="connsiteY208" fmla="*/ 4326757 h 4971186"/>
                <a:gd name="connsiteX209" fmla="*/ 2896389 w 3233125"/>
                <a:gd name="connsiteY209" fmla="*/ 4329844 h 4971186"/>
                <a:gd name="connsiteX210" fmla="*/ 2886893 w 3233125"/>
                <a:gd name="connsiteY210" fmla="*/ 4353276 h 4971186"/>
                <a:gd name="connsiteX211" fmla="*/ 2973723 w 3233125"/>
                <a:gd name="connsiteY211" fmla="*/ 4450705 h 4971186"/>
                <a:gd name="connsiteX212" fmla="*/ 2973728 w 3233125"/>
                <a:gd name="connsiteY212" fmla="*/ 4450705 h 4971186"/>
                <a:gd name="connsiteX213" fmla="*/ 3056888 w 3233125"/>
                <a:gd name="connsiteY213" fmla="*/ 4555194 h 4971186"/>
                <a:gd name="connsiteX214" fmla="*/ 3062242 w 3233125"/>
                <a:gd name="connsiteY214" fmla="*/ 4666553 h 4971186"/>
                <a:gd name="connsiteX215" fmla="*/ 3062026 w 3233125"/>
                <a:gd name="connsiteY215" fmla="*/ 4668298 h 4971186"/>
                <a:gd name="connsiteX216" fmla="*/ 3061807 w 3233125"/>
                <a:gd name="connsiteY216" fmla="*/ 4670064 h 4971186"/>
                <a:gd name="connsiteX217" fmla="*/ 3061807 w 3233125"/>
                <a:gd name="connsiteY217" fmla="*/ 4670064 h 4971186"/>
                <a:gd name="connsiteX218" fmla="*/ 3065523 w 3233125"/>
                <a:gd name="connsiteY218" fmla="*/ 4804039 h 4971186"/>
                <a:gd name="connsiteX219" fmla="*/ 3154190 w 3233125"/>
                <a:gd name="connsiteY219" fmla="*/ 4873822 h 4971186"/>
                <a:gd name="connsiteX220" fmla="*/ 3207563 w 3233125"/>
                <a:gd name="connsiteY220" fmla="*/ 4720805 h 4971186"/>
                <a:gd name="connsiteX221" fmla="*/ 3232311 w 3233125"/>
                <a:gd name="connsiteY221" fmla="*/ 4467186 h 4971186"/>
                <a:gd name="connsiteX222" fmla="*/ 3185229 w 3233125"/>
                <a:gd name="connsiteY222" fmla="*/ 4228571 h 4971186"/>
                <a:gd name="connsiteX223" fmla="*/ 3186967 w 3233125"/>
                <a:gd name="connsiteY223" fmla="*/ 4225182 h 4971186"/>
                <a:gd name="connsiteX224" fmla="*/ 3211848 w 3233125"/>
                <a:gd name="connsiteY224" fmla="*/ 4216137 h 4971186"/>
                <a:gd name="connsiteX225" fmla="*/ 3185957 w 3233125"/>
                <a:gd name="connsiteY225" fmla="*/ 3950756 h 4971186"/>
                <a:gd name="connsiteX226" fmla="*/ 3185995 w 3233125"/>
                <a:gd name="connsiteY226" fmla="*/ 3950756 h 4971186"/>
                <a:gd name="connsiteX227" fmla="*/ 3063721 w 3233125"/>
                <a:gd name="connsiteY227" fmla="*/ 3934697 h 4971186"/>
                <a:gd name="connsiteX228" fmla="*/ 3043102 w 3233125"/>
                <a:gd name="connsiteY228" fmla="*/ 3935402 h 4971186"/>
                <a:gd name="connsiteX229" fmla="*/ 2894839 w 3233125"/>
                <a:gd name="connsiteY229" fmla="*/ 3971812 h 4971186"/>
                <a:gd name="connsiteX230" fmla="*/ 2894840 w 3233125"/>
                <a:gd name="connsiteY230" fmla="*/ 3971812 h 4971186"/>
                <a:gd name="connsiteX231" fmla="*/ 2861753 w 3233125"/>
                <a:gd name="connsiteY231" fmla="*/ 3979374 h 4971186"/>
                <a:gd name="connsiteX232" fmla="*/ 2842129 w 3233125"/>
                <a:gd name="connsiteY232" fmla="*/ 3974384 h 4971186"/>
                <a:gd name="connsiteX233" fmla="*/ 2842128 w 3233125"/>
                <a:gd name="connsiteY233" fmla="*/ 3974384 h 4971186"/>
                <a:gd name="connsiteX234" fmla="*/ 2841542 w 3233125"/>
                <a:gd name="connsiteY234" fmla="*/ 3974047 h 4971186"/>
                <a:gd name="connsiteX235" fmla="*/ 2841541 w 3233125"/>
                <a:gd name="connsiteY235" fmla="*/ 3974046 h 4971186"/>
                <a:gd name="connsiteX236" fmla="*/ 2824861 w 3233125"/>
                <a:gd name="connsiteY236" fmla="*/ 3960874 h 4971186"/>
                <a:gd name="connsiteX237" fmla="*/ 2729175 w 3233125"/>
                <a:gd name="connsiteY237" fmla="*/ 3893257 h 4971186"/>
                <a:gd name="connsiteX238" fmla="*/ 2347767 w 3233125"/>
                <a:gd name="connsiteY238" fmla="*/ 3700339 h 4971186"/>
                <a:gd name="connsiteX239" fmla="*/ 2346219 w 3233125"/>
                <a:gd name="connsiteY239" fmla="*/ 3698246 h 4971186"/>
                <a:gd name="connsiteX240" fmla="*/ 2346249 w 3233125"/>
                <a:gd name="connsiteY240" fmla="*/ 3698246 h 4971186"/>
                <a:gd name="connsiteX241" fmla="*/ 2133183 w 3233125"/>
                <a:gd name="connsiteY241" fmla="*/ 3575402 h 4971186"/>
                <a:gd name="connsiteX242" fmla="*/ 2133183 w 3233125"/>
                <a:gd name="connsiteY242" fmla="*/ 3575401 h 4971186"/>
                <a:gd name="connsiteX243" fmla="*/ 1913017 w 3233125"/>
                <a:gd name="connsiteY243" fmla="*/ 3517709 h 4971186"/>
                <a:gd name="connsiteX244" fmla="*/ 1911707 w 3233125"/>
                <a:gd name="connsiteY244" fmla="*/ 3517085 h 4971186"/>
                <a:gd name="connsiteX245" fmla="*/ 1863883 w 3233125"/>
                <a:gd name="connsiteY245" fmla="*/ 3432445 h 4971186"/>
                <a:gd name="connsiteX246" fmla="*/ 1860763 w 3233125"/>
                <a:gd name="connsiteY246" fmla="*/ 3415540 h 4971186"/>
                <a:gd name="connsiteX247" fmla="*/ 1850494 w 3233125"/>
                <a:gd name="connsiteY247" fmla="*/ 3332442 h 4971186"/>
                <a:gd name="connsiteX248" fmla="*/ 1830921 w 3233125"/>
                <a:gd name="connsiteY248" fmla="*/ 3180803 h 4971186"/>
                <a:gd name="connsiteX249" fmla="*/ 1800600 w 3233125"/>
                <a:gd name="connsiteY249" fmla="*/ 3023207 h 4971186"/>
                <a:gd name="connsiteX250" fmla="*/ 1773001 w 3233125"/>
                <a:gd name="connsiteY250" fmla="*/ 2873342 h 4971186"/>
                <a:gd name="connsiteX251" fmla="*/ 1774493 w 3233125"/>
                <a:gd name="connsiteY251" fmla="*/ 2806824 h 4971186"/>
                <a:gd name="connsiteX252" fmla="*/ 1783104 w 3233125"/>
                <a:gd name="connsiteY252" fmla="*/ 2772308 h 4971186"/>
                <a:gd name="connsiteX253" fmla="*/ 1803838 w 3233125"/>
                <a:gd name="connsiteY253" fmla="*/ 2685415 h 4971186"/>
                <a:gd name="connsiteX254" fmla="*/ 1831707 w 3233125"/>
                <a:gd name="connsiteY254" fmla="*/ 2214895 h 4971186"/>
                <a:gd name="connsiteX255" fmla="*/ 1827880 w 3233125"/>
                <a:gd name="connsiteY255" fmla="*/ 2195159 h 4971186"/>
                <a:gd name="connsiteX256" fmla="*/ 1768342 w 3233125"/>
                <a:gd name="connsiteY256" fmla="*/ 2043041 h 4971186"/>
                <a:gd name="connsiteX257" fmla="*/ 1695363 w 3233125"/>
                <a:gd name="connsiteY257" fmla="*/ 1851067 h 4971186"/>
                <a:gd name="connsiteX258" fmla="*/ 1670873 w 3233125"/>
                <a:gd name="connsiteY258" fmla="*/ 1151972 h 4971186"/>
                <a:gd name="connsiteX259" fmla="*/ 1671810 w 3233125"/>
                <a:gd name="connsiteY259" fmla="*/ 1149939 h 4971186"/>
                <a:gd name="connsiteX260" fmla="*/ 1673671 w 3233125"/>
                <a:gd name="connsiteY260" fmla="*/ 1149231 h 4971186"/>
                <a:gd name="connsiteX261" fmla="*/ 1673938 w 3233125"/>
                <a:gd name="connsiteY261" fmla="*/ 1149244 h 4971186"/>
                <a:gd name="connsiteX262" fmla="*/ 1887665 w 3233125"/>
                <a:gd name="connsiteY262" fmla="*/ 1190765 h 4971186"/>
                <a:gd name="connsiteX263" fmla="*/ 2102770 w 3233125"/>
                <a:gd name="connsiteY263" fmla="*/ 1312232 h 4971186"/>
                <a:gd name="connsiteX264" fmla="*/ 2101438 w 3233125"/>
                <a:gd name="connsiteY264" fmla="*/ 1309242 h 4971186"/>
                <a:gd name="connsiteX265" fmla="*/ 2102857 w 3233125"/>
                <a:gd name="connsiteY265" fmla="*/ 1305546 h 4971186"/>
                <a:gd name="connsiteX266" fmla="*/ 2103994 w 3233125"/>
                <a:gd name="connsiteY266" fmla="*/ 1305303 h 4971186"/>
                <a:gd name="connsiteX267" fmla="*/ 2106553 w 3233125"/>
                <a:gd name="connsiteY267" fmla="*/ 1306965 h 4971186"/>
                <a:gd name="connsiteX268" fmla="*/ 2257393 w 3233125"/>
                <a:gd name="connsiteY268" fmla="*/ 1672748 h 4971186"/>
                <a:gd name="connsiteX269" fmla="*/ 2305945 w 3233125"/>
                <a:gd name="connsiteY269" fmla="*/ 1916927 h 4971186"/>
                <a:gd name="connsiteX270" fmla="*/ 2305593 w 3233125"/>
                <a:gd name="connsiteY270" fmla="*/ 1918612 h 4971186"/>
                <a:gd name="connsiteX271" fmla="*/ 2268962 w 3233125"/>
                <a:gd name="connsiteY271" fmla="*/ 2004339 h 4971186"/>
                <a:gd name="connsiteX272" fmla="*/ 2288902 w 3233125"/>
                <a:gd name="connsiteY272" fmla="*/ 2077368 h 4971186"/>
                <a:gd name="connsiteX273" fmla="*/ 2289129 w 3233125"/>
                <a:gd name="connsiteY273" fmla="*/ 2078053 h 4971186"/>
                <a:gd name="connsiteX274" fmla="*/ 2318938 w 3233125"/>
                <a:gd name="connsiteY274" fmla="*/ 2169083 h 4971186"/>
                <a:gd name="connsiteX275" fmla="*/ 2335817 w 3233125"/>
                <a:gd name="connsiteY275" fmla="*/ 2175282 h 4971186"/>
                <a:gd name="connsiteX276" fmla="*/ 2349418 w 3233125"/>
                <a:gd name="connsiteY276" fmla="*/ 2173176 h 4971186"/>
                <a:gd name="connsiteX277" fmla="*/ 2349418 w 3233125"/>
                <a:gd name="connsiteY277" fmla="*/ 2173176 h 4971186"/>
                <a:gd name="connsiteX278" fmla="*/ 2378352 w 3233125"/>
                <a:gd name="connsiteY278" fmla="*/ 2161759 h 4971186"/>
                <a:gd name="connsiteX279" fmla="*/ 2379500 w 3233125"/>
                <a:gd name="connsiteY279" fmla="*/ 2161512 h 4971186"/>
                <a:gd name="connsiteX280" fmla="*/ 2381239 w 3233125"/>
                <a:gd name="connsiteY280" fmla="*/ 2162118 h 4971186"/>
                <a:gd name="connsiteX281" fmla="*/ 2408974 w 3233125"/>
                <a:gd name="connsiteY281" fmla="*/ 2176489 h 4971186"/>
                <a:gd name="connsiteX282" fmla="*/ 2409638 w 3233125"/>
                <a:gd name="connsiteY282" fmla="*/ 2176478 h 4971186"/>
                <a:gd name="connsiteX283" fmla="*/ 2415280 w 3233125"/>
                <a:gd name="connsiteY283" fmla="*/ 2175564 h 4971186"/>
                <a:gd name="connsiteX284" fmla="*/ 2415282 w 3233125"/>
                <a:gd name="connsiteY284" fmla="*/ 2175564 h 4971186"/>
                <a:gd name="connsiteX285" fmla="*/ 2415283 w 3233125"/>
                <a:gd name="connsiteY285" fmla="*/ 2175564 h 4971186"/>
                <a:gd name="connsiteX286" fmla="*/ 2443238 w 3233125"/>
                <a:gd name="connsiteY286" fmla="*/ 2159831 h 4971186"/>
                <a:gd name="connsiteX287" fmla="*/ 2444869 w 3233125"/>
                <a:gd name="connsiteY287" fmla="*/ 2159312 h 4971186"/>
                <a:gd name="connsiteX288" fmla="*/ 2445639 w 3233125"/>
                <a:gd name="connsiteY288" fmla="*/ 2159421 h 4971186"/>
                <a:gd name="connsiteX289" fmla="*/ 2473215 w 3233125"/>
                <a:gd name="connsiteY289" fmla="*/ 2165062 h 4971186"/>
                <a:gd name="connsiteX290" fmla="*/ 2479837 w 3233125"/>
                <a:gd name="connsiteY290" fmla="*/ 2164255 h 4971186"/>
                <a:gd name="connsiteX291" fmla="*/ 2479837 w 3233125"/>
                <a:gd name="connsiteY291" fmla="*/ 2164255 h 4971186"/>
                <a:gd name="connsiteX292" fmla="*/ 2482422 w 3233125"/>
                <a:gd name="connsiteY292" fmla="*/ 2163318 h 4971186"/>
                <a:gd name="connsiteX293" fmla="*/ 2482422 w 3233125"/>
                <a:gd name="connsiteY293" fmla="*/ 2163318 h 4971186"/>
                <a:gd name="connsiteX294" fmla="*/ 2501677 w 3233125"/>
                <a:gd name="connsiteY294" fmla="*/ 2133624 h 4971186"/>
                <a:gd name="connsiteX295" fmla="*/ 2504271 w 3233125"/>
                <a:gd name="connsiteY295" fmla="*/ 2131876 h 4971186"/>
                <a:gd name="connsiteX296" fmla="*/ 2504408 w 3233125"/>
                <a:gd name="connsiteY296" fmla="*/ 2131879 h 4971186"/>
                <a:gd name="connsiteX297" fmla="*/ 2517549 w 3233125"/>
                <a:gd name="connsiteY297" fmla="*/ 2132306 h 4971186"/>
                <a:gd name="connsiteX298" fmla="*/ 2534786 w 3233125"/>
                <a:gd name="connsiteY298" fmla="*/ 2130408 h 4971186"/>
                <a:gd name="connsiteX299" fmla="*/ 2534786 w 3233125"/>
                <a:gd name="connsiteY299" fmla="*/ 2130408 h 4971186"/>
                <a:gd name="connsiteX300" fmla="*/ 2560311 w 3233125"/>
                <a:gd name="connsiteY300" fmla="*/ 2099035 h 4971186"/>
                <a:gd name="connsiteX301" fmla="*/ 2553822 w 3233125"/>
                <a:gd name="connsiteY301" fmla="*/ 1915291 h 4971186"/>
                <a:gd name="connsiteX302" fmla="*/ 2553853 w 3233125"/>
                <a:gd name="connsiteY302" fmla="*/ 1915291 h 4971186"/>
                <a:gd name="connsiteX303" fmla="*/ 2552838 w 3233125"/>
                <a:gd name="connsiteY303" fmla="*/ 1913228 h 4971186"/>
                <a:gd name="connsiteX304" fmla="*/ 2530718 w 3233125"/>
                <a:gd name="connsiteY304" fmla="*/ 1627652 h 4971186"/>
                <a:gd name="connsiteX305" fmla="*/ 2460962 w 3233125"/>
                <a:gd name="connsiteY305" fmla="*/ 1404213 h 4971186"/>
                <a:gd name="connsiteX306" fmla="*/ 2460965 w 3233125"/>
                <a:gd name="connsiteY306" fmla="*/ 1404213 h 4971186"/>
                <a:gd name="connsiteX307" fmla="*/ 2326559 w 3233125"/>
                <a:gd name="connsiteY307" fmla="*/ 1114865 h 4971186"/>
                <a:gd name="connsiteX308" fmla="*/ 2257948 w 3233125"/>
                <a:gd name="connsiteY308" fmla="*/ 1026859 h 4971186"/>
                <a:gd name="connsiteX309" fmla="*/ 2257976 w 3233125"/>
                <a:gd name="connsiteY309" fmla="*/ 1026859 h 4971186"/>
                <a:gd name="connsiteX310" fmla="*/ 1973413 w 3233125"/>
                <a:gd name="connsiteY310" fmla="*/ 873198 h 4971186"/>
                <a:gd name="connsiteX311" fmla="*/ 1667377 w 3233125"/>
                <a:gd name="connsiteY311" fmla="*/ 741021 h 4971186"/>
                <a:gd name="connsiteX312" fmla="*/ 1667050 w 3233125"/>
                <a:gd name="connsiteY312" fmla="*/ 740853 h 4971186"/>
                <a:gd name="connsiteX313" fmla="*/ 1639719 w 3233125"/>
                <a:gd name="connsiteY313" fmla="*/ 724503 h 4971186"/>
                <a:gd name="connsiteX314" fmla="*/ 1639697 w 3233125"/>
                <a:gd name="connsiteY314" fmla="*/ 724503 h 4971186"/>
                <a:gd name="connsiteX315" fmla="*/ 1639524 w 3233125"/>
                <a:gd name="connsiteY315" fmla="*/ 724509 h 4971186"/>
                <a:gd name="connsiteX316" fmla="*/ 1637901 w 3233125"/>
                <a:gd name="connsiteY316" fmla="*/ 723988 h 4971186"/>
                <a:gd name="connsiteX317" fmla="*/ 1633006 w 3233125"/>
                <a:gd name="connsiteY317" fmla="*/ 720501 h 4971186"/>
                <a:gd name="connsiteX318" fmla="*/ 1633028 w 3233125"/>
                <a:gd name="connsiteY318" fmla="*/ 720501 h 4971186"/>
                <a:gd name="connsiteX319" fmla="*/ 1608668 w 3233125"/>
                <a:gd name="connsiteY319" fmla="*/ 705928 h 4971186"/>
                <a:gd name="connsiteX320" fmla="*/ 1607317 w 3233125"/>
                <a:gd name="connsiteY320" fmla="*/ 703272 h 4971186"/>
                <a:gd name="connsiteX321" fmla="*/ 1607338 w 3233125"/>
                <a:gd name="connsiteY321" fmla="*/ 703272 h 4971186"/>
                <a:gd name="connsiteX322" fmla="*/ 1501531 w 3233125"/>
                <a:gd name="connsiteY322" fmla="*/ 666062 h 4971186"/>
                <a:gd name="connsiteX323" fmla="*/ 1207408 w 3233125"/>
                <a:gd name="connsiteY323" fmla="*/ 653749 h 4971186"/>
                <a:gd name="connsiteX324" fmla="*/ 1207408 w 3233125"/>
                <a:gd name="connsiteY324" fmla="*/ 653749 h 4971186"/>
                <a:gd name="connsiteX325" fmla="*/ 1206274 w 3233125"/>
                <a:gd name="connsiteY325" fmla="*/ 653746 h 4971186"/>
                <a:gd name="connsiteX326" fmla="*/ 1205110 w 3233125"/>
                <a:gd name="connsiteY326" fmla="*/ 653489 h 4971186"/>
                <a:gd name="connsiteX327" fmla="*/ 1121354 w 3233125"/>
                <a:gd name="connsiteY327" fmla="*/ 614931 h 4971186"/>
                <a:gd name="connsiteX328" fmla="*/ 1119747 w 3233125"/>
                <a:gd name="connsiteY328" fmla="*/ 612735 h 4971186"/>
                <a:gd name="connsiteX329" fmla="*/ 1111547 w 3233125"/>
                <a:gd name="connsiteY329" fmla="*/ 547145 h 4971186"/>
                <a:gd name="connsiteX330" fmla="*/ 1112651 w 3233125"/>
                <a:gd name="connsiteY330" fmla="*/ 544554 h 4971186"/>
                <a:gd name="connsiteX331" fmla="*/ 1112652 w 3233125"/>
                <a:gd name="connsiteY331" fmla="*/ 544554 h 4971186"/>
                <a:gd name="connsiteX332" fmla="*/ 1129962 w 3233125"/>
                <a:gd name="connsiteY332" fmla="*/ 529616 h 4971186"/>
                <a:gd name="connsiteX333" fmla="*/ 1129964 w 3233125"/>
                <a:gd name="connsiteY333" fmla="*/ 529614 h 4971186"/>
                <a:gd name="connsiteX334" fmla="*/ 1151545 w 3233125"/>
                <a:gd name="connsiteY334" fmla="*/ 495948 h 4971186"/>
                <a:gd name="connsiteX335" fmla="*/ 1151545 w 3233125"/>
                <a:gd name="connsiteY335" fmla="*/ 495948 h 4971186"/>
                <a:gd name="connsiteX336" fmla="*/ 1181231 w 3233125"/>
                <a:gd name="connsiteY336" fmla="*/ 387569 h 4971186"/>
                <a:gd name="connsiteX337" fmla="*/ 1139957 w 3233125"/>
                <a:gd name="connsiteY337" fmla="*/ 363425 h 4971186"/>
                <a:gd name="connsiteX338" fmla="*/ 1137185 w 3233125"/>
                <a:gd name="connsiteY338" fmla="*/ 360709 h 4971186"/>
                <a:gd name="connsiteX339" fmla="*/ 1120077 w 3233125"/>
                <a:gd name="connsiteY339" fmla="*/ 191764 h 4971186"/>
                <a:gd name="connsiteX340" fmla="*/ 1057734 w 3233125"/>
                <a:gd name="connsiteY340" fmla="*/ 114926 h 4971186"/>
                <a:gd name="connsiteX341" fmla="*/ 1056966 w 3233125"/>
                <a:gd name="connsiteY341" fmla="*/ 114060 h 4971186"/>
                <a:gd name="connsiteX342" fmla="*/ 964952 w 3233125"/>
                <a:gd name="connsiteY342" fmla="*/ 17745 h 4971186"/>
                <a:gd name="connsiteX343" fmla="*/ 862855 w 3233125"/>
                <a:gd name="connsiteY343" fmla="*/ 0 h 4971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</a:cxnLst>
              <a:rect l="l" t="t" r="r" b="b"/>
              <a:pathLst>
                <a:path w="3233125" h="4971186">
                  <a:moveTo>
                    <a:pt x="862855" y="0"/>
                  </a:moveTo>
                  <a:cubicBezTo>
                    <a:pt x="834548" y="0"/>
                    <a:pt x="806002" y="3499"/>
                    <a:pt x="780970" y="10709"/>
                  </a:cubicBezTo>
                  <a:cubicBezTo>
                    <a:pt x="736786" y="23438"/>
                    <a:pt x="703543" y="47752"/>
                    <a:pt x="678085" y="75311"/>
                  </a:cubicBezTo>
                  <a:lnTo>
                    <a:pt x="678085" y="75311"/>
                  </a:lnTo>
                  <a:cubicBezTo>
                    <a:pt x="670234" y="83809"/>
                    <a:pt x="663123" y="92617"/>
                    <a:pt x="656661" y="101490"/>
                  </a:cubicBezTo>
                  <a:lnTo>
                    <a:pt x="656661" y="101489"/>
                  </a:lnTo>
                  <a:cubicBezTo>
                    <a:pt x="629240" y="139140"/>
                    <a:pt x="613735" y="177628"/>
                    <a:pt x="611722" y="217820"/>
                  </a:cubicBezTo>
                  <a:cubicBezTo>
                    <a:pt x="609703" y="258145"/>
                    <a:pt x="621225" y="300407"/>
                    <a:pt x="632924" y="343221"/>
                  </a:cubicBezTo>
                  <a:cubicBezTo>
                    <a:pt x="633006" y="343519"/>
                    <a:pt x="633037" y="343830"/>
                    <a:pt x="633017" y="344139"/>
                  </a:cubicBezTo>
                  <a:cubicBezTo>
                    <a:pt x="630125" y="389021"/>
                    <a:pt x="627257" y="433589"/>
                    <a:pt x="628529" y="457742"/>
                  </a:cubicBezTo>
                  <a:cubicBezTo>
                    <a:pt x="629779" y="481450"/>
                    <a:pt x="634942" y="484511"/>
                    <a:pt x="639562" y="487842"/>
                  </a:cubicBezTo>
                  <a:cubicBezTo>
                    <a:pt x="639997" y="488156"/>
                    <a:pt x="640332" y="488587"/>
                    <a:pt x="640529" y="489086"/>
                  </a:cubicBezTo>
                  <a:cubicBezTo>
                    <a:pt x="663424" y="547144"/>
                    <a:pt x="686220" y="604936"/>
                    <a:pt x="713233" y="651547"/>
                  </a:cubicBezTo>
                  <a:cubicBezTo>
                    <a:pt x="740239" y="698147"/>
                    <a:pt x="771408" y="733472"/>
                    <a:pt x="796749" y="752206"/>
                  </a:cubicBezTo>
                  <a:cubicBezTo>
                    <a:pt x="821875" y="770782"/>
                    <a:pt x="841329" y="773109"/>
                    <a:pt x="861268" y="775488"/>
                  </a:cubicBezTo>
                  <a:cubicBezTo>
                    <a:pt x="862249" y="775605"/>
                    <a:pt x="863095" y="776230"/>
                    <a:pt x="863495" y="777133"/>
                  </a:cubicBezTo>
                  <a:lnTo>
                    <a:pt x="875585" y="804426"/>
                  </a:lnTo>
                  <a:lnTo>
                    <a:pt x="875599" y="804426"/>
                  </a:lnTo>
                  <a:cubicBezTo>
                    <a:pt x="875774" y="804501"/>
                    <a:pt x="875944" y="804595"/>
                    <a:pt x="876106" y="804708"/>
                  </a:cubicBezTo>
                  <a:cubicBezTo>
                    <a:pt x="877164" y="805450"/>
                    <a:pt x="877552" y="806791"/>
                    <a:pt x="877132" y="807951"/>
                  </a:cubicBezTo>
                  <a:lnTo>
                    <a:pt x="877147" y="807951"/>
                  </a:lnTo>
                  <a:lnTo>
                    <a:pt x="877837" y="809510"/>
                  </a:lnTo>
                  <a:cubicBezTo>
                    <a:pt x="878463" y="810923"/>
                    <a:pt x="877825" y="812576"/>
                    <a:pt x="876412" y="813203"/>
                  </a:cubicBezTo>
                  <a:cubicBezTo>
                    <a:pt x="876043" y="813366"/>
                    <a:pt x="875658" y="813443"/>
                    <a:pt x="875279" y="813443"/>
                  </a:cubicBezTo>
                  <a:cubicBezTo>
                    <a:pt x="874730" y="813443"/>
                    <a:pt x="874193" y="813280"/>
                    <a:pt x="873738" y="812981"/>
                  </a:cubicBezTo>
                  <a:lnTo>
                    <a:pt x="873723" y="812981"/>
                  </a:lnTo>
                  <a:lnTo>
                    <a:pt x="770919" y="959588"/>
                  </a:lnTo>
                  <a:cubicBezTo>
                    <a:pt x="770681" y="959926"/>
                    <a:pt x="770372" y="960208"/>
                    <a:pt x="770012" y="960413"/>
                  </a:cubicBezTo>
                  <a:cubicBezTo>
                    <a:pt x="719055" y="989430"/>
                    <a:pt x="668563" y="1018207"/>
                    <a:pt x="623873" y="1077471"/>
                  </a:cubicBezTo>
                  <a:cubicBezTo>
                    <a:pt x="602307" y="1106071"/>
                    <a:pt x="582045" y="1141835"/>
                    <a:pt x="562391" y="1179849"/>
                  </a:cubicBezTo>
                  <a:cubicBezTo>
                    <a:pt x="551736" y="1200455"/>
                    <a:pt x="541276" y="1221691"/>
                    <a:pt x="530891" y="1242774"/>
                  </a:cubicBezTo>
                  <a:cubicBezTo>
                    <a:pt x="520694" y="1263475"/>
                    <a:pt x="510536" y="1284097"/>
                    <a:pt x="500388" y="1303724"/>
                  </a:cubicBezTo>
                  <a:cubicBezTo>
                    <a:pt x="460838" y="1380217"/>
                    <a:pt x="420994" y="1442514"/>
                    <a:pt x="381215" y="1504712"/>
                  </a:cubicBezTo>
                  <a:cubicBezTo>
                    <a:pt x="380757" y="1505428"/>
                    <a:pt x="379999" y="1505897"/>
                    <a:pt x="379154" y="1505988"/>
                  </a:cubicBezTo>
                  <a:cubicBezTo>
                    <a:pt x="379055" y="1505998"/>
                    <a:pt x="378956" y="1506003"/>
                    <a:pt x="378857" y="1506003"/>
                  </a:cubicBezTo>
                  <a:cubicBezTo>
                    <a:pt x="378115" y="1506003"/>
                    <a:pt x="377399" y="1505709"/>
                    <a:pt x="376871" y="1505177"/>
                  </a:cubicBezTo>
                  <a:cubicBezTo>
                    <a:pt x="354093" y="1482237"/>
                    <a:pt x="331243" y="1459175"/>
                    <a:pt x="303920" y="1391843"/>
                  </a:cubicBezTo>
                  <a:cubicBezTo>
                    <a:pt x="276799" y="1325009"/>
                    <a:pt x="245185" y="1214339"/>
                    <a:pt x="213623" y="1103769"/>
                  </a:cubicBezTo>
                  <a:lnTo>
                    <a:pt x="213623" y="1103769"/>
                  </a:lnTo>
                  <a:lnTo>
                    <a:pt x="213291" y="1102606"/>
                  </a:lnTo>
                  <a:cubicBezTo>
                    <a:pt x="213088" y="1101897"/>
                    <a:pt x="213174" y="1101137"/>
                    <a:pt x="213529" y="1100490"/>
                  </a:cubicBezTo>
                  <a:cubicBezTo>
                    <a:pt x="230318" y="1069931"/>
                    <a:pt x="247022" y="1039522"/>
                    <a:pt x="262722" y="997855"/>
                  </a:cubicBezTo>
                  <a:cubicBezTo>
                    <a:pt x="278609" y="955691"/>
                    <a:pt x="292832" y="903574"/>
                    <a:pt x="284141" y="878969"/>
                  </a:cubicBezTo>
                  <a:cubicBezTo>
                    <a:pt x="282396" y="874028"/>
                    <a:pt x="279706" y="870210"/>
                    <a:pt x="276420" y="867130"/>
                  </a:cubicBezTo>
                  <a:cubicBezTo>
                    <a:pt x="269632" y="860771"/>
                    <a:pt x="260290" y="857510"/>
                    <a:pt x="250991" y="854311"/>
                  </a:cubicBezTo>
                  <a:cubicBezTo>
                    <a:pt x="243320" y="851671"/>
                    <a:pt x="235338" y="848980"/>
                    <a:pt x="230207" y="844173"/>
                  </a:cubicBezTo>
                  <a:cubicBezTo>
                    <a:pt x="225047" y="839338"/>
                    <a:pt x="222972" y="832591"/>
                    <a:pt x="221149" y="826837"/>
                  </a:cubicBezTo>
                  <a:cubicBezTo>
                    <a:pt x="218517" y="818532"/>
                    <a:pt x="216339" y="812184"/>
                    <a:pt x="208753" y="809729"/>
                  </a:cubicBezTo>
                  <a:cubicBezTo>
                    <a:pt x="206653" y="809050"/>
                    <a:pt x="204052" y="808641"/>
                    <a:pt x="200787" y="808641"/>
                  </a:cubicBezTo>
                  <a:cubicBezTo>
                    <a:pt x="200394" y="808641"/>
                    <a:pt x="199991" y="808647"/>
                    <a:pt x="199578" y="808659"/>
                  </a:cubicBezTo>
                  <a:lnTo>
                    <a:pt x="199578" y="808659"/>
                  </a:lnTo>
                  <a:cubicBezTo>
                    <a:pt x="172489" y="809453"/>
                    <a:pt x="109888" y="836002"/>
                    <a:pt x="46226" y="863063"/>
                  </a:cubicBezTo>
                  <a:cubicBezTo>
                    <a:pt x="45880" y="863211"/>
                    <a:pt x="45507" y="863287"/>
                    <a:pt x="45131" y="863287"/>
                  </a:cubicBezTo>
                  <a:cubicBezTo>
                    <a:pt x="45117" y="863287"/>
                    <a:pt x="45103" y="863286"/>
                    <a:pt x="45088" y="863286"/>
                  </a:cubicBezTo>
                  <a:cubicBezTo>
                    <a:pt x="43048" y="863255"/>
                    <a:pt x="41022" y="863221"/>
                    <a:pt x="39023" y="863221"/>
                  </a:cubicBezTo>
                  <a:cubicBezTo>
                    <a:pt x="19803" y="863221"/>
                    <a:pt x="3133" y="866363"/>
                    <a:pt x="404" y="905424"/>
                  </a:cubicBezTo>
                  <a:cubicBezTo>
                    <a:pt x="-2739" y="950407"/>
                    <a:pt x="12985" y="1041125"/>
                    <a:pt x="28849" y="1132512"/>
                  </a:cubicBezTo>
                  <a:cubicBezTo>
                    <a:pt x="29065" y="1133755"/>
                    <a:pt x="28425" y="1134949"/>
                    <a:pt x="27354" y="1135490"/>
                  </a:cubicBezTo>
                  <a:lnTo>
                    <a:pt x="27360" y="1135490"/>
                  </a:lnTo>
                  <a:cubicBezTo>
                    <a:pt x="23746" y="1164383"/>
                    <a:pt x="20549" y="1193929"/>
                    <a:pt x="23305" y="1235686"/>
                  </a:cubicBezTo>
                  <a:cubicBezTo>
                    <a:pt x="26259" y="1280460"/>
                    <a:pt x="36056" y="1339272"/>
                    <a:pt x="45899" y="1398313"/>
                  </a:cubicBezTo>
                  <a:lnTo>
                    <a:pt x="45905" y="1398313"/>
                  </a:lnTo>
                  <a:cubicBezTo>
                    <a:pt x="72496" y="1468970"/>
                    <a:pt x="99055" y="1539512"/>
                    <a:pt x="132815" y="1611319"/>
                  </a:cubicBezTo>
                  <a:cubicBezTo>
                    <a:pt x="166555" y="1683083"/>
                    <a:pt x="207504" y="1756143"/>
                    <a:pt x="248527" y="1829310"/>
                  </a:cubicBezTo>
                  <a:lnTo>
                    <a:pt x="248535" y="1829310"/>
                  </a:lnTo>
                  <a:cubicBezTo>
                    <a:pt x="263957" y="1841910"/>
                    <a:pt x="278994" y="1853957"/>
                    <a:pt x="309250" y="1854241"/>
                  </a:cubicBezTo>
                  <a:cubicBezTo>
                    <a:pt x="309610" y="1854245"/>
                    <a:pt x="309973" y="1854247"/>
                    <a:pt x="310337" y="1854247"/>
                  </a:cubicBezTo>
                  <a:cubicBezTo>
                    <a:pt x="335851" y="1854247"/>
                    <a:pt x="372333" y="1845819"/>
                    <a:pt x="428147" y="1811673"/>
                  </a:cubicBezTo>
                  <a:cubicBezTo>
                    <a:pt x="439561" y="1804690"/>
                    <a:pt x="451767" y="1796642"/>
                    <a:pt x="464861" y="1787367"/>
                  </a:cubicBezTo>
                  <a:lnTo>
                    <a:pt x="464861" y="1787367"/>
                  </a:lnTo>
                  <a:cubicBezTo>
                    <a:pt x="542971" y="1732035"/>
                    <a:pt x="651973" y="1633508"/>
                    <a:pt x="761201" y="1534763"/>
                  </a:cubicBezTo>
                  <a:lnTo>
                    <a:pt x="761214" y="1534763"/>
                  </a:lnTo>
                  <a:cubicBezTo>
                    <a:pt x="759287" y="1530702"/>
                    <a:pt x="757364" y="1526646"/>
                    <a:pt x="755441" y="1522591"/>
                  </a:cubicBezTo>
                  <a:cubicBezTo>
                    <a:pt x="754779" y="1521194"/>
                    <a:pt x="755374" y="1519524"/>
                    <a:pt x="756771" y="1518862"/>
                  </a:cubicBezTo>
                  <a:cubicBezTo>
                    <a:pt x="757158" y="1518678"/>
                    <a:pt x="757566" y="1518591"/>
                    <a:pt x="757968" y="1518591"/>
                  </a:cubicBezTo>
                  <a:cubicBezTo>
                    <a:pt x="759016" y="1518591"/>
                    <a:pt x="760021" y="1519182"/>
                    <a:pt x="760500" y="1520192"/>
                  </a:cubicBezTo>
                  <a:cubicBezTo>
                    <a:pt x="789623" y="1581614"/>
                    <a:pt x="818722" y="1642983"/>
                    <a:pt x="860115" y="1719837"/>
                  </a:cubicBezTo>
                  <a:cubicBezTo>
                    <a:pt x="877659" y="1752411"/>
                    <a:pt x="897441" y="1787819"/>
                    <a:pt x="916515" y="1821959"/>
                  </a:cubicBezTo>
                  <a:cubicBezTo>
                    <a:pt x="942428" y="1868339"/>
                    <a:pt x="967101" y="1912501"/>
                    <a:pt x="983190" y="1944247"/>
                  </a:cubicBezTo>
                  <a:cubicBezTo>
                    <a:pt x="1011193" y="1999502"/>
                    <a:pt x="1013323" y="2017406"/>
                    <a:pt x="1015382" y="2035372"/>
                  </a:cubicBezTo>
                  <a:cubicBezTo>
                    <a:pt x="1015413" y="2035648"/>
                    <a:pt x="1015404" y="2035927"/>
                    <a:pt x="1015353" y="2036200"/>
                  </a:cubicBezTo>
                  <a:cubicBezTo>
                    <a:pt x="1009758" y="2066424"/>
                    <a:pt x="1004254" y="2096242"/>
                    <a:pt x="1008119" y="2131025"/>
                  </a:cubicBezTo>
                  <a:cubicBezTo>
                    <a:pt x="1011997" y="2165918"/>
                    <a:pt x="1025306" y="2205910"/>
                    <a:pt x="1038758" y="2246294"/>
                  </a:cubicBezTo>
                  <a:cubicBezTo>
                    <a:pt x="1038972" y="2246938"/>
                    <a:pt x="1038946" y="2247637"/>
                    <a:pt x="1038683" y="2248262"/>
                  </a:cubicBezTo>
                  <a:cubicBezTo>
                    <a:pt x="1028127" y="2273402"/>
                    <a:pt x="1017956" y="2297765"/>
                    <a:pt x="1019727" y="2322737"/>
                  </a:cubicBezTo>
                  <a:lnTo>
                    <a:pt x="1019727" y="2322737"/>
                  </a:lnTo>
                  <a:cubicBezTo>
                    <a:pt x="1021502" y="2347782"/>
                    <a:pt x="1035296" y="2373739"/>
                    <a:pt x="1049530" y="2400417"/>
                  </a:cubicBezTo>
                  <a:cubicBezTo>
                    <a:pt x="1050061" y="2401412"/>
                    <a:pt x="1049930" y="2402584"/>
                    <a:pt x="1049290" y="2403427"/>
                  </a:cubicBezTo>
                  <a:lnTo>
                    <a:pt x="1049306" y="2403427"/>
                  </a:lnTo>
                  <a:cubicBezTo>
                    <a:pt x="1049991" y="2403985"/>
                    <a:pt x="1050401" y="2404857"/>
                    <a:pt x="1050332" y="2405804"/>
                  </a:cubicBezTo>
                  <a:cubicBezTo>
                    <a:pt x="1048195" y="2435022"/>
                    <a:pt x="1046026" y="2464260"/>
                    <a:pt x="1017980" y="2538783"/>
                  </a:cubicBezTo>
                  <a:cubicBezTo>
                    <a:pt x="990019" y="2613084"/>
                    <a:pt x="936260" y="2732598"/>
                    <a:pt x="882551" y="2851996"/>
                  </a:cubicBezTo>
                  <a:lnTo>
                    <a:pt x="882538" y="2851996"/>
                  </a:lnTo>
                  <a:lnTo>
                    <a:pt x="701333" y="3381025"/>
                  </a:lnTo>
                  <a:lnTo>
                    <a:pt x="701317" y="3381070"/>
                  </a:lnTo>
                  <a:cubicBezTo>
                    <a:pt x="686391" y="3422350"/>
                    <a:pt x="671816" y="3462812"/>
                    <a:pt x="674783" y="3498465"/>
                  </a:cubicBezTo>
                  <a:cubicBezTo>
                    <a:pt x="677734" y="3533946"/>
                    <a:pt x="698103" y="3564974"/>
                    <a:pt x="719065" y="3596728"/>
                  </a:cubicBezTo>
                  <a:lnTo>
                    <a:pt x="719066" y="3596729"/>
                  </a:lnTo>
                  <a:lnTo>
                    <a:pt x="719186" y="3596911"/>
                  </a:lnTo>
                  <a:lnTo>
                    <a:pt x="719271" y="3597049"/>
                  </a:lnTo>
                  <a:lnTo>
                    <a:pt x="1277516" y="4560798"/>
                  </a:lnTo>
                  <a:lnTo>
                    <a:pt x="1278001" y="4560575"/>
                  </a:lnTo>
                  <a:cubicBezTo>
                    <a:pt x="1278380" y="4560401"/>
                    <a:pt x="1278777" y="4560318"/>
                    <a:pt x="1279169" y="4560318"/>
                  </a:cubicBezTo>
                  <a:cubicBezTo>
                    <a:pt x="1280228" y="4560318"/>
                    <a:pt x="1281242" y="4560922"/>
                    <a:pt x="1281714" y="4561948"/>
                  </a:cubicBezTo>
                  <a:cubicBezTo>
                    <a:pt x="1282360" y="4563352"/>
                    <a:pt x="1281746" y="4565015"/>
                    <a:pt x="1280341" y="4565661"/>
                  </a:cubicBezTo>
                  <a:lnTo>
                    <a:pt x="1217895" y="4594402"/>
                  </a:lnTo>
                  <a:lnTo>
                    <a:pt x="1217913" y="4594402"/>
                  </a:lnTo>
                  <a:cubicBezTo>
                    <a:pt x="1191543" y="4651865"/>
                    <a:pt x="1165001" y="4709623"/>
                    <a:pt x="1139189" y="4744969"/>
                  </a:cubicBezTo>
                  <a:cubicBezTo>
                    <a:pt x="1112907" y="4780959"/>
                    <a:pt x="1087139" y="4793998"/>
                    <a:pt x="1041921" y="4794441"/>
                  </a:cubicBezTo>
                  <a:cubicBezTo>
                    <a:pt x="1041091" y="4794450"/>
                    <a:pt x="1040254" y="4794453"/>
                    <a:pt x="1039412" y="4794453"/>
                  </a:cubicBezTo>
                  <a:cubicBezTo>
                    <a:pt x="1028725" y="4794453"/>
                    <a:pt x="1017035" y="4793822"/>
                    <a:pt x="1004897" y="4793168"/>
                  </a:cubicBezTo>
                  <a:cubicBezTo>
                    <a:pt x="991498" y="4792445"/>
                    <a:pt x="977581" y="4791703"/>
                    <a:pt x="963758" y="4791703"/>
                  </a:cubicBezTo>
                  <a:cubicBezTo>
                    <a:pt x="937523" y="4791703"/>
                    <a:pt x="911630" y="4794376"/>
                    <a:pt x="890282" y="4804926"/>
                  </a:cubicBezTo>
                  <a:cubicBezTo>
                    <a:pt x="882506" y="4808768"/>
                    <a:pt x="875314" y="4813669"/>
                    <a:pt x="868915" y="4819321"/>
                  </a:cubicBezTo>
                  <a:cubicBezTo>
                    <a:pt x="839255" y="4845518"/>
                    <a:pt x="827658" y="4886437"/>
                    <a:pt x="850766" y="4912600"/>
                  </a:cubicBezTo>
                  <a:cubicBezTo>
                    <a:pt x="854090" y="4916362"/>
                    <a:pt x="858163" y="4919876"/>
                    <a:pt x="862947" y="4923163"/>
                  </a:cubicBezTo>
                  <a:lnTo>
                    <a:pt x="862947" y="4923163"/>
                  </a:lnTo>
                  <a:cubicBezTo>
                    <a:pt x="899601" y="4948343"/>
                    <a:pt x="975178" y="4958450"/>
                    <a:pt x="1057548" y="4964741"/>
                  </a:cubicBezTo>
                  <a:cubicBezTo>
                    <a:pt x="1109994" y="4968747"/>
                    <a:pt x="1164712" y="4971187"/>
                    <a:pt x="1214729" y="4971187"/>
                  </a:cubicBezTo>
                  <a:cubicBezTo>
                    <a:pt x="1253317" y="4971187"/>
                    <a:pt x="1289107" y="4969734"/>
                    <a:pt x="1318896" y="4966427"/>
                  </a:cubicBezTo>
                  <a:cubicBezTo>
                    <a:pt x="1387103" y="4958855"/>
                    <a:pt x="1423865" y="4941561"/>
                    <a:pt x="1460856" y="4924161"/>
                  </a:cubicBezTo>
                  <a:cubicBezTo>
                    <a:pt x="1461234" y="4923983"/>
                    <a:pt x="1461641" y="4923895"/>
                    <a:pt x="1462047" y="4923895"/>
                  </a:cubicBezTo>
                  <a:cubicBezTo>
                    <a:pt x="1462578" y="4923895"/>
                    <a:pt x="1463107" y="4924046"/>
                    <a:pt x="1463567" y="4924344"/>
                  </a:cubicBezTo>
                  <a:cubicBezTo>
                    <a:pt x="1464378" y="4924868"/>
                    <a:pt x="1464862" y="4925774"/>
                    <a:pt x="1464846" y="4926741"/>
                  </a:cubicBezTo>
                  <a:lnTo>
                    <a:pt x="1464190" y="4966355"/>
                  </a:lnTo>
                  <a:cubicBezTo>
                    <a:pt x="1518763" y="4964888"/>
                    <a:pt x="1572765" y="4963271"/>
                    <a:pt x="1616133" y="4953142"/>
                  </a:cubicBezTo>
                  <a:cubicBezTo>
                    <a:pt x="1659462" y="4943023"/>
                    <a:pt x="1692261" y="4924379"/>
                    <a:pt x="1725219" y="4905397"/>
                  </a:cubicBezTo>
                  <a:lnTo>
                    <a:pt x="1725242" y="4905397"/>
                  </a:lnTo>
                  <a:cubicBezTo>
                    <a:pt x="1717694" y="4829351"/>
                    <a:pt x="1710145" y="4753971"/>
                    <a:pt x="1698453" y="4711016"/>
                  </a:cubicBezTo>
                  <a:cubicBezTo>
                    <a:pt x="1688096" y="4672968"/>
                    <a:pt x="1674598" y="4660807"/>
                    <a:pt x="1660868" y="4651374"/>
                  </a:cubicBezTo>
                  <a:cubicBezTo>
                    <a:pt x="1659431" y="4650387"/>
                    <a:pt x="1658008" y="4649442"/>
                    <a:pt x="1656559" y="4648485"/>
                  </a:cubicBezTo>
                  <a:lnTo>
                    <a:pt x="1656536" y="4648485"/>
                  </a:lnTo>
                  <a:cubicBezTo>
                    <a:pt x="1651043" y="4649995"/>
                    <a:pt x="1645210" y="4651516"/>
                    <a:pt x="1639158" y="4651516"/>
                  </a:cubicBezTo>
                  <a:cubicBezTo>
                    <a:pt x="1634000" y="4651516"/>
                    <a:pt x="1628683" y="4650412"/>
                    <a:pt x="1623280" y="4647256"/>
                  </a:cubicBezTo>
                  <a:lnTo>
                    <a:pt x="1623280" y="4647256"/>
                  </a:lnTo>
                  <a:cubicBezTo>
                    <a:pt x="1622500" y="4646800"/>
                    <a:pt x="1621722" y="4646304"/>
                    <a:pt x="1620951" y="4645774"/>
                  </a:cubicBezTo>
                  <a:cubicBezTo>
                    <a:pt x="1610050" y="4638286"/>
                    <a:pt x="1598971" y="4622950"/>
                    <a:pt x="1588330" y="4608285"/>
                  </a:cubicBezTo>
                  <a:cubicBezTo>
                    <a:pt x="1587475" y="4607108"/>
                    <a:pt x="1587665" y="4605472"/>
                    <a:pt x="1588767" y="4604522"/>
                  </a:cubicBezTo>
                  <a:lnTo>
                    <a:pt x="1601774" y="4593300"/>
                  </a:lnTo>
                  <a:lnTo>
                    <a:pt x="1598730" y="4583531"/>
                  </a:lnTo>
                  <a:cubicBezTo>
                    <a:pt x="1598593" y="4583092"/>
                    <a:pt x="1598570" y="4582644"/>
                    <a:pt x="1598643" y="4582220"/>
                  </a:cubicBezTo>
                  <a:lnTo>
                    <a:pt x="1598665" y="4582220"/>
                  </a:lnTo>
                  <a:cubicBezTo>
                    <a:pt x="1598536" y="4582055"/>
                    <a:pt x="1598424" y="4581871"/>
                    <a:pt x="1598332" y="4581672"/>
                  </a:cubicBezTo>
                  <a:cubicBezTo>
                    <a:pt x="1526866" y="4426844"/>
                    <a:pt x="1455344" y="4271897"/>
                    <a:pt x="1409612" y="4153907"/>
                  </a:cubicBezTo>
                  <a:cubicBezTo>
                    <a:pt x="1394478" y="4114861"/>
                    <a:pt x="1382174" y="4079878"/>
                    <a:pt x="1370664" y="4047153"/>
                  </a:cubicBezTo>
                  <a:cubicBezTo>
                    <a:pt x="1347372" y="3980932"/>
                    <a:pt x="1327355" y="3924034"/>
                    <a:pt x="1293716" y="3861211"/>
                  </a:cubicBezTo>
                  <a:cubicBezTo>
                    <a:pt x="1288822" y="3852071"/>
                    <a:pt x="1283638" y="3842802"/>
                    <a:pt x="1278229" y="3833452"/>
                  </a:cubicBezTo>
                  <a:cubicBezTo>
                    <a:pt x="1250903" y="3786217"/>
                    <a:pt x="1217904" y="3737011"/>
                    <a:pt x="1187792" y="3692112"/>
                  </a:cubicBezTo>
                  <a:cubicBezTo>
                    <a:pt x="1162642" y="3654612"/>
                    <a:pt x="1139474" y="3620071"/>
                    <a:pt x="1123412" y="3592306"/>
                  </a:cubicBezTo>
                  <a:cubicBezTo>
                    <a:pt x="1084158" y="3524450"/>
                    <a:pt x="1087151" y="3496706"/>
                    <a:pt x="1090313" y="3469008"/>
                  </a:cubicBezTo>
                  <a:cubicBezTo>
                    <a:pt x="1090352" y="3468664"/>
                    <a:pt x="1090455" y="3468329"/>
                    <a:pt x="1090616" y="3468022"/>
                  </a:cubicBezTo>
                  <a:cubicBezTo>
                    <a:pt x="1101854" y="3446647"/>
                    <a:pt x="1113196" y="3425065"/>
                    <a:pt x="1124574" y="3408445"/>
                  </a:cubicBezTo>
                  <a:lnTo>
                    <a:pt x="1124574" y="3408444"/>
                  </a:lnTo>
                  <a:cubicBezTo>
                    <a:pt x="1124655" y="3408327"/>
                    <a:pt x="1124754" y="3408182"/>
                    <a:pt x="1124834" y="3408066"/>
                  </a:cubicBezTo>
                  <a:lnTo>
                    <a:pt x="1124834" y="3408066"/>
                  </a:lnTo>
                  <a:cubicBezTo>
                    <a:pt x="1124834" y="3408066"/>
                    <a:pt x="1124853" y="3408039"/>
                    <a:pt x="1124860" y="3408028"/>
                  </a:cubicBezTo>
                  <a:lnTo>
                    <a:pt x="1124860" y="3408028"/>
                  </a:lnTo>
                  <a:lnTo>
                    <a:pt x="1124931" y="3407926"/>
                  </a:lnTo>
                  <a:lnTo>
                    <a:pt x="1124931" y="3407925"/>
                  </a:lnTo>
                  <a:cubicBezTo>
                    <a:pt x="1129705" y="3400996"/>
                    <a:pt x="1134494" y="3394907"/>
                    <a:pt x="1139951" y="3387969"/>
                  </a:cubicBezTo>
                  <a:cubicBezTo>
                    <a:pt x="1147398" y="3378499"/>
                    <a:pt x="1156170" y="3367344"/>
                    <a:pt x="1168103" y="3350023"/>
                  </a:cubicBezTo>
                  <a:lnTo>
                    <a:pt x="1168103" y="3350023"/>
                  </a:lnTo>
                  <a:lnTo>
                    <a:pt x="1168349" y="3349665"/>
                  </a:lnTo>
                  <a:lnTo>
                    <a:pt x="1168349" y="3349665"/>
                  </a:lnTo>
                  <a:cubicBezTo>
                    <a:pt x="1175236" y="3339654"/>
                    <a:pt x="1183166" y="3327615"/>
                    <a:pt x="1191787" y="3314524"/>
                  </a:cubicBezTo>
                  <a:cubicBezTo>
                    <a:pt x="1201981" y="3299045"/>
                    <a:pt x="1213142" y="3282100"/>
                    <a:pt x="1224616" y="3265422"/>
                  </a:cubicBezTo>
                  <a:cubicBezTo>
                    <a:pt x="1232889" y="3253398"/>
                    <a:pt x="1241341" y="3241490"/>
                    <a:pt x="1249735" y="3230339"/>
                  </a:cubicBezTo>
                  <a:cubicBezTo>
                    <a:pt x="1279199" y="3191197"/>
                    <a:pt x="1307878" y="3161478"/>
                    <a:pt x="1336429" y="3132040"/>
                  </a:cubicBezTo>
                  <a:lnTo>
                    <a:pt x="1336448" y="3132040"/>
                  </a:lnTo>
                  <a:lnTo>
                    <a:pt x="1335819" y="3130220"/>
                  </a:lnTo>
                  <a:cubicBezTo>
                    <a:pt x="1335313" y="3128759"/>
                    <a:pt x="1336089" y="3127165"/>
                    <a:pt x="1337550" y="3126660"/>
                  </a:cubicBezTo>
                  <a:cubicBezTo>
                    <a:pt x="1337853" y="3126555"/>
                    <a:pt x="1338161" y="3126506"/>
                    <a:pt x="1338464" y="3126506"/>
                  </a:cubicBezTo>
                  <a:cubicBezTo>
                    <a:pt x="1339625" y="3126506"/>
                    <a:pt x="1340709" y="3127233"/>
                    <a:pt x="1341110" y="3128392"/>
                  </a:cubicBezTo>
                  <a:lnTo>
                    <a:pt x="1341736" y="3130203"/>
                  </a:lnTo>
                  <a:lnTo>
                    <a:pt x="1341755" y="3130203"/>
                  </a:lnTo>
                  <a:cubicBezTo>
                    <a:pt x="1341820" y="3130256"/>
                    <a:pt x="1341884" y="3130313"/>
                    <a:pt x="1341946" y="3130373"/>
                  </a:cubicBezTo>
                  <a:cubicBezTo>
                    <a:pt x="1342693" y="3131097"/>
                    <a:pt x="1342949" y="3132135"/>
                    <a:pt x="1342710" y="3133076"/>
                  </a:cubicBezTo>
                  <a:lnTo>
                    <a:pt x="1342729" y="3133076"/>
                  </a:lnTo>
                  <a:lnTo>
                    <a:pt x="1410701" y="3329750"/>
                  </a:lnTo>
                  <a:lnTo>
                    <a:pt x="1410702" y="3329753"/>
                  </a:lnTo>
                  <a:cubicBezTo>
                    <a:pt x="1450136" y="3434059"/>
                    <a:pt x="1489516" y="3538220"/>
                    <a:pt x="1523493" y="3612628"/>
                  </a:cubicBezTo>
                  <a:cubicBezTo>
                    <a:pt x="1557464" y="3687023"/>
                    <a:pt x="1585756" y="3731008"/>
                    <a:pt x="1643000" y="3759346"/>
                  </a:cubicBezTo>
                  <a:cubicBezTo>
                    <a:pt x="1656422" y="3765991"/>
                    <a:pt x="1671477" y="3771795"/>
                    <a:pt x="1688131" y="3777257"/>
                  </a:cubicBezTo>
                  <a:cubicBezTo>
                    <a:pt x="1712448" y="3785233"/>
                    <a:pt x="1740068" y="3792447"/>
                    <a:pt x="1770845" y="3800484"/>
                  </a:cubicBezTo>
                  <a:cubicBezTo>
                    <a:pt x="1809242" y="3810511"/>
                    <a:pt x="1852492" y="3821804"/>
                    <a:pt x="1900099" y="3837419"/>
                  </a:cubicBezTo>
                  <a:cubicBezTo>
                    <a:pt x="1972309" y="3861103"/>
                    <a:pt x="2054487" y="3894712"/>
                    <a:pt x="2123959" y="3924159"/>
                  </a:cubicBezTo>
                  <a:cubicBezTo>
                    <a:pt x="2144731" y="3932963"/>
                    <a:pt x="2164295" y="3941365"/>
                    <a:pt x="2182208" y="3949057"/>
                  </a:cubicBezTo>
                  <a:cubicBezTo>
                    <a:pt x="2197191" y="3955492"/>
                    <a:pt x="2210980" y="3961412"/>
                    <a:pt x="2223172" y="3966580"/>
                  </a:cubicBezTo>
                  <a:cubicBezTo>
                    <a:pt x="2298498" y="3998508"/>
                    <a:pt x="2313952" y="4002138"/>
                    <a:pt x="2329197" y="4005713"/>
                  </a:cubicBezTo>
                  <a:lnTo>
                    <a:pt x="2329198" y="4005713"/>
                  </a:lnTo>
                  <a:lnTo>
                    <a:pt x="2329311" y="4005740"/>
                  </a:lnTo>
                  <a:cubicBezTo>
                    <a:pt x="2329682" y="4005827"/>
                    <a:pt x="2330030" y="4005988"/>
                    <a:pt x="2330337" y="4006214"/>
                  </a:cubicBezTo>
                  <a:cubicBezTo>
                    <a:pt x="2364550" y="4031483"/>
                    <a:pt x="2398622" y="4056645"/>
                    <a:pt x="2443240" y="4081418"/>
                  </a:cubicBezTo>
                  <a:cubicBezTo>
                    <a:pt x="2487893" y="4106211"/>
                    <a:pt x="2543130" y="4130627"/>
                    <a:pt x="2598533" y="4155114"/>
                  </a:cubicBezTo>
                  <a:lnTo>
                    <a:pt x="2598542" y="4155118"/>
                  </a:lnTo>
                  <a:lnTo>
                    <a:pt x="2598566" y="4155129"/>
                  </a:lnTo>
                  <a:cubicBezTo>
                    <a:pt x="2599044" y="4155340"/>
                    <a:pt x="2599459" y="4155689"/>
                    <a:pt x="2599754" y="4156132"/>
                  </a:cubicBezTo>
                  <a:cubicBezTo>
                    <a:pt x="2618016" y="4183507"/>
                    <a:pt x="2635864" y="4210181"/>
                    <a:pt x="2657554" y="4224724"/>
                  </a:cubicBezTo>
                  <a:cubicBezTo>
                    <a:pt x="2661287" y="4227228"/>
                    <a:pt x="2665142" y="4229376"/>
                    <a:pt x="2669090" y="4231275"/>
                  </a:cubicBezTo>
                  <a:cubicBezTo>
                    <a:pt x="2678932" y="4236008"/>
                    <a:pt x="2689206" y="4239122"/>
                    <a:pt x="2699260" y="4242164"/>
                  </a:cubicBezTo>
                  <a:lnTo>
                    <a:pt x="2699260" y="4242164"/>
                  </a:lnTo>
                  <a:cubicBezTo>
                    <a:pt x="2708399" y="4244929"/>
                    <a:pt x="2717423" y="4247652"/>
                    <a:pt x="2725408" y="4251492"/>
                  </a:cubicBezTo>
                  <a:cubicBezTo>
                    <a:pt x="2744779" y="4260810"/>
                    <a:pt x="2757738" y="4276547"/>
                    <a:pt x="2770031" y="4292033"/>
                  </a:cubicBezTo>
                  <a:lnTo>
                    <a:pt x="2814814" y="4257160"/>
                  </a:lnTo>
                  <a:lnTo>
                    <a:pt x="2814848" y="4257160"/>
                  </a:lnTo>
                  <a:cubicBezTo>
                    <a:pt x="2814781" y="4256392"/>
                    <a:pt x="2815030" y="4255601"/>
                    <a:pt x="2815601" y="4254997"/>
                  </a:cubicBezTo>
                  <a:cubicBezTo>
                    <a:pt x="2816151" y="4254413"/>
                    <a:pt x="2816893" y="4254119"/>
                    <a:pt x="2817637" y="4254119"/>
                  </a:cubicBezTo>
                  <a:cubicBezTo>
                    <a:pt x="2818326" y="4254119"/>
                    <a:pt x="2819017" y="4254372"/>
                    <a:pt x="2819558" y="4254883"/>
                  </a:cubicBezTo>
                  <a:lnTo>
                    <a:pt x="2895716" y="4326757"/>
                  </a:lnTo>
                  <a:cubicBezTo>
                    <a:pt x="2896555" y="4327549"/>
                    <a:pt x="2896822" y="4328775"/>
                    <a:pt x="2896389" y="4329844"/>
                  </a:cubicBezTo>
                  <a:lnTo>
                    <a:pt x="2886893" y="4353276"/>
                  </a:lnTo>
                  <a:lnTo>
                    <a:pt x="2973723" y="4450705"/>
                  </a:lnTo>
                  <a:lnTo>
                    <a:pt x="2973728" y="4450705"/>
                  </a:lnTo>
                  <a:cubicBezTo>
                    <a:pt x="3007534" y="4485143"/>
                    <a:pt x="3041918" y="4520126"/>
                    <a:pt x="3056888" y="4555194"/>
                  </a:cubicBezTo>
                  <a:cubicBezTo>
                    <a:pt x="3071574" y="4589596"/>
                    <a:pt x="3067519" y="4623870"/>
                    <a:pt x="3062242" y="4666553"/>
                  </a:cubicBezTo>
                  <a:lnTo>
                    <a:pt x="3062026" y="4668298"/>
                  </a:lnTo>
                  <a:lnTo>
                    <a:pt x="3061807" y="4670064"/>
                  </a:lnTo>
                  <a:lnTo>
                    <a:pt x="3061807" y="4670064"/>
                  </a:lnTo>
                  <a:cubicBezTo>
                    <a:pt x="3056270" y="4714855"/>
                    <a:pt x="3049974" y="4768574"/>
                    <a:pt x="3065523" y="4804039"/>
                  </a:cubicBezTo>
                  <a:cubicBezTo>
                    <a:pt x="3080605" y="4838438"/>
                    <a:pt x="3116511" y="4856075"/>
                    <a:pt x="3154190" y="4873822"/>
                  </a:cubicBezTo>
                  <a:cubicBezTo>
                    <a:pt x="3173075" y="4831747"/>
                    <a:pt x="3191828" y="4789304"/>
                    <a:pt x="3207563" y="4720805"/>
                  </a:cubicBezTo>
                  <a:cubicBezTo>
                    <a:pt x="3223645" y="4650798"/>
                    <a:pt x="3236552" y="4553669"/>
                    <a:pt x="3232311" y="4467186"/>
                  </a:cubicBezTo>
                  <a:cubicBezTo>
                    <a:pt x="3228072" y="4380744"/>
                    <a:pt x="3206701" y="4304818"/>
                    <a:pt x="3185229" y="4228571"/>
                  </a:cubicBezTo>
                  <a:cubicBezTo>
                    <a:pt x="3184832" y="4227161"/>
                    <a:pt x="3185590" y="4225682"/>
                    <a:pt x="3186967" y="4225182"/>
                  </a:cubicBezTo>
                  <a:lnTo>
                    <a:pt x="3211848" y="4216137"/>
                  </a:lnTo>
                  <a:lnTo>
                    <a:pt x="3185957" y="3950756"/>
                  </a:lnTo>
                  <a:lnTo>
                    <a:pt x="3185995" y="3950756"/>
                  </a:lnTo>
                  <a:cubicBezTo>
                    <a:pt x="3145157" y="3942613"/>
                    <a:pt x="3104616" y="3934697"/>
                    <a:pt x="3063721" y="3934697"/>
                  </a:cubicBezTo>
                  <a:cubicBezTo>
                    <a:pt x="3056859" y="3934697"/>
                    <a:pt x="3049987" y="3934920"/>
                    <a:pt x="3043102" y="3935402"/>
                  </a:cubicBezTo>
                  <a:cubicBezTo>
                    <a:pt x="2994350" y="3938816"/>
                    <a:pt x="2944800" y="3955237"/>
                    <a:pt x="2894839" y="3971812"/>
                  </a:cubicBezTo>
                  <a:lnTo>
                    <a:pt x="2894840" y="3971812"/>
                  </a:lnTo>
                  <a:cubicBezTo>
                    <a:pt x="2884200" y="3975454"/>
                    <a:pt x="2872935" y="3979374"/>
                    <a:pt x="2861753" y="3979374"/>
                  </a:cubicBezTo>
                  <a:cubicBezTo>
                    <a:pt x="2855134" y="3979374"/>
                    <a:pt x="2848544" y="3978001"/>
                    <a:pt x="2842129" y="3974384"/>
                  </a:cubicBezTo>
                  <a:lnTo>
                    <a:pt x="2842128" y="3974384"/>
                  </a:lnTo>
                  <a:cubicBezTo>
                    <a:pt x="2841942" y="3974278"/>
                    <a:pt x="2841729" y="3974157"/>
                    <a:pt x="2841542" y="3974047"/>
                  </a:cubicBezTo>
                  <a:lnTo>
                    <a:pt x="2841541" y="3974046"/>
                  </a:lnTo>
                  <a:cubicBezTo>
                    <a:pt x="2836434" y="3971053"/>
                    <a:pt x="2831429" y="3966643"/>
                    <a:pt x="2824861" y="3960874"/>
                  </a:cubicBezTo>
                  <a:cubicBezTo>
                    <a:pt x="2809886" y="3947722"/>
                    <a:pt x="2785396" y="3926201"/>
                    <a:pt x="2729175" y="3893257"/>
                  </a:cubicBezTo>
                  <a:cubicBezTo>
                    <a:pt x="2647087" y="3845156"/>
                    <a:pt x="2497518" y="3772790"/>
                    <a:pt x="2347767" y="3700339"/>
                  </a:cubicBezTo>
                  <a:cubicBezTo>
                    <a:pt x="2346907" y="3699923"/>
                    <a:pt x="2346356" y="3699124"/>
                    <a:pt x="2346219" y="3698246"/>
                  </a:cubicBezTo>
                  <a:lnTo>
                    <a:pt x="2346249" y="3698246"/>
                  </a:lnTo>
                  <a:cubicBezTo>
                    <a:pt x="2275251" y="3651511"/>
                    <a:pt x="2204504" y="3605301"/>
                    <a:pt x="2133183" y="3575402"/>
                  </a:cubicBezTo>
                  <a:lnTo>
                    <a:pt x="2133183" y="3575401"/>
                  </a:lnTo>
                  <a:cubicBezTo>
                    <a:pt x="2060363" y="3544874"/>
                    <a:pt x="1986853" y="3531316"/>
                    <a:pt x="1913017" y="3517709"/>
                  </a:cubicBezTo>
                  <a:cubicBezTo>
                    <a:pt x="1912533" y="3517619"/>
                    <a:pt x="1912081" y="3517404"/>
                    <a:pt x="1911707" y="3517085"/>
                  </a:cubicBezTo>
                  <a:cubicBezTo>
                    <a:pt x="1893424" y="3501479"/>
                    <a:pt x="1875019" y="3485639"/>
                    <a:pt x="1863883" y="3432445"/>
                  </a:cubicBezTo>
                  <a:cubicBezTo>
                    <a:pt x="1862779" y="3427173"/>
                    <a:pt x="1861743" y="3421516"/>
                    <a:pt x="1860763" y="3415540"/>
                  </a:cubicBezTo>
                  <a:cubicBezTo>
                    <a:pt x="1857007" y="3392651"/>
                    <a:pt x="1853974" y="3364601"/>
                    <a:pt x="1850494" y="3332442"/>
                  </a:cubicBezTo>
                  <a:cubicBezTo>
                    <a:pt x="1845774" y="3288805"/>
                    <a:pt x="1840224" y="3237503"/>
                    <a:pt x="1830921" y="3180803"/>
                  </a:cubicBezTo>
                  <a:cubicBezTo>
                    <a:pt x="1822568" y="3129898"/>
                    <a:pt x="1811195" y="3074660"/>
                    <a:pt x="1800600" y="3023207"/>
                  </a:cubicBezTo>
                  <a:cubicBezTo>
                    <a:pt x="1788424" y="2964073"/>
                    <a:pt x="1777265" y="2909890"/>
                    <a:pt x="1773001" y="2873342"/>
                  </a:cubicBezTo>
                  <a:cubicBezTo>
                    <a:pt x="1769633" y="2844464"/>
                    <a:pt x="1770552" y="2826465"/>
                    <a:pt x="1774493" y="2806824"/>
                  </a:cubicBezTo>
                  <a:cubicBezTo>
                    <a:pt x="1776591" y="2796376"/>
                    <a:pt x="1779542" y="2785474"/>
                    <a:pt x="1783104" y="2772308"/>
                  </a:cubicBezTo>
                  <a:cubicBezTo>
                    <a:pt x="1788696" y="2751642"/>
                    <a:pt x="1795859" y="2725172"/>
                    <a:pt x="1803838" y="2685415"/>
                  </a:cubicBezTo>
                  <a:cubicBezTo>
                    <a:pt x="1826453" y="2572741"/>
                    <a:pt x="1855482" y="2354086"/>
                    <a:pt x="1831707" y="2214895"/>
                  </a:cubicBezTo>
                  <a:cubicBezTo>
                    <a:pt x="1830552" y="2208134"/>
                    <a:pt x="1829273" y="2201565"/>
                    <a:pt x="1827880" y="2195159"/>
                  </a:cubicBezTo>
                  <a:cubicBezTo>
                    <a:pt x="1814991" y="2135895"/>
                    <a:pt x="1792353" y="2090823"/>
                    <a:pt x="1768342" y="2043041"/>
                  </a:cubicBezTo>
                  <a:cubicBezTo>
                    <a:pt x="1741632" y="1989890"/>
                    <a:pt x="1713293" y="1933512"/>
                    <a:pt x="1695363" y="1851067"/>
                  </a:cubicBezTo>
                  <a:cubicBezTo>
                    <a:pt x="1659642" y="1686822"/>
                    <a:pt x="1665273" y="1419110"/>
                    <a:pt x="1670873" y="1151972"/>
                  </a:cubicBezTo>
                  <a:cubicBezTo>
                    <a:pt x="1670889" y="1151193"/>
                    <a:pt x="1671229" y="1150457"/>
                    <a:pt x="1671810" y="1149939"/>
                  </a:cubicBezTo>
                  <a:cubicBezTo>
                    <a:pt x="1672325" y="1149481"/>
                    <a:pt x="1672988" y="1149231"/>
                    <a:pt x="1673671" y="1149231"/>
                  </a:cubicBezTo>
                  <a:cubicBezTo>
                    <a:pt x="1673760" y="1149231"/>
                    <a:pt x="1673849" y="1149235"/>
                    <a:pt x="1673938" y="1149244"/>
                  </a:cubicBezTo>
                  <a:cubicBezTo>
                    <a:pt x="1744151" y="1155967"/>
                    <a:pt x="1814775" y="1162715"/>
                    <a:pt x="1887665" y="1190765"/>
                  </a:cubicBezTo>
                  <a:cubicBezTo>
                    <a:pt x="1958097" y="1217869"/>
                    <a:pt x="2030553" y="1264832"/>
                    <a:pt x="2102770" y="1312232"/>
                  </a:cubicBezTo>
                  <a:cubicBezTo>
                    <a:pt x="2102326" y="1311235"/>
                    <a:pt x="2101882" y="1310239"/>
                    <a:pt x="2101438" y="1309242"/>
                  </a:cubicBezTo>
                  <a:cubicBezTo>
                    <a:pt x="2100809" y="1307829"/>
                    <a:pt x="2101445" y="1306175"/>
                    <a:pt x="2102857" y="1305546"/>
                  </a:cubicBezTo>
                  <a:cubicBezTo>
                    <a:pt x="2103227" y="1305381"/>
                    <a:pt x="2103613" y="1305303"/>
                    <a:pt x="2103994" y="1305303"/>
                  </a:cubicBezTo>
                  <a:cubicBezTo>
                    <a:pt x="2105066" y="1305303"/>
                    <a:pt x="2106089" y="1305922"/>
                    <a:pt x="2106553" y="1306965"/>
                  </a:cubicBezTo>
                  <a:cubicBezTo>
                    <a:pt x="2165301" y="1438909"/>
                    <a:pt x="2224144" y="1571061"/>
                    <a:pt x="2257393" y="1672748"/>
                  </a:cubicBezTo>
                  <a:cubicBezTo>
                    <a:pt x="2290682" y="1774558"/>
                    <a:pt x="2298323" y="1845842"/>
                    <a:pt x="2305945" y="1916927"/>
                  </a:cubicBezTo>
                  <a:cubicBezTo>
                    <a:pt x="2306008" y="1917512"/>
                    <a:pt x="2305885" y="1918102"/>
                    <a:pt x="2305593" y="1918612"/>
                  </a:cubicBezTo>
                  <a:cubicBezTo>
                    <a:pt x="2288394" y="1948763"/>
                    <a:pt x="2271684" y="1978161"/>
                    <a:pt x="2268962" y="2004339"/>
                  </a:cubicBezTo>
                  <a:cubicBezTo>
                    <a:pt x="2266261" y="2030312"/>
                    <a:pt x="2277338" y="2053413"/>
                    <a:pt x="2288902" y="2077368"/>
                  </a:cubicBezTo>
                  <a:cubicBezTo>
                    <a:pt x="2289007" y="2077586"/>
                    <a:pt x="2289084" y="2077816"/>
                    <a:pt x="2289129" y="2078053"/>
                  </a:cubicBezTo>
                  <a:cubicBezTo>
                    <a:pt x="2296812" y="2117766"/>
                    <a:pt x="2304283" y="2155591"/>
                    <a:pt x="2318938" y="2169083"/>
                  </a:cubicBezTo>
                  <a:cubicBezTo>
                    <a:pt x="2323692" y="2173460"/>
                    <a:pt x="2329351" y="2175282"/>
                    <a:pt x="2335817" y="2175282"/>
                  </a:cubicBezTo>
                  <a:cubicBezTo>
                    <a:pt x="2340018" y="2175282"/>
                    <a:pt x="2344561" y="2174513"/>
                    <a:pt x="2349418" y="2173176"/>
                  </a:cubicBezTo>
                  <a:lnTo>
                    <a:pt x="2349418" y="2173176"/>
                  </a:lnTo>
                  <a:cubicBezTo>
                    <a:pt x="2358541" y="2170665"/>
                    <a:pt x="2368317" y="2166274"/>
                    <a:pt x="2378352" y="2161759"/>
                  </a:cubicBezTo>
                  <a:cubicBezTo>
                    <a:pt x="2378719" y="2161594"/>
                    <a:pt x="2379110" y="2161512"/>
                    <a:pt x="2379500" y="2161512"/>
                  </a:cubicBezTo>
                  <a:cubicBezTo>
                    <a:pt x="2380120" y="2161512"/>
                    <a:pt x="2380735" y="2161719"/>
                    <a:pt x="2381239" y="2162118"/>
                  </a:cubicBezTo>
                  <a:cubicBezTo>
                    <a:pt x="2390937" y="2169806"/>
                    <a:pt x="2399572" y="2176489"/>
                    <a:pt x="2408974" y="2176489"/>
                  </a:cubicBezTo>
                  <a:cubicBezTo>
                    <a:pt x="2409195" y="2176489"/>
                    <a:pt x="2409416" y="2176485"/>
                    <a:pt x="2409638" y="2176478"/>
                  </a:cubicBezTo>
                  <a:cubicBezTo>
                    <a:pt x="2411437" y="2176417"/>
                    <a:pt x="2413319" y="2176104"/>
                    <a:pt x="2415280" y="2175564"/>
                  </a:cubicBezTo>
                  <a:lnTo>
                    <a:pt x="2415282" y="2175564"/>
                  </a:lnTo>
                  <a:lnTo>
                    <a:pt x="2415283" y="2175564"/>
                  </a:lnTo>
                  <a:cubicBezTo>
                    <a:pt x="2423892" y="2173195"/>
                    <a:pt x="2433283" y="2166731"/>
                    <a:pt x="2443238" y="2159831"/>
                  </a:cubicBezTo>
                  <a:cubicBezTo>
                    <a:pt x="2443735" y="2159487"/>
                    <a:pt x="2444301" y="2159312"/>
                    <a:pt x="2444869" y="2159312"/>
                  </a:cubicBezTo>
                  <a:cubicBezTo>
                    <a:pt x="2445128" y="2159312"/>
                    <a:pt x="2445387" y="2159348"/>
                    <a:pt x="2445639" y="2159421"/>
                  </a:cubicBezTo>
                  <a:cubicBezTo>
                    <a:pt x="2455870" y="2162374"/>
                    <a:pt x="2465385" y="2165062"/>
                    <a:pt x="2473215" y="2165062"/>
                  </a:cubicBezTo>
                  <a:cubicBezTo>
                    <a:pt x="2475586" y="2165062"/>
                    <a:pt x="2477802" y="2164815"/>
                    <a:pt x="2479837" y="2164255"/>
                  </a:cubicBezTo>
                  <a:lnTo>
                    <a:pt x="2479837" y="2164255"/>
                  </a:lnTo>
                  <a:cubicBezTo>
                    <a:pt x="2480745" y="2164006"/>
                    <a:pt x="2481607" y="2163694"/>
                    <a:pt x="2482422" y="2163318"/>
                  </a:cubicBezTo>
                  <a:lnTo>
                    <a:pt x="2482422" y="2163318"/>
                  </a:lnTo>
                  <a:cubicBezTo>
                    <a:pt x="2491088" y="2159316"/>
                    <a:pt x="2496109" y="2147376"/>
                    <a:pt x="2501677" y="2133624"/>
                  </a:cubicBezTo>
                  <a:cubicBezTo>
                    <a:pt x="2502107" y="2132564"/>
                    <a:pt x="2503136" y="2131876"/>
                    <a:pt x="2504271" y="2131876"/>
                  </a:cubicBezTo>
                  <a:cubicBezTo>
                    <a:pt x="2504317" y="2131876"/>
                    <a:pt x="2504362" y="2131877"/>
                    <a:pt x="2504408" y="2131879"/>
                  </a:cubicBezTo>
                  <a:cubicBezTo>
                    <a:pt x="2508905" y="2132097"/>
                    <a:pt x="2513303" y="2132306"/>
                    <a:pt x="2517549" y="2132306"/>
                  </a:cubicBezTo>
                  <a:cubicBezTo>
                    <a:pt x="2523665" y="2132306"/>
                    <a:pt x="2529464" y="2131872"/>
                    <a:pt x="2534786" y="2130408"/>
                  </a:cubicBezTo>
                  <a:lnTo>
                    <a:pt x="2534786" y="2130408"/>
                  </a:lnTo>
                  <a:cubicBezTo>
                    <a:pt x="2546098" y="2127295"/>
                    <a:pt x="2555613" y="2119402"/>
                    <a:pt x="2560311" y="2099035"/>
                  </a:cubicBezTo>
                  <a:cubicBezTo>
                    <a:pt x="2568630" y="2062973"/>
                    <a:pt x="2561458" y="1989966"/>
                    <a:pt x="2553822" y="1915291"/>
                  </a:cubicBezTo>
                  <a:lnTo>
                    <a:pt x="2553853" y="1915291"/>
                  </a:lnTo>
                  <a:cubicBezTo>
                    <a:pt x="2553256" y="1914798"/>
                    <a:pt x="2552866" y="1914062"/>
                    <a:pt x="2552838" y="1913228"/>
                  </a:cubicBezTo>
                  <a:cubicBezTo>
                    <a:pt x="2549430" y="1812687"/>
                    <a:pt x="2546026" y="1712420"/>
                    <a:pt x="2530718" y="1627652"/>
                  </a:cubicBezTo>
                  <a:cubicBezTo>
                    <a:pt x="2515429" y="1542993"/>
                    <a:pt x="2488252" y="1473725"/>
                    <a:pt x="2460962" y="1404213"/>
                  </a:cubicBezTo>
                  <a:lnTo>
                    <a:pt x="2460965" y="1404213"/>
                  </a:lnTo>
                  <a:cubicBezTo>
                    <a:pt x="2410704" y="1290945"/>
                    <a:pt x="2360520" y="1177853"/>
                    <a:pt x="2326559" y="1114865"/>
                  </a:cubicBezTo>
                  <a:cubicBezTo>
                    <a:pt x="2292865" y="1052374"/>
                    <a:pt x="2275322" y="1039537"/>
                    <a:pt x="2257948" y="1026859"/>
                  </a:cubicBezTo>
                  <a:lnTo>
                    <a:pt x="2257976" y="1026859"/>
                  </a:lnTo>
                  <a:lnTo>
                    <a:pt x="1973413" y="873198"/>
                  </a:lnTo>
                  <a:lnTo>
                    <a:pt x="1667377" y="741021"/>
                  </a:lnTo>
                  <a:cubicBezTo>
                    <a:pt x="1667265" y="740972"/>
                    <a:pt x="1667155" y="740916"/>
                    <a:pt x="1667050" y="740853"/>
                  </a:cubicBezTo>
                  <a:lnTo>
                    <a:pt x="1639719" y="724503"/>
                  </a:lnTo>
                  <a:lnTo>
                    <a:pt x="1639697" y="724503"/>
                  </a:lnTo>
                  <a:cubicBezTo>
                    <a:pt x="1639640" y="724507"/>
                    <a:pt x="1639582" y="724509"/>
                    <a:pt x="1639524" y="724509"/>
                  </a:cubicBezTo>
                  <a:cubicBezTo>
                    <a:pt x="1638961" y="724509"/>
                    <a:pt x="1638393" y="724340"/>
                    <a:pt x="1637901" y="723988"/>
                  </a:cubicBezTo>
                  <a:cubicBezTo>
                    <a:pt x="1636270" y="722825"/>
                    <a:pt x="1634641" y="721662"/>
                    <a:pt x="1633006" y="720501"/>
                  </a:cubicBezTo>
                  <a:lnTo>
                    <a:pt x="1633028" y="720501"/>
                  </a:lnTo>
                  <a:lnTo>
                    <a:pt x="1608668" y="705928"/>
                  </a:lnTo>
                  <a:cubicBezTo>
                    <a:pt x="1607714" y="705357"/>
                    <a:pt x="1607223" y="704309"/>
                    <a:pt x="1607317" y="703272"/>
                  </a:cubicBezTo>
                  <a:lnTo>
                    <a:pt x="1607338" y="703272"/>
                  </a:lnTo>
                  <a:cubicBezTo>
                    <a:pt x="1582245" y="687880"/>
                    <a:pt x="1551450" y="674215"/>
                    <a:pt x="1501531" y="666062"/>
                  </a:cubicBezTo>
                  <a:cubicBezTo>
                    <a:pt x="1429844" y="654353"/>
                    <a:pt x="1318879" y="654028"/>
                    <a:pt x="1207408" y="653749"/>
                  </a:cubicBezTo>
                  <a:lnTo>
                    <a:pt x="1207408" y="653749"/>
                  </a:lnTo>
                  <a:lnTo>
                    <a:pt x="1206274" y="653746"/>
                  </a:lnTo>
                  <a:cubicBezTo>
                    <a:pt x="1205872" y="653745"/>
                    <a:pt x="1205475" y="653657"/>
                    <a:pt x="1205110" y="653489"/>
                  </a:cubicBezTo>
                  <a:lnTo>
                    <a:pt x="1121354" y="614931"/>
                  </a:lnTo>
                  <a:cubicBezTo>
                    <a:pt x="1120475" y="614526"/>
                    <a:pt x="1119867" y="613695"/>
                    <a:pt x="1119747" y="612735"/>
                  </a:cubicBezTo>
                  <a:lnTo>
                    <a:pt x="1111547" y="547145"/>
                  </a:lnTo>
                  <a:cubicBezTo>
                    <a:pt x="1111422" y="546142"/>
                    <a:pt x="1111847" y="545154"/>
                    <a:pt x="1112651" y="544554"/>
                  </a:cubicBezTo>
                  <a:lnTo>
                    <a:pt x="1112652" y="544554"/>
                  </a:lnTo>
                  <a:cubicBezTo>
                    <a:pt x="1118471" y="540190"/>
                    <a:pt x="1124102" y="535960"/>
                    <a:pt x="1129962" y="529616"/>
                  </a:cubicBezTo>
                  <a:lnTo>
                    <a:pt x="1129964" y="529614"/>
                  </a:lnTo>
                  <a:cubicBezTo>
                    <a:pt x="1136658" y="522367"/>
                    <a:pt x="1143746" y="512253"/>
                    <a:pt x="1151545" y="495948"/>
                  </a:cubicBezTo>
                  <a:lnTo>
                    <a:pt x="1151545" y="495948"/>
                  </a:lnTo>
                  <a:cubicBezTo>
                    <a:pt x="1166320" y="465059"/>
                    <a:pt x="1183133" y="413130"/>
                    <a:pt x="1181231" y="387569"/>
                  </a:cubicBezTo>
                  <a:cubicBezTo>
                    <a:pt x="1179485" y="364100"/>
                    <a:pt x="1161684" y="363623"/>
                    <a:pt x="1139957" y="363425"/>
                  </a:cubicBezTo>
                  <a:cubicBezTo>
                    <a:pt x="1138454" y="363411"/>
                    <a:pt x="1137230" y="362212"/>
                    <a:pt x="1137185" y="360709"/>
                  </a:cubicBezTo>
                  <a:cubicBezTo>
                    <a:pt x="1135273" y="296327"/>
                    <a:pt x="1133354" y="232615"/>
                    <a:pt x="1120077" y="191764"/>
                  </a:cubicBezTo>
                  <a:cubicBezTo>
                    <a:pt x="1106941" y="151346"/>
                    <a:pt x="1082651" y="133347"/>
                    <a:pt x="1057734" y="114926"/>
                  </a:cubicBezTo>
                  <a:cubicBezTo>
                    <a:pt x="1057420" y="114694"/>
                    <a:pt x="1057159" y="114399"/>
                    <a:pt x="1056966" y="114060"/>
                  </a:cubicBezTo>
                  <a:cubicBezTo>
                    <a:pt x="1035104" y="75648"/>
                    <a:pt x="1013673" y="38127"/>
                    <a:pt x="964952" y="17745"/>
                  </a:cubicBezTo>
                  <a:cubicBezTo>
                    <a:pt x="937064" y="6078"/>
                    <a:pt x="900166" y="0"/>
                    <a:pt x="862855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图形 19">
            <a:extLst>
              <a:ext uri="{FF2B5EF4-FFF2-40B4-BE49-F238E27FC236}">
                <a16:creationId xmlns:a16="http://schemas.microsoft.com/office/drawing/2014/main" id="{20C5C00A-9E22-F03D-C1DD-5FE0A2A3A1D9}"/>
              </a:ext>
            </a:extLst>
          </p:cNvPr>
          <p:cNvSpPr/>
          <p:nvPr/>
        </p:nvSpPr>
        <p:spPr>
          <a:xfrm>
            <a:off x="7808082" y="1078157"/>
            <a:ext cx="2583063" cy="5051718"/>
          </a:xfrm>
          <a:custGeom>
            <a:avLst/>
            <a:gdLst>
              <a:gd name="connsiteX0" fmla="*/ 1535228 w 1614820"/>
              <a:gd name="connsiteY0" fmla="*/ 2785129 h 3158117"/>
              <a:gd name="connsiteX1" fmla="*/ 1144855 w 1614820"/>
              <a:gd name="connsiteY1" fmla="*/ 2209685 h 3158117"/>
              <a:gd name="connsiteX2" fmla="*/ 1125653 w 1614820"/>
              <a:gd name="connsiteY2" fmla="*/ 1672875 h 3158117"/>
              <a:gd name="connsiteX3" fmla="*/ 1102421 w 1614820"/>
              <a:gd name="connsiteY3" fmla="*/ 1308744 h 3158117"/>
              <a:gd name="connsiteX4" fmla="*/ 1149627 w 1614820"/>
              <a:gd name="connsiteY4" fmla="*/ 1141380 h 3158117"/>
              <a:gd name="connsiteX5" fmla="*/ 1183498 w 1614820"/>
              <a:gd name="connsiteY5" fmla="*/ 900093 h 3158117"/>
              <a:gd name="connsiteX6" fmla="*/ 1094277 w 1614820"/>
              <a:gd name="connsiteY6" fmla="*/ 678941 h 3158117"/>
              <a:gd name="connsiteX7" fmla="*/ 677549 w 1614820"/>
              <a:gd name="connsiteY7" fmla="*/ 449741 h 3158117"/>
              <a:gd name="connsiteX8" fmla="*/ 676958 w 1614820"/>
              <a:gd name="connsiteY8" fmla="*/ 406507 h 3158117"/>
              <a:gd name="connsiteX9" fmla="*/ 757721 w 1614820"/>
              <a:gd name="connsiteY9" fmla="*/ 268214 h 3158117"/>
              <a:gd name="connsiteX10" fmla="*/ 786201 w 1614820"/>
              <a:gd name="connsiteY10" fmla="*/ 276644 h 3158117"/>
              <a:gd name="connsiteX11" fmla="*/ 980530 w 1614820"/>
              <a:gd name="connsiteY11" fmla="*/ 489651 h 3158117"/>
              <a:gd name="connsiteX12" fmla="*/ 1176469 w 1614820"/>
              <a:gd name="connsiteY12" fmla="*/ 363007 h 3158117"/>
              <a:gd name="connsiteX13" fmla="*/ 902834 w 1614820"/>
              <a:gd name="connsiteY13" fmla="*/ 216950 h 3158117"/>
              <a:gd name="connsiteX14" fmla="*/ 785162 w 1614820"/>
              <a:gd name="connsiteY14" fmla="*/ 198272 h 3158117"/>
              <a:gd name="connsiteX15" fmla="*/ 762550 w 1614820"/>
              <a:gd name="connsiteY15" fmla="*/ 193166 h 3158117"/>
              <a:gd name="connsiteX16" fmla="*/ 756673 w 1614820"/>
              <a:gd name="connsiteY16" fmla="*/ 159496 h 3158117"/>
              <a:gd name="connsiteX17" fmla="*/ 468123 w 1614820"/>
              <a:gd name="connsiteY17" fmla="*/ 20202 h 3158117"/>
              <a:gd name="connsiteX18" fmla="*/ 391361 w 1614820"/>
              <a:gd name="connsiteY18" fmla="*/ 240258 h 3158117"/>
              <a:gd name="connsiteX19" fmla="*/ 349070 w 1614820"/>
              <a:gd name="connsiteY19" fmla="*/ 327231 h 3158117"/>
              <a:gd name="connsiteX20" fmla="*/ 380493 w 1614820"/>
              <a:gd name="connsiteY20" fmla="*/ 340280 h 3158117"/>
              <a:gd name="connsiteX21" fmla="*/ 417574 w 1614820"/>
              <a:gd name="connsiteY21" fmla="*/ 471077 h 3158117"/>
              <a:gd name="connsiteX22" fmla="*/ 530426 w 1614820"/>
              <a:gd name="connsiteY22" fmla="*/ 531990 h 3158117"/>
              <a:gd name="connsiteX23" fmla="*/ 356909 w 1614820"/>
              <a:gd name="connsiteY23" fmla="*/ 966387 h 3158117"/>
              <a:gd name="connsiteX24" fmla="*/ 140320 w 1614820"/>
              <a:gd name="connsiteY24" fmla="*/ 932068 h 3158117"/>
              <a:gd name="connsiteX25" fmla="*/ 34659 w 1614820"/>
              <a:gd name="connsiteY25" fmla="*/ 884177 h 3158117"/>
              <a:gd name="connsiteX26" fmla="*/ 110173 w 1614820"/>
              <a:gd name="connsiteY26" fmla="*/ 1006687 h 3158117"/>
              <a:gd name="connsiteX27" fmla="*/ 352499 w 1614820"/>
              <a:gd name="connsiteY27" fmla="*/ 1108481 h 3158117"/>
              <a:gd name="connsiteX28" fmla="*/ 408944 w 1614820"/>
              <a:gd name="connsiteY28" fmla="*/ 1169489 h 3158117"/>
              <a:gd name="connsiteX29" fmla="*/ 550476 w 1614820"/>
              <a:gd name="connsiteY29" fmla="*/ 1136789 h 3158117"/>
              <a:gd name="connsiteX30" fmla="*/ 628305 w 1614820"/>
              <a:gd name="connsiteY30" fmla="*/ 1419891 h 3158117"/>
              <a:gd name="connsiteX31" fmla="*/ 635629 w 1614820"/>
              <a:gd name="connsiteY31" fmla="*/ 1506245 h 3158117"/>
              <a:gd name="connsiteX32" fmla="*/ 648822 w 1614820"/>
              <a:gd name="connsiteY32" fmla="*/ 1573920 h 3158117"/>
              <a:gd name="connsiteX33" fmla="*/ 289272 w 1614820"/>
              <a:gd name="connsiteY33" fmla="*/ 1942890 h 3158117"/>
              <a:gd name="connsiteX34" fmla="*/ 261440 w 1614820"/>
              <a:gd name="connsiteY34" fmla="*/ 2177996 h 3158117"/>
              <a:gd name="connsiteX35" fmla="*/ 883746 w 1614820"/>
              <a:gd name="connsiteY35" fmla="*/ 2546585 h 3158117"/>
              <a:gd name="connsiteX36" fmla="*/ 932095 w 1614820"/>
              <a:gd name="connsiteY36" fmla="*/ 2744714 h 3158117"/>
              <a:gd name="connsiteX37" fmla="*/ 923970 w 1614820"/>
              <a:gd name="connsiteY37" fmla="*/ 2892323 h 3158117"/>
              <a:gd name="connsiteX38" fmla="*/ 1095296 w 1614820"/>
              <a:gd name="connsiteY38" fmla="*/ 2667400 h 3158117"/>
              <a:gd name="connsiteX39" fmla="*/ 1199300 w 1614820"/>
              <a:gd name="connsiteY39" fmla="*/ 2591923 h 3158117"/>
              <a:gd name="connsiteX40" fmla="*/ 1406650 w 1614820"/>
              <a:gd name="connsiteY40" fmla="*/ 2873330 h 3158117"/>
              <a:gd name="connsiteX41" fmla="*/ 1399839 w 1614820"/>
              <a:gd name="connsiteY41" fmla="*/ 2993040 h 3158117"/>
              <a:gd name="connsiteX42" fmla="*/ 1442206 w 1614820"/>
              <a:gd name="connsiteY42" fmla="*/ 3150050 h 3158117"/>
              <a:gd name="connsiteX43" fmla="*/ 1563231 w 1614820"/>
              <a:gd name="connsiteY43" fmla="*/ 2976924 h 3158117"/>
              <a:gd name="connsiteX44" fmla="*/ 1610913 w 1614820"/>
              <a:gd name="connsiteY44" fmla="*/ 2915555 h 3158117"/>
              <a:gd name="connsiteX45" fmla="*/ 1535228 w 1614820"/>
              <a:gd name="connsiteY45" fmla="*/ 2785129 h 3158117"/>
              <a:gd name="connsiteX46" fmla="*/ 1039509 w 1614820"/>
              <a:gd name="connsiteY46" fmla="*/ 2460421 h 3158117"/>
              <a:gd name="connsiteX47" fmla="*/ 821176 w 1614820"/>
              <a:gd name="connsiteY47" fmla="*/ 2290476 h 3158117"/>
              <a:gd name="connsiteX48" fmla="*/ 546542 w 1614820"/>
              <a:gd name="connsiteY48" fmla="*/ 2065353 h 3158117"/>
              <a:gd name="connsiteX49" fmla="*/ 852638 w 1614820"/>
              <a:gd name="connsiteY49" fmla="*/ 1876244 h 3158117"/>
              <a:gd name="connsiteX50" fmla="*/ 969166 w 1614820"/>
              <a:gd name="connsiteY50" fmla="*/ 2276189 h 3158117"/>
              <a:gd name="connsiteX51" fmla="*/ 1182384 w 1614820"/>
              <a:gd name="connsiteY51" fmla="*/ 2520372 h 3158117"/>
              <a:gd name="connsiteX52" fmla="*/ 1039509 w 1614820"/>
              <a:gd name="connsiteY52" fmla="*/ 2460421 h 315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614820" h="3158117">
                <a:moveTo>
                  <a:pt x="1535228" y="2785129"/>
                </a:moveTo>
                <a:cubicBezTo>
                  <a:pt x="1432615" y="2490225"/>
                  <a:pt x="1144855" y="2209685"/>
                  <a:pt x="1144855" y="2209685"/>
                </a:cubicBezTo>
                <a:lnTo>
                  <a:pt x="1125653" y="1672875"/>
                </a:lnTo>
                <a:cubicBezTo>
                  <a:pt x="1234181" y="1473746"/>
                  <a:pt x="1102421" y="1308744"/>
                  <a:pt x="1102421" y="1308744"/>
                </a:cubicBezTo>
                <a:lnTo>
                  <a:pt x="1149627" y="1141380"/>
                </a:lnTo>
                <a:cubicBezTo>
                  <a:pt x="1327335" y="1040387"/>
                  <a:pt x="1183498" y="900093"/>
                  <a:pt x="1183498" y="900093"/>
                </a:cubicBezTo>
                <a:cubicBezTo>
                  <a:pt x="1207634" y="856592"/>
                  <a:pt x="1094277" y="678941"/>
                  <a:pt x="1094277" y="678941"/>
                </a:cubicBezTo>
                <a:cubicBezTo>
                  <a:pt x="975329" y="556983"/>
                  <a:pt x="677549" y="449741"/>
                  <a:pt x="677549" y="449741"/>
                </a:cubicBezTo>
                <a:lnTo>
                  <a:pt x="676958" y="406507"/>
                </a:lnTo>
                <a:cubicBezTo>
                  <a:pt x="719497" y="356511"/>
                  <a:pt x="757721" y="268214"/>
                  <a:pt x="757721" y="268214"/>
                </a:cubicBezTo>
                <a:lnTo>
                  <a:pt x="786201" y="276644"/>
                </a:lnTo>
                <a:cubicBezTo>
                  <a:pt x="763693" y="446312"/>
                  <a:pt x="980530" y="489651"/>
                  <a:pt x="980530" y="489651"/>
                </a:cubicBezTo>
                <a:cubicBezTo>
                  <a:pt x="1128929" y="506329"/>
                  <a:pt x="1176469" y="363007"/>
                  <a:pt x="1176469" y="363007"/>
                </a:cubicBezTo>
                <a:cubicBezTo>
                  <a:pt x="966156" y="431472"/>
                  <a:pt x="940506" y="284626"/>
                  <a:pt x="902834" y="216950"/>
                </a:cubicBezTo>
                <a:cubicBezTo>
                  <a:pt x="878660" y="173335"/>
                  <a:pt x="785162" y="198272"/>
                  <a:pt x="785162" y="198272"/>
                </a:cubicBezTo>
                <a:lnTo>
                  <a:pt x="762550" y="193166"/>
                </a:lnTo>
                <a:cubicBezTo>
                  <a:pt x="762550" y="193166"/>
                  <a:pt x="762341" y="169925"/>
                  <a:pt x="756673" y="159496"/>
                </a:cubicBezTo>
                <a:cubicBezTo>
                  <a:pt x="657404" y="-22260"/>
                  <a:pt x="539627" y="-15593"/>
                  <a:pt x="468123" y="20202"/>
                </a:cubicBezTo>
                <a:cubicBezTo>
                  <a:pt x="374968" y="66779"/>
                  <a:pt x="391361" y="240258"/>
                  <a:pt x="391361" y="240258"/>
                </a:cubicBezTo>
                <a:cubicBezTo>
                  <a:pt x="383484" y="263080"/>
                  <a:pt x="334497" y="315429"/>
                  <a:pt x="349070" y="327231"/>
                </a:cubicBezTo>
                <a:cubicBezTo>
                  <a:pt x="355690" y="332517"/>
                  <a:pt x="380493" y="340280"/>
                  <a:pt x="380493" y="340280"/>
                </a:cubicBezTo>
                <a:cubicBezTo>
                  <a:pt x="369406" y="433130"/>
                  <a:pt x="393371" y="477431"/>
                  <a:pt x="417574" y="471077"/>
                </a:cubicBezTo>
                <a:cubicBezTo>
                  <a:pt x="544780" y="437521"/>
                  <a:pt x="530426" y="531990"/>
                  <a:pt x="530426" y="531990"/>
                </a:cubicBezTo>
                <a:cubicBezTo>
                  <a:pt x="450244" y="545353"/>
                  <a:pt x="356909" y="966387"/>
                  <a:pt x="356909" y="966387"/>
                </a:cubicBezTo>
                <a:cubicBezTo>
                  <a:pt x="196803" y="1005478"/>
                  <a:pt x="140320" y="932068"/>
                  <a:pt x="140320" y="932068"/>
                </a:cubicBezTo>
                <a:cubicBezTo>
                  <a:pt x="97667" y="827036"/>
                  <a:pt x="34659" y="884177"/>
                  <a:pt x="34659" y="884177"/>
                </a:cubicBezTo>
                <a:cubicBezTo>
                  <a:pt x="-74859" y="1009068"/>
                  <a:pt x="110173" y="1006687"/>
                  <a:pt x="110173" y="1006687"/>
                </a:cubicBezTo>
                <a:lnTo>
                  <a:pt x="352499" y="1108481"/>
                </a:lnTo>
                <a:lnTo>
                  <a:pt x="408944" y="1169489"/>
                </a:lnTo>
                <a:cubicBezTo>
                  <a:pt x="483115" y="1174699"/>
                  <a:pt x="550476" y="1136789"/>
                  <a:pt x="550476" y="1136789"/>
                </a:cubicBezTo>
                <a:cubicBezTo>
                  <a:pt x="631410" y="1185262"/>
                  <a:pt x="628305" y="1419891"/>
                  <a:pt x="628305" y="1419891"/>
                </a:cubicBezTo>
                <a:cubicBezTo>
                  <a:pt x="548857" y="1482594"/>
                  <a:pt x="635629" y="1506245"/>
                  <a:pt x="635629" y="1506245"/>
                </a:cubicBezTo>
                <a:lnTo>
                  <a:pt x="648822" y="1573920"/>
                </a:lnTo>
                <a:lnTo>
                  <a:pt x="289272" y="1942890"/>
                </a:lnTo>
                <a:cubicBezTo>
                  <a:pt x="173638" y="2074125"/>
                  <a:pt x="261440" y="2177996"/>
                  <a:pt x="261440" y="2177996"/>
                </a:cubicBezTo>
                <a:lnTo>
                  <a:pt x="883746" y="2546585"/>
                </a:lnTo>
                <a:cubicBezTo>
                  <a:pt x="933886" y="2607668"/>
                  <a:pt x="932095" y="2744714"/>
                  <a:pt x="932095" y="2744714"/>
                </a:cubicBezTo>
                <a:cubicBezTo>
                  <a:pt x="887128" y="2858347"/>
                  <a:pt x="895700" y="2896676"/>
                  <a:pt x="923970" y="2892323"/>
                </a:cubicBezTo>
                <a:cubicBezTo>
                  <a:pt x="1080837" y="2867844"/>
                  <a:pt x="1095296" y="2667400"/>
                  <a:pt x="1095296" y="2667400"/>
                </a:cubicBezTo>
                <a:cubicBezTo>
                  <a:pt x="1138149" y="2642139"/>
                  <a:pt x="1199300" y="2591923"/>
                  <a:pt x="1199300" y="2591923"/>
                </a:cubicBezTo>
                <a:lnTo>
                  <a:pt x="1406650" y="2873330"/>
                </a:lnTo>
                <a:lnTo>
                  <a:pt x="1399839" y="2993040"/>
                </a:lnTo>
                <a:cubicBezTo>
                  <a:pt x="1414927" y="3067697"/>
                  <a:pt x="1263051" y="3190798"/>
                  <a:pt x="1442206" y="3150050"/>
                </a:cubicBezTo>
                <a:cubicBezTo>
                  <a:pt x="1523626" y="3131629"/>
                  <a:pt x="1558116" y="3057763"/>
                  <a:pt x="1563231" y="2976924"/>
                </a:cubicBezTo>
                <a:cubicBezTo>
                  <a:pt x="1564641" y="2953502"/>
                  <a:pt x="1607218" y="2932757"/>
                  <a:pt x="1610913" y="2915555"/>
                </a:cubicBezTo>
                <a:cubicBezTo>
                  <a:pt x="1635602" y="2800283"/>
                  <a:pt x="1535228" y="2785129"/>
                  <a:pt x="1535228" y="2785129"/>
                </a:cubicBezTo>
                <a:close/>
                <a:moveTo>
                  <a:pt x="1039509" y="2460421"/>
                </a:moveTo>
                <a:lnTo>
                  <a:pt x="821176" y="2290476"/>
                </a:lnTo>
                <a:cubicBezTo>
                  <a:pt x="764655" y="2216962"/>
                  <a:pt x="546542" y="2065353"/>
                  <a:pt x="546542" y="2065353"/>
                </a:cubicBezTo>
                <a:cubicBezTo>
                  <a:pt x="577175" y="2046503"/>
                  <a:pt x="852638" y="1876244"/>
                  <a:pt x="852638" y="1876244"/>
                </a:cubicBezTo>
                <a:lnTo>
                  <a:pt x="969166" y="2276189"/>
                </a:lnTo>
                <a:cubicBezTo>
                  <a:pt x="969547" y="2307012"/>
                  <a:pt x="1182384" y="2520372"/>
                  <a:pt x="1182384" y="2520372"/>
                </a:cubicBezTo>
                <a:cubicBezTo>
                  <a:pt x="1138702" y="2490054"/>
                  <a:pt x="1039509" y="2460421"/>
                  <a:pt x="1039509" y="2460421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63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C831245F-E847-E346-3A74-FE00F55BE88C}"/>
              </a:ext>
            </a:extLst>
          </p:cNvPr>
          <p:cNvSpPr/>
          <p:nvPr/>
        </p:nvSpPr>
        <p:spPr>
          <a:xfrm>
            <a:off x="1011358" y="1274680"/>
            <a:ext cx="4617045" cy="4548696"/>
          </a:xfrm>
          <a:custGeom>
            <a:avLst/>
            <a:gdLst>
              <a:gd name="connsiteX0" fmla="*/ 6263918 w 6335487"/>
              <a:gd name="connsiteY0" fmla="*/ 434251 h 6241698"/>
              <a:gd name="connsiteX1" fmla="*/ 6261815 w 6335487"/>
              <a:gd name="connsiteY1" fmla="*/ 567689 h 6241698"/>
              <a:gd name="connsiteX2" fmla="*/ 6296429 w 6335487"/>
              <a:gd name="connsiteY2" fmla="*/ 631323 h 6241698"/>
              <a:gd name="connsiteX3" fmla="*/ 6317592 w 6335487"/>
              <a:gd name="connsiteY3" fmla="*/ 680058 h 6241698"/>
              <a:gd name="connsiteX4" fmla="*/ 6335107 w 6335487"/>
              <a:gd name="connsiteY4" fmla="*/ 747612 h 6241698"/>
              <a:gd name="connsiteX5" fmla="*/ 6248111 w 6335487"/>
              <a:gd name="connsiteY5" fmla="*/ 821158 h 6241698"/>
              <a:gd name="connsiteX6" fmla="*/ 6215041 w 6335487"/>
              <a:gd name="connsiteY6" fmla="*/ 883727 h 6241698"/>
              <a:gd name="connsiteX7" fmla="*/ 6195502 w 6335487"/>
              <a:gd name="connsiteY7" fmla="*/ 949880 h 6241698"/>
              <a:gd name="connsiteX8" fmla="*/ 6195981 w 6335487"/>
              <a:gd name="connsiteY8" fmla="*/ 986710 h 6241698"/>
              <a:gd name="connsiteX9" fmla="*/ 6162612 w 6335487"/>
              <a:gd name="connsiteY9" fmla="*/ 1074982 h 6241698"/>
              <a:gd name="connsiteX10" fmla="*/ 5957110 w 6335487"/>
              <a:gd name="connsiteY10" fmla="*/ 1098981 h 6241698"/>
              <a:gd name="connsiteX11" fmla="*/ 5869938 w 6335487"/>
              <a:gd name="connsiteY11" fmla="*/ 1144163 h 6241698"/>
              <a:gd name="connsiteX12" fmla="*/ 5692179 w 6335487"/>
              <a:gd name="connsiteY12" fmla="*/ 1292706 h 6241698"/>
              <a:gd name="connsiteX13" fmla="*/ 5572574 w 6335487"/>
              <a:gd name="connsiteY13" fmla="*/ 1382301 h 6241698"/>
              <a:gd name="connsiteX14" fmla="*/ 5501100 w 6335487"/>
              <a:gd name="connsiteY14" fmla="*/ 1481188 h 6241698"/>
              <a:gd name="connsiteX15" fmla="*/ 5450484 w 6335487"/>
              <a:gd name="connsiteY15" fmla="*/ 1604347 h 6241698"/>
              <a:gd name="connsiteX16" fmla="*/ 5358420 w 6335487"/>
              <a:gd name="connsiteY16" fmla="*/ 1837340 h 6241698"/>
              <a:gd name="connsiteX17" fmla="*/ 5110638 w 6335487"/>
              <a:gd name="connsiteY17" fmla="*/ 2157138 h 6241698"/>
              <a:gd name="connsiteX18" fmla="*/ 5108118 w 6335487"/>
              <a:gd name="connsiteY18" fmla="*/ 2157903 h 6241698"/>
              <a:gd name="connsiteX19" fmla="*/ 4915938 w 6335487"/>
              <a:gd name="connsiteY19" fmla="*/ 2233711 h 6241698"/>
              <a:gd name="connsiteX20" fmla="*/ 4664381 w 6335487"/>
              <a:gd name="connsiteY20" fmla="*/ 2353012 h 6241698"/>
              <a:gd name="connsiteX21" fmla="*/ 4574641 w 6335487"/>
              <a:gd name="connsiteY21" fmla="*/ 2387466 h 6241698"/>
              <a:gd name="connsiteX22" fmla="*/ 4454400 w 6335487"/>
              <a:gd name="connsiteY22" fmla="*/ 2450862 h 6241698"/>
              <a:gd name="connsiteX23" fmla="*/ 4304437 w 6335487"/>
              <a:gd name="connsiteY23" fmla="*/ 2544346 h 6241698"/>
              <a:gd name="connsiteX24" fmla="*/ 4225215 w 6335487"/>
              <a:gd name="connsiteY24" fmla="*/ 2598929 h 6241698"/>
              <a:gd name="connsiteX25" fmla="*/ 4109452 w 6335487"/>
              <a:gd name="connsiteY25" fmla="*/ 2743013 h 6241698"/>
              <a:gd name="connsiteX26" fmla="*/ 3981401 w 6335487"/>
              <a:gd name="connsiteY26" fmla="*/ 2909408 h 6241698"/>
              <a:gd name="connsiteX27" fmla="*/ 4038102 w 6335487"/>
              <a:gd name="connsiteY27" fmla="*/ 2916691 h 6241698"/>
              <a:gd name="connsiteX28" fmla="*/ 5119127 w 6335487"/>
              <a:gd name="connsiteY28" fmla="*/ 3258257 h 6241698"/>
              <a:gd name="connsiteX29" fmla="*/ 5242173 w 6335487"/>
              <a:gd name="connsiteY29" fmla="*/ 3336347 h 6241698"/>
              <a:gd name="connsiteX30" fmla="*/ 5340803 w 6335487"/>
              <a:gd name="connsiteY30" fmla="*/ 3417894 h 6241698"/>
              <a:gd name="connsiteX31" fmla="*/ 5479867 w 6335487"/>
              <a:gd name="connsiteY31" fmla="*/ 3676993 h 6241698"/>
              <a:gd name="connsiteX32" fmla="*/ 5453172 w 6335487"/>
              <a:gd name="connsiteY32" fmla="*/ 3965524 h 6241698"/>
              <a:gd name="connsiteX33" fmla="*/ 5267576 w 6335487"/>
              <a:gd name="connsiteY33" fmla="*/ 4111820 h 6241698"/>
              <a:gd name="connsiteX34" fmla="*/ 5141281 w 6335487"/>
              <a:gd name="connsiteY34" fmla="*/ 4163884 h 6241698"/>
              <a:gd name="connsiteX35" fmla="*/ 4579471 w 6335487"/>
              <a:gd name="connsiteY35" fmla="*/ 4497499 h 6241698"/>
              <a:gd name="connsiteX36" fmla="*/ 4134075 w 6335487"/>
              <a:gd name="connsiteY36" fmla="*/ 4756578 h 6241698"/>
              <a:gd name="connsiteX37" fmla="*/ 3846582 w 6335487"/>
              <a:gd name="connsiteY37" fmla="*/ 4995516 h 6241698"/>
              <a:gd name="connsiteX38" fmla="*/ 3811679 w 6335487"/>
              <a:gd name="connsiteY38" fmla="*/ 5179948 h 6241698"/>
              <a:gd name="connsiteX39" fmla="*/ 3796984 w 6335487"/>
              <a:gd name="connsiteY39" fmla="*/ 5364732 h 6241698"/>
              <a:gd name="connsiteX40" fmla="*/ 3783420 w 6335487"/>
              <a:gd name="connsiteY40" fmla="*/ 5516544 h 6241698"/>
              <a:gd name="connsiteX41" fmla="*/ 3911167 w 6335487"/>
              <a:gd name="connsiteY41" fmla="*/ 5688962 h 6241698"/>
              <a:gd name="connsiteX42" fmla="*/ 3940744 w 6335487"/>
              <a:gd name="connsiteY42" fmla="*/ 5726427 h 6241698"/>
              <a:gd name="connsiteX43" fmla="*/ 3938419 w 6335487"/>
              <a:gd name="connsiteY43" fmla="*/ 5729119 h 6241698"/>
              <a:gd name="connsiteX44" fmla="*/ 3928729 w 6335487"/>
              <a:gd name="connsiteY44" fmla="*/ 5760928 h 6241698"/>
              <a:gd name="connsiteX45" fmla="*/ 3928858 w 6335487"/>
              <a:gd name="connsiteY45" fmla="*/ 5769311 h 6241698"/>
              <a:gd name="connsiteX46" fmla="*/ 3907008 w 6335487"/>
              <a:gd name="connsiteY46" fmla="*/ 5799302 h 6241698"/>
              <a:gd name="connsiteX47" fmla="*/ 3861558 w 6335487"/>
              <a:gd name="connsiteY47" fmla="*/ 5779859 h 6241698"/>
              <a:gd name="connsiteX48" fmla="*/ 3847978 w 6335487"/>
              <a:gd name="connsiteY48" fmla="*/ 5773263 h 6241698"/>
              <a:gd name="connsiteX49" fmla="*/ 3747148 w 6335487"/>
              <a:gd name="connsiteY49" fmla="*/ 5691509 h 6241698"/>
              <a:gd name="connsiteX50" fmla="*/ 3689012 w 6335487"/>
              <a:gd name="connsiteY50" fmla="*/ 5679252 h 6241698"/>
              <a:gd name="connsiteX51" fmla="*/ 3601344 w 6335487"/>
              <a:gd name="connsiteY51" fmla="*/ 5616270 h 6241698"/>
              <a:gd name="connsiteX52" fmla="*/ 3559447 w 6335487"/>
              <a:gd name="connsiteY52" fmla="*/ 5519981 h 6241698"/>
              <a:gd name="connsiteX53" fmla="*/ 3544627 w 6335487"/>
              <a:gd name="connsiteY53" fmla="*/ 5403469 h 6241698"/>
              <a:gd name="connsiteX54" fmla="*/ 3302869 w 6335487"/>
              <a:gd name="connsiteY54" fmla="*/ 5051097 h 6241698"/>
              <a:gd name="connsiteX55" fmla="*/ 4053925 w 6335487"/>
              <a:gd name="connsiteY55" fmla="*/ 4293729 h 6241698"/>
              <a:gd name="connsiteX56" fmla="*/ 4190484 w 6335487"/>
              <a:gd name="connsiteY56" fmla="*/ 4035142 h 6241698"/>
              <a:gd name="connsiteX57" fmla="*/ 4365371 w 6335487"/>
              <a:gd name="connsiteY57" fmla="*/ 3879682 h 6241698"/>
              <a:gd name="connsiteX58" fmla="*/ 3873553 w 6335487"/>
              <a:gd name="connsiteY58" fmla="*/ 3750757 h 6241698"/>
              <a:gd name="connsiteX59" fmla="*/ 3499110 w 6335487"/>
              <a:gd name="connsiteY59" fmla="*/ 3611186 h 6241698"/>
              <a:gd name="connsiteX60" fmla="*/ 3175995 w 6335487"/>
              <a:gd name="connsiteY60" fmla="*/ 3509479 h 6241698"/>
              <a:gd name="connsiteX61" fmla="*/ 2511967 w 6335487"/>
              <a:gd name="connsiteY61" fmla="*/ 3931129 h 6241698"/>
              <a:gd name="connsiteX62" fmla="*/ 2077233 w 6335487"/>
              <a:gd name="connsiteY62" fmla="*/ 4151006 h 6241698"/>
              <a:gd name="connsiteX63" fmla="*/ 1884737 w 6335487"/>
              <a:gd name="connsiteY63" fmla="*/ 4228235 h 6241698"/>
              <a:gd name="connsiteX64" fmla="*/ 918949 w 6335487"/>
              <a:gd name="connsiteY64" fmla="*/ 4973955 h 6241698"/>
              <a:gd name="connsiteX65" fmla="*/ 505873 w 6335487"/>
              <a:gd name="connsiteY65" fmla="*/ 5677059 h 6241698"/>
              <a:gd name="connsiteX66" fmla="*/ 463929 w 6335487"/>
              <a:gd name="connsiteY66" fmla="*/ 5939200 h 6241698"/>
              <a:gd name="connsiteX67" fmla="*/ 459689 w 6335487"/>
              <a:gd name="connsiteY67" fmla="*/ 6032096 h 6241698"/>
              <a:gd name="connsiteX68" fmla="*/ 573283 w 6335487"/>
              <a:gd name="connsiteY68" fmla="*/ 6135761 h 6241698"/>
              <a:gd name="connsiteX69" fmla="*/ 623243 w 6335487"/>
              <a:gd name="connsiteY69" fmla="*/ 6171429 h 6241698"/>
              <a:gd name="connsiteX70" fmla="*/ 619658 w 6335487"/>
              <a:gd name="connsiteY70" fmla="*/ 6224116 h 6241698"/>
              <a:gd name="connsiteX71" fmla="*/ 531323 w 6335487"/>
              <a:gd name="connsiteY71" fmla="*/ 6235464 h 6241698"/>
              <a:gd name="connsiteX72" fmla="*/ 473713 w 6335487"/>
              <a:gd name="connsiteY72" fmla="*/ 6203623 h 6241698"/>
              <a:gd name="connsiteX73" fmla="*/ 451719 w 6335487"/>
              <a:gd name="connsiteY73" fmla="*/ 6178700 h 6241698"/>
              <a:gd name="connsiteX74" fmla="*/ 398412 w 6335487"/>
              <a:gd name="connsiteY74" fmla="*/ 6193808 h 6241698"/>
              <a:gd name="connsiteX75" fmla="*/ 378778 w 6335487"/>
              <a:gd name="connsiteY75" fmla="*/ 6192548 h 6241698"/>
              <a:gd name="connsiteX76" fmla="*/ 349836 w 6335487"/>
              <a:gd name="connsiteY76" fmla="*/ 6189217 h 6241698"/>
              <a:gd name="connsiteX77" fmla="*/ 334649 w 6335487"/>
              <a:gd name="connsiteY77" fmla="*/ 6178669 h 6241698"/>
              <a:gd name="connsiteX78" fmla="*/ 306890 w 6335487"/>
              <a:gd name="connsiteY78" fmla="*/ 6163244 h 6241698"/>
              <a:gd name="connsiteX79" fmla="*/ 235033 w 6335487"/>
              <a:gd name="connsiteY79" fmla="*/ 6120660 h 6241698"/>
              <a:gd name="connsiteX80" fmla="*/ 128433 w 6335487"/>
              <a:gd name="connsiteY80" fmla="*/ 6063257 h 6241698"/>
              <a:gd name="connsiteX81" fmla="*/ 62393 w 6335487"/>
              <a:gd name="connsiteY81" fmla="*/ 5722343 h 6241698"/>
              <a:gd name="connsiteX82" fmla="*/ 0 w 6335487"/>
              <a:gd name="connsiteY82" fmla="*/ 5379021 h 6241698"/>
              <a:gd name="connsiteX83" fmla="*/ 139111 w 6335487"/>
              <a:gd name="connsiteY83" fmla="*/ 5217472 h 6241698"/>
              <a:gd name="connsiteX84" fmla="*/ 272658 w 6335487"/>
              <a:gd name="connsiteY84" fmla="*/ 5151592 h 6241698"/>
              <a:gd name="connsiteX85" fmla="*/ 687836 w 6335487"/>
              <a:gd name="connsiteY85" fmla="*/ 4567710 h 6241698"/>
              <a:gd name="connsiteX86" fmla="*/ 915777 w 6335487"/>
              <a:gd name="connsiteY86" fmla="*/ 4150284 h 6241698"/>
              <a:gd name="connsiteX87" fmla="*/ 1773324 w 6335487"/>
              <a:gd name="connsiteY87" fmla="*/ 3586146 h 6241698"/>
              <a:gd name="connsiteX88" fmla="*/ 1912372 w 6335487"/>
              <a:gd name="connsiteY88" fmla="*/ 3411259 h 6241698"/>
              <a:gd name="connsiteX89" fmla="*/ 2651901 w 6335487"/>
              <a:gd name="connsiteY89" fmla="*/ 2807314 h 6241698"/>
              <a:gd name="connsiteX90" fmla="*/ 2760443 w 6335487"/>
              <a:gd name="connsiteY90" fmla="*/ 2606657 h 6241698"/>
              <a:gd name="connsiteX91" fmla="*/ 2947329 w 6335487"/>
              <a:gd name="connsiteY91" fmla="*/ 2392183 h 6241698"/>
              <a:gd name="connsiteX92" fmla="*/ 3231047 w 6335487"/>
              <a:gd name="connsiteY92" fmla="*/ 2232674 h 6241698"/>
              <a:gd name="connsiteX93" fmla="*/ 3740138 w 6335487"/>
              <a:gd name="connsiteY93" fmla="*/ 1861959 h 6241698"/>
              <a:gd name="connsiteX94" fmla="*/ 4221723 w 6335487"/>
              <a:gd name="connsiteY94" fmla="*/ 1306364 h 6241698"/>
              <a:gd name="connsiteX95" fmla="*/ 4251254 w 6335487"/>
              <a:gd name="connsiteY95" fmla="*/ 1274571 h 6241698"/>
              <a:gd name="connsiteX96" fmla="*/ 3939680 w 6335487"/>
              <a:gd name="connsiteY96" fmla="*/ 1369966 h 6241698"/>
              <a:gd name="connsiteX97" fmla="*/ 3525090 w 6335487"/>
              <a:gd name="connsiteY97" fmla="*/ 1704459 h 6241698"/>
              <a:gd name="connsiteX98" fmla="*/ 3430155 w 6335487"/>
              <a:gd name="connsiteY98" fmla="*/ 1894837 h 6241698"/>
              <a:gd name="connsiteX99" fmla="*/ 3333835 w 6335487"/>
              <a:gd name="connsiteY99" fmla="*/ 1992768 h 6241698"/>
              <a:gd name="connsiteX100" fmla="*/ 3207348 w 6335487"/>
              <a:gd name="connsiteY100" fmla="*/ 2052864 h 6241698"/>
              <a:gd name="connsiteX101" fmla="*/ 3151825 w 6335487"/>
              <a:gd name="connsiteY101" fmla="*/ 2072209 h 6241698"/>
              <a:gd name="connsiteX102" fmla="*/ 3087649 w 6335487"/>
              <a:gd name="connsiteY102" fmla="*/ 2088800 h 6241698"/>
              <a:gd name="connsiteX103" fmla="*/ 3075552 w 6335487"/>
              <a:gd name="connsiteY103" fmla="*/ 2066474 h 6241698"/>
              <a:gd name="connsiteX104" fmla="*/ 2890386 w 6335487"/>
              <a:gd name="connsiteY104" fmla="*/ 2140914 h 6241698"/>
              <a:gd name="connsiteX105" fmla="*/ 2871294 w 6335487"/>
              <a:gd name="connsiteY105" fmla="*/ 2136420 h 6241698"/>
              <a:gd name="connsiteX106" fmla="*/ 2849940 w 6335487"/>
              <a:gd name="connsiteY106" fmla="*/ 2101486 h 6241698"/>
              <a:gd name="connsiteX107" fmla="*/ 2860250 w 6335487"/>
              <a:gd name="connsiteY107" fmla="*/ 2081852 h 6241698"/>
              <a:gd name="connsiteX108" fmla="*/ 2926911 w 6335487"/>
              <a:gd name="connsiteY108" fmla="*/ 2043220 h 6241698"/>
              <a:gd name="connsiteX109" fmla="*/ 3102820 w 6335487"/>
              <a:gd name="connsiteY109" fmla="*/ 1926104 h 6241698"/>
              <a:gd name="connsiteX110" fmla="*/ 3102598 w 6335487"/>
              <a:gd name="connsiteY110" fmla="*/ 1921465 h 6241698"/>
              <a:gd name="connsiteX111" fmla="*/ 3096032 w 6335487"/>
              <a:gd name="connsiteY111" fmla="*/ 1921243 h 6241698"/>
              <a:gd name="connsiteX112" fmla="*/ 3089354 w 6335487"/>
              <a:gd name="connsiteY112" fmla="*/ 1914693 h 6241698"/>
              <a:gd name="connsiteX113" fmla="*/ 2881414 w 6335487"/>
              <a:gd name="connsiteY113" fmla="*/ 2048974 h 6241698"/>
              <a:gd name="connsiteX114" fmla="*/ 2776535 w 6335487"/>
              <a:gd name="connsiteY114" fmla="*/ 2088753 h 6241698"/>
              <a:gd name="connsiteX115" fmla="*/ 2775817 w 6335487"/>
              <a:gd name="connsiteY115" fmla="*/ 2025311 h 6241698"/>
              <a:gd name="connsiteX116" fmla="*/ 2831402 w 6335487"/>
              <a:gd name="connsiteY116" fmla="*/ 1911237 h 6241698"/>
              <a:gd name="connsiteX117" fmla="*/ 2824755 w 6335487"/>
              <a:gd name="connsiteY117" fmla="*/ 1907239 h 6241698"/>
              <a:gd name="connsiteX118" fmla="*/ 2818494 w 6335487"/>
              <a:gd name="connsiteY118" fmla="*/ 1897264 h 6241698"/>
              <a:gd name="connsiteX119" fmla="*/ 2886095 w 6335487"/>
              <a:gd name="connsiteY119" fmla="*/ 1768257 h 6241698"/>
              <a:gd name="connsiteX120" fmla="*/ 3045475 w 6335487"/>
              <a:gd name="connsiteY120" fmla="*/ 1620143 h 6241698"/>
              <a:gd name="connsiteX121" fmla="*/ 3432796 w 6335487"/>
              <a:gd name="connsiteY121" fmla="*/ 1398783 h 6241698"/>
              <a:gd name="connsiteX122" fmla="*/ 3633644 w 6335487"/>
              <a:gd name="connsiteY122" fmla="*/ 1135113 h 6241698"/>
              <a:gd name="connsiteX123" fmla="*/ 3199932 w 6335487"/>
              <a:gd name="connsiteY123" fmla="*/ 1161090 h 6241698"/>
              <a:gd name="connsiteX124" fmla="*/ 2526455 w 6335487"/>
              <a:gd name="connsiteY124" fmla="*/ 1524954 h 6241698"/>
              <a:gd name="connsiteX125" fmla="*/ 2471361 w 6335487"/>
              <a:gd name="connsiteY125" fmla="*/ 1615091 h 6241698"/>
              <a:gd name="connsiteX126" fmla="*/ 2424444 w 6335487"/>
              <a:gd name="connsiteY126" fmla="*/ 1697133 h 6241698"/>
              <a:gd name="connsiteX127" fmla="*/ 2311692 w 6335487"/>
              <a:gd name="connsiteY127" fmla="*/ 1821868 h 6241698"/>
              <a:gd name="connsiteX128" fmla="*/ 2302513 w 6335487"/>
              <a:gd name="connsiteY128" fmla="*/ 1838171 h 6241698"/>
              <a:gd name="connsiteX129" fmla="*/ 2282657 w 6335487"/>
              <a:gd name="connsiteY129" fmla="*/ 1866028 h 6241698"/>
              <a:gd name="connsiteX130" fmla="*/ 2228936 w 6335487"/>
              <a:gd name="connsiteY130" fmla="*/ 1923494 h 6241698"/>
              <a:gd name="connsiteX131" fmla="*/ 2203548 w 6335487"/>
              <a:gd name="connsiteY131" fmla="*/ 1842965 h 6241698"/>
              <a:gd name="connsiteX132" fmla="*/ 2255295 w 6335487"/>
              <a:gd name="connsiteY132" fmla="*/ 1753257 h 6241698"/>
              <a:gd name="connsiteX133" fmla="*/ 2157380 w 6335487"/>
              <a:gd name="connsiteY133" fmla="*/ 1786627 h 6241698"/>
              <a:gd name="connsiteX134" fmla="*/ 2002794 w 6335487"/>
              <a:gd name="connsiteY134" fmla="*/ 1839774 h 6241698"/>
              <a:gd name="connsiteX135" fmla="*/ 1953727 w 6335487"/>
              <a:gd name="connsiteY135" fmla="*/ 1771853 h 6241698"/>
              <a:gd name="connsiteX136" fmla="*/ 2015928 w 6335487"/>
              <a:gd name="connsiteY136" fmla="*/ 1750769 h 6241698"/>
              <a:gd name="connsiteX137" fmla="*/ 2079484 w 6335487"/>
              <a:gd name="connsiteY137" fmla="*/ 1716568 h 6241698"/>
              <a:gd name="connsiteX138" fmla="*/ 2082800 w 6335487"/>
              <a:gd name="connsiteY138" fmla="*/ 1706878 h 6241698"/>
              <a:gd name="connsiteX139" fmla="*/ 2000789 w 6335487"/>
              <a:gd name="connsiteY139" fmla="*/ 1734131 h 6241698"/>
              <a:gd name="connsiteX140" fmla="*/ 1967017 w 6335487"/>
              <a:gd name="connsiteY140" fmla="*/ 1753031 h 6241698"/>
              <a:gd name="connsiteX141" fmla="*/ 1934920 w 6335487"/>
              <a:gd name="connsiteY141" fmla="*/ 1768409 h 6241698"/>
              <a:gd name="connsiteX142" fmla="*/ 1889722 w 6335487"/>
              <a:gd name="connsiteY142" fmla="*/ 1766049 h 6241698"/>
              <a:gd name="connsiteX143" fmla="*/ 1881768 w 6335487"/>
              <a:gd name="connsiteY143" fmla="*/ 1719993 h 6241698"/>
              <a:gd name="connsiteX144" fmla="*/ 1888669 w 6335487"/>
              <a:gd name="connsiteY144" fmla="*/ 1708852 h 6241698"/>
              <a:gd name="connsiteX145" fmla="*/ 1936000 w 6335487"/>
              <a:gd name="connsiteY145" fmla="*/ 1605537 h 6241698"/>
              <a:gd name="connsiteX146" fmla="*/ 1962086 w 6335487"/>
              <a:gd name="connsiteY146" fmla="*/ 1571337 h 6241698"/>
              <a:gd name="connsiteX147" fmla="*/ 1963471 w 6335487"/>
              <a:gd name="connsiteY147" fmla="*/ 1550779 h 6241698"/>
              <a:gd name="connsiteX148" fmla="*/ 1963885 w 6335487"/>
              <a:gd name="connsiteY148" fmla="*/ 1545009 h 6241698"/>
              <a:gd name="connsiteX149" fmla="*/ 2020984 w 6335487"/>
              <a:gd name="connsiteY149" fmla="*/ 1475286 h 6241698"/>
              <a:gd name="connsiteX150" fmla="*/ 2121178 w 6335487"/>
              <a:gd name="connsiteY150" fmla="*/ 1414695 h 6241698"/>
              <a:gd name="connsiteX151" fmla="*/ 2366393 w 6335487"/>
              <a:gd name="connsiteY151" fmla="*/ 1340927 h 6241698"/>
              <a:gd name="connsiteX152" fmla="*/ 2977320 w 6335487"/>
              <a:gd name="connsiteY152" fmla="*/ 865127 h 6241698"/>
              <a:gd name="connsiteX153" fmla="*/ 3227969 w 6335487"/>
              <a:gd name="connsiteY153" fmla="*/ 739498 h 6241698"/>
              <a:gd name="connsiteX154" fmla="*/ 3529553 w 6335487"/>
              <a:gd name="connsiteY154" fmla="*/ 703004 h 6241698"/>
              <a:gd name="connsiteX155" fmla="*/ 4181933 w 6335487"/>
              <a:gd name="connsiteY155" fmla="*/ 683164 h 6241698"/>
              <a:gd name="connsiteX156" fmla="*/ 4624267 w 6335487"/>
              <a:gd name="connsiteY156" fmla="*/ 708040 h 6241698"/>
              <a:gd name="connsiteX157" fmla="*/ 4705607 w 6335487"/>
              <a:gd name="connsiteY157" fmla="*/ 723356 h 6241698"/>
              <a:gd name="connsiteX158" fmla="*/ 4962216 w 6335487"/>
              <a:gd name="connsiteY158" fmla="*/ 643529 h 6241698"/>
              <a:gd name="connsiteX159" fmla="*/ 4964209 w 6335487"/>
              <a:gd name="connsiteY159" fmla="*/ 642000 h 6241698"/>
              <a:gd name="connsiteX160" fmla="*/ 4973069 w 6335487"/>
              <a:gd name="connsiteY160" fmla="*/ 641696 h 6241698"/>
              <a:gd name="connsiteX161" fmla="*/ 5196387 w 6335487"/>
              <a:gd name="connsiteY161" fmla="*/ 666748 h 6241698"/>
              <a:gd name="connsiteX162" fmla="*/ 5253330 w 6335487"/>
              <a:gd name="connsiteY162" fmla="*/ 711641 h 6241698"/>
              <a:gd name="connsiteX163" fmla="*/ 5347754 w 6335487"/>
              <a:gd name="connsiteY163" fmla="*/ 799133 h 6241698"/>
              <a:gd name="connsiteX164" fmla="*/ 5379754 w 6335487"/>
              <a:gd name="connsiteY164" fmla="*/ 757412 h 6241698"/>
              <a:gd name="connsiteX165" fmla="*/ 5323705 w 6335487"/>
              <a:gd name="connsiteY165" fmla="*/ 433806 h 6241698"/>
              <a:gd name="connsiteX166" fmla="*/ 5392199 w 6335487"/>
              <a:gd name="connsiteY166" fmla="*/ 189754 h 6241698"/>
              <a:gd name="connsiteX167" fmla="*/ 5794324 w 6335487"/>
              <a:gd name="connsiteY167" fmla="*/ 8220 h 6241698"/>
              <a:gd name="connsiteX168" fmla="*/ 6263918 w 6335487"/>
              <a:gd name="connsiteY168" fmla="*/ 434251 h 6241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6335487" h="6241698">
                <a:moveTo>
                  <a:pt x="6263918" y="434251"/>
                </a:moveTo>
                <a:cubicBezTo>
                  <a:pt x="6284753" y="499893"/>
                  <a:pt x="6253396" y="523752"/>
                  <a:pt x="6261815" y="567689"/>
                </a:cubicBezTo>
                <a:cubicBezTo>
                  <a:pt x="6269418" y="590861"/>
                  <a:pt x="6286005" y="609508"/>
                  <a:pt x="6296429" y="631323"/>
                </a:cubicBezTo>
                <a:cubicBezTo>
                  <a:pt x="6304730" y="647005"/>
                  <a:pt x="6310659" y="663752"/>
                  <a:pt x="6317592" y="680058"/>
                </a:cubicBezTo>
                <a:cubicBezTo>
                  <a:pt x="6325507" y="698771"/>
                  <a:pt x="6337807" y="712585"/>
                  <a:pt x="6335107" y="747612"/>
                </a:cubicBezTo>
                <a:cubicBezTo>
                  <a:pt x="6325932" y="823717"/>
                  <a:pt x="6240718" y="757611"/>
                  <a:pt x="6248111" y="821158"/>
                </a:cubicBezTo>
                <a:cubicBezTo>
                  <a:pt x="6252129" y="863621"/>
                  <a:pt x="6233618" y="869593"/>
                  <a:pt x="6215041" y="883727"/>
                </a:cubicBezTo>
                <a:cubicBezTo>
                  <a:pt x="6229873" y="921376"/>
                  <a:pt x="6220944" y="921360"/>
                  <a:pt x="6195502" y="949880"/>
                </a:cubicBezTo>
                <a:cubicBezTo>
                  <a:pt x="6189108" y="958849"/>
                  <a:pt x="6188718" y="954647"/>
                  <a:pt x="6195981" y="986710"/>
                </a:cubicBezTo>
                <a:cubicBezTo>
                  <a:pt x="6199535" y="1006656"/>
                  <a:pt x="6192494" y="1055692"/>
                  <a:pt x="6162612" y="1074982"/>
                </a:cubicBezTo>
                <a:cubicBezTo>
                  <a:pt x="6112484" y="1110306"/>
                  <a:pt x="6063499" y="1075618"/>
                  <a:pt x="5957110" y="1098981"/>
                </a:cubicBezTo>
                <a:cubicBezTo>
                  <a:pt x="5926405" y="1105188"/>
                  <a:pt x="5882913" y="1136033"/>
                  <a:pt x="5869938" y="1144163"/>
                </a:cubicBezTo>
                <a:cubicBezTo>
                  <a:pt x="5733203" y="1234499"/>
                  <a:pt x="5840692" y="1158835"/>
                  <a:pt x="5692179" y="1292706"/>
                </a:cubicBezTo>
                <a:cubicBezTo>
                  <a:pt x="5654219" y="1324960"/>
                  <a:pt x="5616180" y="1357807"/>
                  <a:pt x="5572574" y="1382301"/>
                </a:cubicBezTo>
                <a:cubicBezTo>
                  <a:pt x="5560996" y="1404588"/>
                  <a:pt x="5503776" y="1477233"/>
                  <a:pt x="5501100" y="1481188"/>
                </a:cubicBezTo>
                <a:cubicBezTo>
                  <a:pt x="5482004" y="1513110"/>
                  <a:pt x="5466701" y="1571825"/>
                  <a:pt x="5450484" y="1604347"/>
                </a:cubicBezTo>
                <a:cubicBezTo>
                  <a:pt x="5435172" y="1633636"/>
                  <a:pt x="5421250" y="1753394"/>
                  <a:pt x="5358420" y="1837340"/>
                </a:cubicBezTo>
                <a:cubicBezTo>
                  <a:pt x="5153003" y="2128275"/>
                  <a:pt x="5113904" y="2153237"/>
                  <a:pt x="5110638" y="2157138"/>
                </a:cubicBezTo>
                <a:cubicBezTo>
                  <a:pt x="5110018" y="2157329"/>
                  <a:pt x="5108758" y="2157712"/>
                  <a:pt x="5108118" y="2157903"/>
                </a:cubicBezTo>
                <a:cubicBezTo>
                  <a:pt x="5086616" y="2182323"/>
                  <a:pt x="5021043" y="2225730"/>
                  <a:pt x="4915938" y="2233711"/>
                </a:cubicBezTo>
                <a:cubicBezTo>
                  <a:pt x="4782679" y="2243507"/>
                  <a:pt x="4700301" y="2335758"/>
                  <a:pt x="4664381" y="2353012"/>
                </a:cubicBezTo>
                <a:cubicBezTo>
                  <a:pt x="4631144" y="2373555"/>
                  <a:pt x="4605011" y="2376575"/>
                  <a:pt x="4574641" y="2387466"/>
                </a:cubicBezTo>
                <a:cubicBezTo>
                  <a:pt x="4543250" y="2397074"/>
                  <a:pt x="4517550" y="2425501"/>
                  <a:pt x="4454400" y="2450862"/>
                </a:cubicBezTo>
                <a:cubicBezTo>
                  <a:pt x="4361174" y="2487504"/>
                  <a:pt x="4341965" y="2512826"/>
                  <a:pt x="4304437" y="2544346"/>
                </a:cubicBezTo>
                <a:cubicBezTo>
                  <a:pt x="4272507" y="2569773"/>
                  <a:pt x="4257914" y="2561323"/>
                  <a:pt x="4225215" y="2598929"/>
                </a:cubicBezTo>
                <a:cubicBezTo>
                  <a:pt x="4212225" y="2615918"/>
                  <a:pt x="4140126" y="2699646"/>
                  <a:pt x="4109452" y="2743013"/>
                </a:cubicBezTo>
                <a:cubicBezTo>
                  <a:pt x="4056886" y="2814445"/>
                  <a:pt x="4085008" y="2788238"/>
                  <a:pt x="3981401" y="2909408"/>
                </a:cubicBezTo>
                <a:cubicBezTo>
                  <a:pt x="4000254" y="2912150"/>
                  <a:pt x="4019171" y="2914635"/>
                  <a:pt x="4038102" y="2916691"/>
                </a:cubicBezTo>
                <a:cubicBezTo>
                  <a:pt x="4300380" y="3019241"/>
                  <a:pt x="4295613" y="2947989"/>
                  <a:pt x="5119127" y="3258257"/>
                </a:cubicBezTo>
                <a:cubicBezTo>
                  <a:pt x="5119127" y="3258257"/>
                  <a:pt x="5203366" y="3308178"/>
                  <a:pt x="5242173" y="3336347"/>
                </a:cubicBezTo>
                <a:cubicBezTo>
                  <a:pt x="5304539" y="3382368"/>
                  <a:pt x="5340803" y="3417894"/>
                  <a:pt x="5340803" y="3417894"/>
                </a:cubicBezTo>
                <a:cubicBezTo>
                  <a:pt x="5398280" y="3486014"/>
                  <a:pt x="5434306" y="3499106"/>
                  <a:pt x="5479867" y="3676993"/>
                </a:cubicBezTo>
                <a:cubicBezTo>
                  <a:pt x="5519532" y="3826991"/>
                  <a:pt x="5491355" y="3902304"/>
                  <a:pt x="5453172" y="3965524"/>
                </a:cubicBezTo>
                <a:cubicBezTo>
                  <a:pt x="5428872" y="4007288"/>
                  <a:pt x="5334725" y="4094940"/>
                  <a:pt x="5267576" y="4111820"/>
                </a:cubicBezTo>
                <a:cubicBezTo>
                  <a:pt x="5198013" y="4136241"/>
                  <a:pt x="5149274" y="4160240"/>
                  <a:pt x="5141281" y="4163884"/>
                </a:cubicBezTo>
                <a:cubicBezTo>
                  <a:pt x="4792057" y="4325304"/>
                  <a:pt x="4911639" y="4294259"/>
                  <a:pt x="4579471" y="4497499"/>
                </a:cubicBezTo>
                <a:cubicBezTo>
                  <a:pt x="4375331" y="4636465"/>
                  <a:pt x="4304694" y="4646959"/>
                  <a:pt x="4134075" y="4756578"/>
                </a:cubicBezTo>
                <a:cubicBezTo>
                  <a:pt x="3856740" y="4953868"/>
                  <a:pt x="3858148" y="4964124"/>
                  <a:pt x="3846582" y="4995516"/>
                </a:cubicBezTo>
                <a:cubicBezTo>
                  <a:pt x="3838015" y="5053192"/>
                  <a:pt x="3822875" y="5069854"/>
                  <a:pt x="3811679" y="5179948"/>
                </a:cubicBezTo>
                <a:cubicBezTo>
                  <a:pt x="3794487" y="5341755"/>
                  <a:pt x="3802110" y="5308366"/>
                  <a:pt x="3796984" y="5364732"/>
                </a:cubicBezTo>
                <a:cubicBezTo>
                  <a:pt x="3793520" y="5415141"/>
                  <a:pt x="3778614" y="5500671"/>
                  <a:pt x="3783420" y="5516544"/>
                </a:cubicBezTo>
                <a:cubicBezTo>
                  <a:pt x="3804146" y="5581617"/>
                  <a:pt x="3884137" y="5595598"/>
                  <a:pt x="3911167" y="5688962"/>
                </a:cubicBezTo>
                <a:cubicBezTo>
                  <a:pt x="3914077" y="5698971"/>
                  <a:pt x="3936949" y="5708724"/>
                  <a:pt x="3940744" y="5726427"/>
                </a:cubicBezTo>
                <a:cubicBezTo>
                  <a:pt x="3940171" y="5727113"/>
                  <a:pt x="3939009" y="5728451"/>
                  <a:pt x="3938419" y="5729119"/>
                </a:cubicBezTo>
                <a:cubicBezTo>
                  <a:pt x="3941544" y="5740720"/>
                  <a:pt x="3935186" y="5751748"/>
                  <a:pt x="3928729" y="5760928"/>
                </a:cubicBezTo>
                <a:cubicBezTo>
                  <a:pt x="3928823" y="5763685"/>
                  <a:pt x="3928889" y="5766444"/>
                  <a:pt x="3928858" y="5769311"/>
                </a:cubicBezTo>
                <a:cubicBezTo>
                  <a:pt x="3917678" y="5780597"/>
                  <a:pt x="3927695" y="5785251"/>
                  <a:pt x="3907008" y="5799302"/>
                </a:cubicBezTo>
                <a:cubicBezTo>
                  <a:pt x="3889750" y="5802013"/>
                  <a:pt x="3872874" y="5792339"/>
                  <a:pt x="3861558" y="5779859"/>
                </a:cubicBezTo>
                <a:cubicBezTo>
                  <a:pt x="3858324" y="5775541"/>
                  <a:pt x="3852761" y="5774792"/>
                  <a:pt x="3847978" y="5773263"/>
                </a:cubicBezTo>
                <a:cubicBezTo>
                  <a:pt x="3813860" y="5763253"/>
                  <a:pt x="3768873" y="5717490"/>
                  <a:pt x="3747148" y="5691509"/>
                </a:cubicBezTo>
                <a:cubicBezTo>
                  <a:pt x="3742838" y="5689281"/>
                  <a:pt x="3692916" y="5680075"/>
                  <a:pt x="3689012" y="5679252"/>
                </a:cubicBezTo>
                <a:cubicBezTo>
                  <a:pt x="3662075" y="5675479"/>
                  <a:pt x="3610433" y="5633064"/>
                  <a:pt x="3601344" y="5616270"/>
                </a:cubicBezTo>
                <a:cubicBezTo>
                  <a:pt x="3566476" y="5556373"/>
                  <a:pt x="3578772" y="5586673"/>
                  <a:pt x="3559447" y="5519981"/>
                </a:cubicBezTo>
                <a:cubicBezTo>
                  <a:pt x="3548820" y="5462768"/>
                  <a:pt x="3550556" y="5430015"/>
                  <a:pt x="3544627" y="5403469"/>
                </a:cubicBezTo>
                <a:cubicBezTo>
                  <a:pt x="3435999" y="5165608"/>
                  <a:pt x="3424003" y="5251337"/>
                  <a:pt x="3302869" y="5051097"/>
                </a:cubicBezTo>
                <a:cubicBezTo>
                  <a:pt x="3138000" y="4770173"/>
                  <a:pt x="3652314" y="4878259"/>
                  <a:pt x="4053925" y="4293729"/>
                </a:cubicBezTo>
                <a:cubicBezTo>
                  <a:pt x="4132277" y="4190508"/>
                  <a:pt x="4137890" y="4097036"/>
                  <a:pt x="4190484" y="4035142"/>
                </a:cubicBezTo>
                <a:cubicBezTo>
                  <a:pt x="4292391" y="3911881"/>
                  <a:pt x="4323486" y="3915770"/>
                  <a:pt x="4365371" y="3879682"/>
                </a:cubicBezTo>
                <a:cubicBezTo>
                  <a:pt x="4219391" y="3836689"/>
                  <a:pt x="4036737" y="3808722"/>
                  <a:pt x="3873553" y="3750757"/>
                </a:cubicBezTo>
                <a:cubicBezTo>
                  <a:pt x="3596393" y="3653981"/>
                  <a:pt x="3767882" y="3688941"/>
                  <a:pt x="3499110" y="3611186"/>
                </a:cubicBezTo>
                <a:cubicBezTo>
                  <a:pt x="3294723" y="3566051"/>
                  <a:pt x="3259512" y="3545060"/>
                  <a:pt x="3175995" y="3509479"/>
                </a:cubicBezTo>
                <a:cubicBezTo>
                  <a:pt x="2664314" y="3857774"/>
                  <a:pt x="2931296" y="3652763"/>
                  <a:pt x="2511967" y="3931129"/>
                </a:cubicBezTo>
                <a:cubicBezTo>
                  <a:pt x="2404915" y="4001765"/>
                  <a:pt x="2226506" y="4102614"/>
                  <a:pt x="2077233" y="4151006"/>
                </a:cubicBezTo>
                <a:cubicBezTo>
                  <a:pt x="1984467" y="4182187"/>
                  <a:pt x="2054459" y="4142338"/>
                  <a:pt x="1884737" y="4228235"/>
                </a:cubicBezTo>
                <a:cubicBezTo>
                  <a:pt x="1536758" y="4412769"/>
                  <a:pt x="1797600" y="4154950"/>
                  <a:pt x="918949" y="4973955"/>
                </a:cubicBezTo>
                <a:cubicBezTo>
                  <a:pt x="505323" y="5394220"/>
                  <a:pt x="541010" y="5505844"/>
                  <a:pt x="505873" y="5677059"/>
                </a:cubicBezTo>
                <a:cubicBezTo>
                  <a:pt x="497072" y="5718684"/>
                  <a:pt x="464862" y="5832789"/>
                  <a:pt x="463929" y="5939200"/>
                </a:cubicBezTo>
                <a:cubicBezTo>
                  <a:pt x="463457" y="5943102"/>
                  <a:pt x="458398" y="6020174"/>
                  <a:pt x="459689" y="6032096"/>
                </a:cubicBezTo>
                <a:cubicBezTo>
                  <a:pt x="524641" y="6069538"/>
                  <a:pt x="563916" y="6127234"/>
                  <a:pt x="573283" y="6135761"/>
                </a:cubicBezTo>
                <a:cubicBezTo>
                  <a:pt x="577184" y="6138207"/>
                  <a:pt x="620622" y="6154759"/>
                  <a:pt x="623243" y="6171429"/>
                </a:cubicBezTo>
                <a:cubicBezTo>
                  <a:pt x="623602" y="6183354"/>
                  <a:pt x="634759" y="6202937"/>
                  <a:pt x="619658" y="6224116"/>
                </a:cubicBezTo>
                <a:cubicBezTo>
                  <a:pt x="604351" y="6250420"/>
                  <a:pt x="560101" y="6240890"/>
                  <a:pt x="531323" y="6235464"/>
                </a:cubicBezTo>
                <a:cubicBezTo>
                  <a:pt x="509634" y="6229916"/>
                  <a:pt x="492676" y="6214621"/>
                  <a:pt x="473713" y="6203623"/>
                </a:cubicBezTo>
                <a:cubicBezTo>
                  <a:pt x="464772" y="6196867"/>
                  <a:pt x="459720" y="6186412"/>
                  <a:pt x="451719" y="6178700"/>
                </a:cubicBezTo>
                <a:cubicBezTo>
                  <a:pt x="441537" y="6178044"/>
                  <a:pt x="402317" y="6192158"/>
                  <a:pt x="398412" y="6193808"/>
                </a:cubicBezTo>
                <a:cubicBezTo>
                  <a:pt x="392150" y="6196820"/>
                  <a:pt x="385199" y="6193618"/>
                  <a:pt x="378778" y="6192548"/>
                </a:cubicBezTo>
                <a:cubicBezTo>
                  <a:pt x="369345" y="6189872"/>
                  <a:pt x="359382" y="6191242"/>
                  <a:pt x="349836" y="6189217"/>
                </a:cubicBezTo>
                <a:cubicBezTo>
                  <a:pt x="344195" y="6186681"/>
                  <a:pt x="339748" y="6182125"/>
                  <a:pt x="334649" y="6178669"/>
                </a:cubicBezTo>
                <a:cubicBezTo>
                  <a:pt x="326235" y="6172119"/>
                  <a:pt x="316322" y="6168054"/>
                  <a:pt x="306890" y="6163244"/>
                </a:cubicBezTo>
                <a:cubicBezTo>
                  <a:pt x="296653" y="6158399"/>
                  <a:pt x="297133" y="6142807"/>
                  <a:pt x="235033" y="6120660"/>
                </a:cubicBezTo>
                <a:cubicBezTo>
                  <a:pt x="162544" y="6095640"/>
                  <a:pt x="141970" y="6070462"/>
                  <a:pt x="128433" y="6063257"/>
                </a:cubicBezTo>
                <a:cubicBezTo>
                  <a:pt x="72083" y="5984367"/>
                  <a:pt x="94967" y="6020412"/>
                  <a:pt x="62393" y="5722343"/>
                </a:cubicBezTo>
                <a:cubicBezTo>
                  <a:pt x="46192" y="5537621"/>
                  <a:pt x="0" y="5490750"/>
                  <a:pt x="0" y="5379021"/>
                </a:cubicBezTo>
                <a:cubicBezTo>
                  <a:pt x="0" y="5316788"/>
                  <a:pt x="82604" y="5235986"/>
                  <a:pt x="139111" y="5217472"/>
                </a:cubicBezTo>
                <a:cubicBezTo>
                  <a:pt x="236078" y="5180323"/>
                  <a:pt x="218453" y="5180584"/>
                  <a:pt x="272658" y="5151592"/>
                </a:cubicBezTo>
                <a:cubicBezTo>
                  <a:pt x="444635" y="5044403"/>
                  <a:pt x="671526" y="4602308"/>
                  <a:pt x="687836" y="4567710"/>
                </a:cubicBezTo>
                <a:cubicBezTo>
                  <a:pt x="774256" y="4408497"/>
                  <a:pt x="757220" y="4290167"/>
                  <a:pt x="915777" y="4150284"/>
                </a:cubicBezTo>
                <a:cubicBezTo>
                  <a:pt x="1236496" y="3880513"/>
                  <a:pt x="1466282" y="4013753"/>
                  <a:pt x="1773324" y="3586146"/>
                </a:cubicBezTo>
                <a:cubicBezTo>
                  <a:pt x="1773398" y="3586040"/>
                  <a:pt x="1876572" y="3456854"/>
                  <a:pt x="1912372" y="3411259"/>
                </a:cubicBezTo>
                <a:cubicBezTo>
                  <a:pt x="2353192" y="2882132"/>
                  <a:pt x="2525734" y="2914604"/>
                  <a:pt x="2651901" y="2807314"/>
                </a:cubicBezTo>
                <a:cubicBezTo>
                  <a:pt x="2733873" y="2725950"/>
                  <a:pt x="2710252" y="2715219"/>
                  <a:pt x="2760443" y="2606657"/>
                </a:cubicBezTo>
                <a:cubicBezTo>
                  <a:pt x="2785117" y="2567982"/>
                  <a:pt x="2912029" y="2419322"/>
                  <a:pt x="2947329" y="2392183"/>
                </a:cubicBezTo>
                <a:cubicBezTo>
                  <a:pt x="2995628" y="2355111"/>
                  <a:pt x="2965469" y="2373653"/>
                  <a:pt x="3231047" y="2232674"/>
                </a:cubicBezTo>
                <a:cubicBezTo>
                  <a:pt x="3441445" y="2135882"/>
                  <a:pt x="3410022" y="2198536"/>
                  <a:pt x="3740138" y="1861959"/>
                </a:cubicBezTo>
                <a:cubicBezTo>
                  <a:pt x="4030952" y="1597193"/>
                  <a:pt x="3858889" y="1618453"/>
                  <a:pt x="4221723" y="1306364"/>
                </a:cubicBezTo>
                <a:cubicBezTo>
                  <a:pt x="4232354" y="1296596"/>
                  <a:pt x="4243874" y="1287112"/>
                  <a:pt x="4251254" y="1274571"/>
                </a:cubicBezTo>
                <a:cubicBezTo>
                  <a:pt x="4123691" y="1228414"/>
                  <a:pt x="4154571" y="1236407"/>
                  <a:pt x="3939680" y="1369966"/>
                </a:cubicBezTo>
                <a:cubicBezTo>
                  <a:pt x="3531995" y="1622737"/>
                  <a:pt x="3639390" y="1546183"/>
                  <a:pt x="3525090" y="1704459"/>
                </a:cubicBezTo>
                <a:cubicBezTo>
                  <a:pt x="3466466" y="1802391"/>
                  <a:pt x="3520737" y="1781711"/>
                  <a:pt x="3430155" y="1894837"/>
                </a:cubicBezTo>
                <a:cubicBezTo>
                  <a:pt x="3390435" y="1940697"/>
                  <a:pt x="3392518" y="1976212"/>
                  <a:pt x="3333835" y="1992768"/>
                </a:cubicBezTo>
                <a:cubicBezTo>
                  <a:pt x="3333012" y="1992995"/>
                  <a:pt x="3225749" y="2045276"/>
                  <a:pt x="3207348" y="2052864"/>
                </a:cubicBezTo>
                <a:cubicBezTo>
                  <a:pt x="3189243" y="2060545"/>
                  <a:pt x="3168287" y="2060673"/>
                  <a:pt x="3151825" y="2072209"/>
                </a:cubicBezTo>
                <a:cubicBezTo>
                  <a:pt x="3130389" y="2084017"/>
                  <a:pt x="3095221" y="2105890"/>
                  <a:pt x="3087649" y="2088800"/>
                </a:cubicBezTo>
                <a:cubicBezTo>
                  <a:pt x="3083791" y="2081232"/>
                  <a:pt x="3077179" y="2075127"/>
                  <a:pt x="3075552" y="2066474"/>
                </a:cubicBezTo>
                <a:cubicBezTo>
                  <a:pt x="3048303" y="2082387"/>
                  <a:pt x="2920478" y="2145392"/>
                  <a:pt x="2890386" y="2140914"/>
                </a:cubicBezTo>
                <a:cubicBezTo>
                  <a:pt x="2883742" y="2140676"/>
                  <a:pt x="2877988" y="2136580"/>
                  <a:pt x="2871294" y="2136420"/>
                </a:cubicBezTo>
                <a:cubicBezTo>
                  <a:pt x="2855039" y="2129261"/>
                  <a:pt x="2848391" y="2117757"/>
                  <a:pt x="2849940" y="2101486"/>
                </a:cubicBezTo>
                <a:cubicBezTo>
                  <a:pt x="2853623" y="2095065"/>
                  <a:pt x="2855296" y="2087509"/>
                  <a:pt x="2860250" y="2081852"/>
                </a:cubicBezTo>
                <a:cubicBezTo>
                  <a:pt x="2869348" y="2069545"/>
                  <a:pt x="2900630" y="2059023"/>
                  <a:pt x="2926911" y="2043220"/>
                </a:cubicBezTo>
                <a:cubicBezTo>
                  <a:pt x="2957429" y="2028701"/>
                  <a:pt x="3094249" y="1932985"/>
                  <a:pt x="3102820" y="1926104"/>
                </a:cubicBezTo>
                <a:cubicBezTo>
                  <a:pt x="3102758" y="1924941"/>
                  <a:pt x="3102660" y="1922628"/>
                  <a:pt x="3102598" y="1921465"/>
                </a:cubicBezTo>
                <a:cubicBezTo>
                  <a:pt x="3100464" y="1921352"/>
                  <a:pt x="3098264" y="1921290"/>
                  <a:pt x="3096032" y="1921243"/>
                </a:cubicBezTo>
                <a:cubicBezTo>
                  <a:pt x="3093801" y="1919059"/>
                  <a:pt x="3091569" y="1916893"/>
                  <a:pt x="3089354" y="1914693"/>
                </a:cubicBezTo>
                <a:cubicBezTo>
                  <a:pt x="3076274" y="1916858"/>
                  <a:pt x="2912758" y="2030382"/>
                  <a:pt x="2881414" y="2048974"/>
                </a:cubicBezTo>
                <a:cubicBezTo>
                  <a:pt x="2861234" y="2060830"/>
                  <a:pt x="2824029" y="2108138"/>
                  <a:pt x="2776535" y="2088753"/>
                </a:cubicBezTo>
                <a:cubicBezTo>
                  <a:pt x="2759936" y="2081981"/>
                  <a:pt x="2751225" y="2059796"/>
                  <a:pt x="2775817" y="2025311"/>
                </a:cubicBezTo>
                <a:cubicBezTo>
                  <a:pt x="2752961" y="1986847"/>
                  <a:pt x="2819255" y="1931218"/>
                  <a:pt x="2831402" y="1911237"/>
                </a:cubicBezTo>
                <a:cubicBezTo>
                  <a:pt x="2829807" y="1909052"/>
                  <a:pt x="2827131" y="1908339"/>
                  <a:pt x="2824755" y="1907239"/>
                </a:cubicBezTo>
                <a:cubicBezTo>
                  <a:pt x="2822141" y="1904305"/>
                  <a:pt x="2819032" y="1901375"/>
                  <a:pt x="2818494" y="1897264"/>
                </a:cubicBezTo>
                <a:cubicBezTo>
                  <a:pt x="2816181" y="1881578"/>
                  <a:pt x="2873241" y="1782172"/>
                  <a:pt x="2886095" y="1768257"/>
                </a:cubicBezTo>
                <a:cubicBezTo>
                  <a:pt x="2906251" y="1746731"/>
                  <a:pt x="3025708" y="1630972"/>
                  <a:pt x="3045475" y="1620143"/>
                </a:cubicBezTo>
                <a:cubicBezTo>
                  <a:pt x="3083393" y="1603056"/>
                  <a:pt x="3306691" y="1553950"/>
                  <a:pt x="3432796" y="1398783"/>
                </a:cubicBezTo>
                <a:cubicBezTo>
                  <a:pt x="3432796" y="1398783"/>
                  <a:pt x="3503447" y="1301328"/>
                  <a:pt x="3633644" y="1135113"/>
                </a:cubicBezTo>
                <a:cubicBezTo>
                  <a:pt x="3366034" y="1029902"/>
                  <a:pt x="3493519" y="1001483"/>
                  <a:pt x="3199932" y="1161090"/>
                </a:cubicBezTo>
                <a:cubicBezTo>
                  <a:pt x="2760119" y="1371924"/>
                  <a:pt x="2701057" y="1366053"/>
                  <a:pt x="2526455" y="1524954"/>
                </a:cubicBezTo>
                <a:cubicBezTo>
                  <a:pt x="2466310" y="1587050"/>
                  <a:pt x="2496359" y="1540453"/>
                  <a:pt x="2471361" y="1615091"/>
                </a:cubicBezTo>
                <a:cubicBezTo>
                  <a:pt x="2452933" y="1667969"/>
                  <a:pt x="2438480" y="1674195"/>
                  <a:pt x="2424444" y="1697133"/>
                </a:cubicBezTo>
                <a:cubicBezTo>
                  <a:pt x="2383261" y="1760732"/>
                  <a:pt x="2408520" y="1736857"/>
                  <a:pt x="2311692" y="1821868"/>
                </a:cubicBezTo>
                <a:cubicBezTo>
                  <a:pt x="2308154" y="1826967"/>
                  <a:pt x="2306083" y="1832994"/>
                  <a:pt x="2302513" y="1838171"/>
                </a:cubicBezTo>
                <a:cubicBezTo>
                  <a:pt x="2297001" y="1848243"/>
                  <a:pt x="2287436" y="1855460"/>
                  <a:pt x="2282657" y="1866028"/>
                </a:cubicBezTo>
                <a:cubicBezTo>
                  <a:pt x="2278584" y="1874505"/>
                  <a:pt x="2251804" y="1926299"/>
                  <a:pt x="2228936" y="1923494"/>
                </a:cubicBezTo>
                <a:cubicBezTo>
                  <a:pt x="2201110" y="1904820"/>
                  <a:pt x="2189060" y="1904812"/>
                  <a:pt x="2203548" y="1842965"/>
                </a:cubicBezTo>
                <a:cubicBezTo>
                  <a:pt x="2213110" y="1798716"/>
                  <a:pt x="2255287" y="1753285"/>
                  <a:pt x="2255295" y="1753257"/>
                </a:cubicBezTo>
                <a:cubicBezTo>
                  <a:pt x="2226553" y="1755341"/>
                  <a:pt x="2206111" y="1782612"/>
                  <a:pt x="2157380" y="1786627"/>
                </a:cubicBezTo>
                <a:cubicBezTo>
                  <a:pt x="2105683" y="1791515"/>
                  <a:pt x="2111250" y="1821724"/>
                  <a:pt x="2002794" y="1839774"/>
                </a:cubicBezTo>
                <a:cubicBezTo>
                  <a:pt x="1947376" y="1845205"/>
                  <a:pt x="1928697" y="1790625"/>
                  <a:pt x="1953727" y="1771853"/>
                </a:cubicBezTo>
                <a:cubicBezTo>
                  <a:pt x="1961747" y="1769091"/>
                  <a:pt x="2003000" y="1760435"/>
                  <a:pt x="2015928" y="1750769"/>
                </a:cubicBezTo>
                <a:cubicBezTo>
                  <a:pt x="2045615" y="1729574"/>
                  <a:pt x="2059608" y="1729601"/>
                  <a:pt x="2079484" y="1716568"/>
                </a:cubicBezTo>
                <a:cubicBezTo>
                  <a:pt x="2080553" y="1713303"/>
                  <a:pt x="2081700" y="1710081"/>
                  <a:pt x="2082800" y="1706878"/>
                </a:cubicBezTo>
                <a:cubicBezTo>
                  <a:pt x="2069607" y="1696693"/>
                  <a:pt x="2045639" y="1715090"/>
                  <a:pt x="2000789" y="1734131"/>
                </a:cubicBezTo>
                <a:cubicBezTo>
                  <a:pt x="1988454" y="1738320"/>
                  <a:pt x="1978381" y="1746863"/>
                  <a:pt x="1967017" y="1753031"/>
                </a:cubicBezTo>
                <a:cubicBezTo>
                  <a:pt x="1956832" y="1759152"/>
                  <a:pt x="1944977" y="1762066"/>
                  <a:pt x="1934920" y="1768409"/>
                </a:cubicBezTo>
                <a:cubicBezTo>
                  <a:pt x="1914826" y="1788199"/>
                  <a:pt x="1894798" y="1769056"/>
                  <a:pt x="1889722" y="1766049"/>
                </a:cubicBezTo>
                <a:cubicBezTo>
                  <a:pt x="1874079" y="1747741"/>
                  <a:pt x="1879471" y="1735379"/>
                  <a:pt x="1881768" y="1719993"/>
                </a:cubicBezTo>
                <a:cubicBezTo>
                  <a:pt x="1882455" y="1715421"/>
                  <a:pt x="1886469" y="1712597"/>
                  <a:pt x="1888669" y="1708852"/>
                </a:cubicBezTo>
                <a:cubicBezTo>
                  <a:pt x="1888681" y="1704908"/>
                  <a:pt x="1877387" y="1660347"/>
                  <a:pt x="1936000" y="1605537"/>
                </a:cubicBezTo>
                <a:cubicBezTo>
                  <a:pt x="1964599" y="1578870"/>
                  <a:pt x="1957709" y="1581710"/>
                  <a:pt x="1962086" y="1571337"/>
                </a:cubicBezTo>
                <a:cubicBezTo>
                  <a:pt x="1962613" y="1564483"/>
                  <a:pt x="1961100" y="1557344"/>
                  <a:pt x="1963471" y="1550779"/>
                </a:cubicBezTo>
                <a:cubicBezTo>
                  <a:pt x="1963694" y="1548836"/>
                  <a:pt x="1963838" y="1546905"/>
                  <a:pt x="1963885" y="1545009"/>
                </a:cubicBezTo>
                <a:cubicBezTo>
                  <a:pt x="2005942" y="1469540"/>
                  <a:pt x="1996173" y="1496433"/>
                  <a:pt x="2020984" y="1475286"/>
                </a:cubicBezTo>
                <a:cubicBezTo>
                  <a:pt x="2095860" y="1411551"/>
                  <a:pt x="2091737" y="1421725"/>
                  <a:pt x="2121178" y="1414695"/>
                </a:cubicBezTo>
                <a:cubicBezTo>
                  <a:pt x="2154856" y="1409604"/>
                  <a:pt x="2302381" y="1372588"/>
                  <a:pt x="2366393" y="1340927"/>
                </a:cubicBezTo>
                <a:cubicBezTo>
                  <a:pt x="2510961" y="1259622"/>
                  <a:pt x="2748927" y="1012152"/>
                  <a:pt x="2977320" y="865127"/>
                </a:cubicBezTo>
                <a:cubicBezTo>
                  <a:pt x="3062382" y="810622"/>
                  <a:pt x="3227969" y="739498"/>
                  <a:pt x="3227969" y="739498"/>
                </a:cubicBezTo>
                <a:cubicBezTo>
                  <a:pt x="3317825" y="685032"/>
                  <a:pt x="3320318" y="701459"/>
                  <a:pt x="3529553" y="703004"/>
                </a:cubicBezTo>
                <a:cubicBezTo>
                  <a:pt x="3781598" y="712683"/>
                  <a:pt x="4029937" y="633628"/>
                  <a:pt x="4181933" y="683164"/>
                </a:cubicBezTo>
                <a:cubicBezTo>
                  <a:pt x="4331062" y="740052"/>
                  <a:pt x="4324309" y="680429"/>
                  <a:pt x="4624267" y="708040"/>
                </a:cubicBezTo>
                <a:cubicBezTo>
                  <a:pt x="4643159" y="712811"/>
                  <a:pt x="4670068" y="725642"/>
                  <a:pt x="4705607" y="723356"/>
                </a:cubicBezTo>
                <a:cubicBezTo>
                  <a:pt x="4743185" y="719915"/>
                  <a:pt x="4905195" y="642901"/>
                  <a:pt x="4962216" y="643529"/>
                </a:cubicBezTo>
                <a:cubicBezTo>
                  <a:pt x="4962727" y="643147"/>
                  <a:pt x="4963714" y="642382"/>
                  <a:pt x="4964209" y="642000"/>
                </a:cubicBezTo>
                <a:cubicBezTo>
                  <a:pt x="4967190" y="641953"/>
                  <a:pt x="4970139" y="641856"/>
                  <a:pt x="4973069" y="641696"/>
                </a:cubicBezTo>
                <a:cubicBezTo>
                  <a:pt x="5022518" y="622315"/>
                  <a:pt x="5151069" y="648323"/>
                  <a:pt x="5196387" y="666748"/>
                </a:cubicBezTo>
                <a:cubicBezTo>
                  <a:pt x="5236630" y="693033"/>
                  <a:pt x="5248157" y="707541"/>
                  <a:pt x="5253330" y="711641"/>
                </a:cubicBezTo>
                <a:cubicBezTo>
                  <a:pt x="5257231" y="714754"/>
                  <a:pt x="5337576" y="796718"/>
                  <a:pt x="5347754" y="799133"/>
                </a:cubicBezTo>
                <a:cubicBezTo>
                  <a:pt x="5358111" y="784996"/>
                  <a:pt x="5367802" y="770289"/>
                  <a:pt x="5379754" y="757412"/>
                </a:cubicBezTo>
                <a:cubicBezTo>
                  <a:pt x="5465460" y="659297"/>
                  <a:pt x="5315138" y="647512"/>
                  <a:pt x="5323705" y="433806"/>
                </a:cubicBezTo>
                <a:cubicBezTo>
                  <a:pt x="5328916" y="374932"/>
                  <a:pt x="5329069" y="285645"/>
                  <a:pt x="5392199" y="189754"/>
                </a:cubicBezTo>
                <a:cubicBezTo>
                  <a:pt x="5496446" y="42647"/>
                  <a:pt x="5617775" y="-24759"/>
                  <a:pt x="5794324" y="8220"/>
                </a:cubicBezTo>
                <a:cubicBezTo>
                  <a:pt x="6286852" y="95392"/>
                  <a:pt x="6243695" y="372931"/>
                  <a:pt x="6263918" y="434251"/>
                </a:cubicBezTo>
                <a:close/>
              </a:path>
            </a:pathLst>
          </a:custGeom>
          <a:solidFill>
            <a:srgbClr val="000000"/>
          </a:solidFill>
          <a:ln w="38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图形 5">
            <a:extLst>
              <a:ext uri="{FF2B5EF4-FFF2-40B4-BE49-F238E27FC236}">
                <a16:creationId xmlns:a16="http://schemas.microsoft.com/office/drawing/2014/main" id="{74A87FF3-5B0C-F829-8DD6-4EAB7F046536}"/>
              </a:ext>
            </a:extLst>
          </p:cNvPr>
          <p:cNvGrpSpPr/>
          <p:nvPr/>
        </p:nvGrpSpPr>
        <p:grpSpPr>
          <a:xfrm>
            <a:off x="5628403" y="827765"/>
            <a:ext cx="4691091" cy="5202469"/>
            <a:chOff x="2591905" y="150268"/>
            <a:chExt cx="4691091" cy="5202469"/>
          </a:xfrm>
          <a:solidFill>
            <a:srgbClr val="000000"/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0B05DD4-26F5-D7DA-1646-FCF3A14B9306}"/>
                </a:ext>
              </a:extLst>
            </p:cNvPr>
            <p:cNvSpPr/>
            <p:nvPr/>
          </p:nvSpPr>
          <p:spPr>
            <a:xfrm>
              <a:off x="2591905" y="150268"/>
              <a:ext cx="4691091" cy="5202469"/>
            </a:xfrm>
            <a:custGeom>
              <a:avLst/>
              <a:gdLst>
                <a:gd name="connsiteX0" fmla="*/ 3411938 w 4691091"/>
                <a:gd name="connsiteY0" fmla="*/ 1982770 h 5202469"/>
                <a:gd name="connsiteX1" fmla="*/ 3412762 w 4691091"/>
                <a:gd name="connsiteY1" fmla="*/ 1989534 h 5202469"/>
                <a:gd name="connsiteX2" fmla="*/ 3420265 w 4691091"/>
                <a:gd name="connsiteY2" fmla="*/ 2022789 h 5202469"/>
                <a:gd name="connsiteX3" fmla="*/ 3428745 w 4691091"/>
                <a:gd name="connsiteY3" fmla="*/ 2073552 h 5202469"/>
                <a:gd name="connsiteX4" fmla="*/ 3435954 w 4691091"/>
                <a:gd name="connsiteY4" fmla="*/ 2127365 h 5202469"/>
                <a:gd name="connsiteX5" fmla="*/ 3431427 w 4691091"/>
                <a:gd name="connsiteY5" fmla="*/ 2207714 h 5202469"/>
                <a:gd name="connsiteX6" fmla="*/ 3425147 w 4691091"/>
                <a:gd name="connsiteY6" fmla="*/ 2238929 h 5202469"/>
                <a:gd name="connsiteX7" fmla="*/ 3394204 w 4691091"/>
                <a:gd name="connsiteY7" fmla="*/ 2320740 h 5202469"/>
                <a:gd name="connsiteX8" fmla="*/ 3367594 w 4691091"/>
                <a:gd name="connsiteY8" fmla="*/ 2357188 h 5202469"/>
                <a:gd name="connsiteX9" fmla="*/ 3330593 w 4691091"/>
                <a:gd name="connsiteY9" fmla="*/ 2411903 h 5202469"/>
                <a:gd name="connsiteX10" fmla="*/ 3291058 w 4691091"/>
                <a:gd name="connsiteY10" fmla="*/ 2472106 h 5202469"/>
                <a:gd name="connsiteX11" fmla="*/ 3262541 w 4691091"/>
                <a:gd name="connsiteY11" fmla="*/ 2513132 h 5202469"/>
                <a:gd name="connsiteX12" fmla="*/ 3257486 w 4691091"/>
                <a:gd name="connsiteY12" fmla="*/ 2523188 h 5202469"/>
                <a:gd name="connsiteX13" fmla="*/ 3176503 w 4691091"/>
                <a:gd name="connsiteY13" fmla="*/ 2520186 h 5202469"/>
                <a:gd name="connsiteX14" fmla="*/ 3119027 w 4691091"/>
                <a:gd name="connsiteY14" fmla="*/ 2518975 h 5202469"/>
                <a:gd name="connsiteX15" fmla="*/ 3041048 w 4691091"/>
                <a:gd name="connsiteY15" fmla="*/ 2527452 h 5202469"/>
                <a:gd name="connsiteX16" fmla="*/ 3014886 w 4691091"/>
                <a:gd name="connsiteY16" fmla="*/ 2532601 h 5202469"/>
                <a:gd name="connsiteX17" fmla="*/ 2932684 w 4691091"/>
                <a:gd name="connsiteY17" fmla="*/ 2550452 h 5202469"/>
                <a:gd name="connsiteX18" fmla="*/ 2884932 w 4691091"/>
                <a:gd name="connsiteY18" fmla="*/ 2562965 h 5202469"/>
                <a:gd name="connsiteX19" fmla="*/ 2835641 w 4691091"/>
                <a:gd name="connsiteY19" fmla="*/ 2575763 h 5202469"/>
                <a:gd name="connsiteX20" fmla="*/ 2787898 w 4691091"/>
                <a:gd name="connsiteY20" fmla="*/ 2587663 h 5202469"/>
                <a:gd name="connsiteX21" fmla="*/ 2758944 w 4691091"/>
                <a:gd name="connsiteY21" fmla="*/ 2594921 h 5202469"/>
                <a:gd name="connsiteX22" fmla="*/ 2744149 w 4691091"/>
                <a:gd name="connsiteY22" fmla="*/ 2599312 h 5202469"/>
                <a:gd name="connsiteX23" fmla="*/ 2746113 w 4691091"/>
                <a:gd name="connsiteY23" fmla="*/ 2590747 h 5202469"/>
                <a:gd name="connsiteX24" fmla="*/ 2761625 w 4691091"/>
                <a:gd name="connsiteY24" fmla="*/ 2536338 h 5202469"/>
                <a:gd name="connsiteX25" fmla="*/ 2804591 w 4691091"/>
                <a:gd name="connsiteY25" fmla="*/ 2493679 h 5202469"/>
                <a:gd name="connsiteX26" fmla="*/ 2888047 w 4691091"/>
                <a:gd name="connsiteY26" fmla="*/ 2409858 h 5202469"/>
                <a:gd name="connsiteX27" fmla="*/ 3009856 w 4691091"/>
                <a:gd name="connsiteY27" fmla="*/ 2305410 h 5202469"/>
                <a:gd name="connsiteX28" fmla="*/ 3195204 w 4691091"/>
                <a:gd name="connsiteY28" fmla="*/ 2136192 h 5202469"/>
                <a:gd name="connsiteX29" fmla="*/ 3243672 w 4691091"/>
                <a:gd name="connsiteY29" fmla="*/ 2073662 h 5202469"/>
                <a:gd name="connsiteX30" fmla="*/ 3306865 w 4691091"/>
                <a:gd name="connsiteY30" fmla="*/ 2033133 h 5202469"/>
                <a:gd name="connsiteX31" fmla="*/ 3400474 w 4691091"/>
                <a:gd name="connsiteY31" fmla="*/ 1990278 h 5202469"/>
                <a:gd name="connsiteX32" fmla="*/ 3411938 w 4691091"/>
                <a:gd name="connsiteY32" fmla="*/ 1982770 h 5202469"/>
                <a:gd name="connsiteX33" fmla="*/ 3525299 w 4691091"/>
                <a:gd name="connsiteY33" fmla="*/ 3661269 h 5202469"/>
                <a:gd name="connsiteX34" fmla="*/ 3528116 w 4691091"/>
                <a:gd name="connsiteY34" fmla="*/ 3663276 h 5202469"/>
                <a:gd name="connsiteX35" fmla="*/ 3558917 w 4691091"/>
                <a:gd name="connsiteY35" fmla="*/ 3719884 h 5202469"/>
                <a:gd name="connsiteX36" fmla="*/ 3556238 w 4691091"/>
                <a:gd name="connsiteY36" fmla="*/ 3735498 h 5202469"/>
                <a:gd name="connsiteX37" fmla="*/ 3540106 w 4691091"/>
                <a:gd name="connsiteY37" fmla="*/ 3737103 h 5202469"/>
                <a:gd name="connsiteX38" fmla="*/ 3539334 w 4691091"/>
                <a:gd name="connsiteY38" fmla="*/ 3737097 h 5202469"/>
                <a:gd name="connsiteX39" fmla="*/ 3530822 w 4691091"/>
                <a:gd name="connsiteY39" fmla="*/ 3731452 h 5202469"/>
                <a:gd name="connsiteX40" fmla="*/ 3525551 w 4691091"/>
                <a:gd name="connsiteY40" fmla="*/ 3670913 h 5202469"/>
                <a:gd name="connsiteX41" fmla="*/ 3525278 w 4691091"/>
                <a:gd name="connsiteY41" fmla="*/ 3661269 h 5202469"/>
                <a:gd name="connsiteX42" fmla="*/ 2913092 w 4691091"/>
                <a:gd name="connsiteY42" fmla="*/ 4227001 h 5202469"/>
                <a:gd name="connsiteX43" fmla="*/ 2911218 w 4691091"/>
                <a:gd name="connsiteY43" fmla="*/ 4240956 h 5202469"/>
                <a:gd name="connsiteX44" fmla="*/ 2907045 w 4691091"/>
                <a:gd name="connsiteY44" fmla="*/ 4253787 h 5202469"/>
                <a:gd name="connsiteX45" fmla="*/ 2904423 w 4691091"/>
                <a:gd name="connsiteY45" fmla="*/ 4243928 h 5202469"/>
                <a:gd name="connsiteX46" fmla="*/ 2907694 w 4691091"/>
                <a:gd name="connsiteY46" fmla="*/ 4229857 h 5202469"/>
                <a:gd name="connsiteX47" fmla="*/ 2913077 w 4691091"/>
                <a:gd name="connsiteY47" fmla="*/ 4227001 h 5202469"/>
                <a:gd name="connsiteX48" fmla="*/ 2885281 w 4691091"/>
                <a:gd name="connsiteY48" fmla="*/ 4300088 h 5202469"/>
                <a:gd name="connsiteX49" fmla="*/ 2885510 w 4691091"/>
                <a:gd name="connsiteY49" fmla="*/ 4300130 h 5202469"/>
                <a:gd name="connsiteX50" fmla="*/ 2878706 w 4691091"/>
                <a:gd name="connsiteY50" fmla="*/ 4325199 h 5202469"/>
                <a:gd name="connsiteX51" fmla="*/ 2863391 w 4691091"/>
                <a:gd name="connsiteY51" fmla="*/ 4387284 h 5202469"/>
                <a:gd name="connsiteX52" fmla="*/ 2851675 w 4691091"/>
                <a:gd name="connsiteY52" fmla="*/ 4433769 h 5202469"/>
                <a:gd name="connsiteX53" fmla="*/ 2847199 w 4691091"/>
                <a:gd name="connsiteY53" fmla="*/ 4446288 h 5202469"/>
                <a:gd name="connsiteX54" fmla="*/ 2843313 w 4691091"/>
                <a:gd name="connsiteY54" fmla="*/ 4449520 h 5202469"/>
                <a:gd name="connsiteX55" fmla="*/ 2839181 w 4691091"/>
                <a:gd name="connsiteY55" fmla="*/ 4448935 h 5202469"/>
                <a:gd name="connsiteX56" fmla="*/ 2833509 w 4691091"/>
                <a:gd name="connsiteY56" fmla="*/ 4437804 h 5202469"/>
                <a:gd name="connsiteX57" fmla="*/ 2843387 w 4691091"/>
                <a:gd name="connsiteY57" fmla="*/ 4412472 h 5202469"/>
                <a:gd name="connsiteX58" fmla="*/ 2854720 w 4691091"/>
                <a:gd name="connsiteY58" fmla="*/ 4371201 h 5202469"/>
                <a:gd name="connsiteX59" fmla="*/ 2864449 w 4691091"/>
                <a:gd name="connsiteY59" fmla="*/ 4334817 h 5202469"/>
                <a:gd name="connsiteX60" fmla="*/ 2870552 w 4691091"/>
                <a:gd name="connsiteY60" fmla="*/ 4315876 h 5202469"/>
                <a:gd name="connsiteX61" fmla="*/ 2877786 w 4691091"/>
                <a:gd name="connsiteY61" fmla="*/ 4303703 h 5202469"/>
                <a:gd name="connsiteX62" fmla="*/ 2885281 w 4691091"/>
                <a:gd name="connsiteY62" fmla="*/ 4300088 h 5202469"/>
                <a:gd name="connsiteX63" fmla="*/ 3060351 w 4691091"/>
                <a:gd name="connsiteY63" fmla="*/ 4770972 h 5202469"/>
                <a:gd name="connsiteX64" fmla="*/ 3069050 w 4691091"/>
                <a:gd name="connsiteY64" fmla="*/ 4771118 h 5202469"/>
                <a:gd name="connsiteX65" fmla="*/ 3098810 w 4691091"/>
                <a:gd name="connsiteY65" fmla="*/ 4771851 h 5202469"/>
                <a:gd name="connsiteX66" fmla="*/ 3077273 w 4691091"/>
                <a:gd name="connsiteY66" fmla="*/ 4775532 h 5202469"/>
                <a:gd name="connsiteX67" fmla="*/ 3053843 w 4691091"/>
                <a:gd name="connsiteY67" fmla="*/ 4777589 h 5202469"/>
                <a:gd name="connsiteX68" fmla="*/ 3037715 w 4691091"/>
                <a:gd name="connsiteY68" fmla="*/ 4773124 h 5202469"/>
                <a:gd name="connsiteX69" fmla="*/ 3060351 w 4691091"/>
                <a:gd name="connsiteY69" fmla="*/ 4770972 h 5202469"/>
                <a:gd name="connsiteX70" fmla="*/ 3058954 w 4691091"/>
                <a:gd name="connsiteY70" fmla="*/ 4924201 h 5202469"/>
                <a:gd name="connsiteX71" fmla="*/ 3064632 w 4691091"/>
                <a:gd name="connsiteY71" fmla="*/ 4929424 h 5202469"/>
                <a:gd name="connsiteX72" fmla="*/ 3067275 w 4691091"/>
                <a:gd name="connsiteY72" fmla="*/ 4933439 h 5202469"/>
                <a:gd name="connsiteX73" fmla="*/ 3063694 w 4691091"/>
                <a:gd name="connsiteY73" fmla="*/ 4930639 h 5202469"/>
                <a:gd name="connsiteX74" fmla="*/ 3058246 w 4691091"/>
                <a:gd name="connsiteY74" fmla="*/ 4925342 h 5202469"/>
                <a:gd name="connsiteX75" fmla="*/ 3058954 w 4691091"/>
                <a:gd name="connsiteY75" fmla="*/ 4924201 h 5202469"/>
                <a:gd name="connsiteX76" fmla="*/ 4476975 w 4691091"/>
                <a:gd name="connsiteY76" fmla="*/ 0 h 5202469"/>
                <a:gd name="connsiteX77" fmla="*/ 4464225 w 4691091"/>
                <a:gd name="connsiteY77" fmla="*/ 43397 h 5202469"/>
                <a:gd name="connsiteX78" fmla="*/ 4473763 w 4691091"/>
                <a:gd name="connsiteY78" fmla="*/ 170290 h 5202469"/>
                <a:gd name="connsiteX79" fmla="*/ 4468584 w 4691091"/>
                <a:gd name="connsiteY79" fmla="*/ 210423 h 5202469"/>
                <a:gd name="connsiteX80" fmla="*/ 4460459 w 4691091"/>
                <a:gd name="connsiteY80" fmla="*/ 241919 h 5202469"/>
                <a:gd name="connsiteX81" fmla="*/ 4487498 w 4691091"/>
                <a:gd name="connsiteY81" fmla="*/ 325481 h 5202469"/>
                <a:gd name="connsiteX82" fmla="*/ 4501922 w 4691091"/>
                <a:gd name="connsiteY82" fmla="*/ 368350 h 5202469"/>
                <a:gd name="connsiteX83" fmla="*/ 4493775 w 4691091"/>
                <a:gd name="connsiteY83" fmla="*/ 422864 h 5202469"/>
                <a:gd name="connsiteX84" fmla="*/ 4480465 w 4691091"/>
                <a:gd name="connsiteY84" fmla="*/ 452137 h 5202469"/>
                <a:gd name="connsiteX85" fmla="*/ 4460588 w 4691091"/>
                <a:gd name="connsiteY85" fmla="*/ 489910 h 5202469"/>
                <a:gd name="connsiteX86" fmla="*/ 4390629 w 4691091"/>
                <a:gd name="connsiteY86" fmla="*/ 595715 h 5202469"/>
                <a:gd name="connsiteX87" fmla="*/ 4371800 w 4691091"/>
                <a:gd name="connsiteY87" fmla="*/ 624602 h 5202469"/>
                <a:gd name="connsiteX88" fmla="*/ 4350209 w 4691091"/>
                <a:gd name="connsiteY88" fmla="*/ 653450 h 5202469"/>
                <a:gd name="connsiteX89" fmla="*/ 4304857 w 4691091"/>
                <a:gd name="connsiteY89" fmla="*/ 712649 h 5202469"/>
                <a:gd name="connsiteX90" fmla="*/ 4234149 w 4691091"/>
                <a:gd name="connsiteY90" fmla="*/ 806474 h 5202469"/>
                <a:gd name="connsiteX91" fmla="*/ 4227372 w 4691091"/>
                <a:gd name="connsiteY91" fmla="*/ 815596 h 5202469"/>
                <a:gd name="connsiteX92" fmla="*/ 4225216 w 4691091"/>
                <a:gd name="connsiteY92" fmla="*/ 808801 h 5202469"/>
                <a:gd name="connsiteX93" fmla="*/ 4167647 w 4691091"/>
                <a:gd name="connsiteY93" fmla="*/ 756721 h 5202469"/>
                <a:gd name="connsiteX94" fmla="*/ 4150903 w 4691091"/>
                <a:gd name="connsiteY94" fmla="*/ 747274 h 5202469"/>
                <a:gd name="connsiteX95" fmla="*/ 4102095 w 4691091"/>
                <a:gd name="connsiteY95" fmla="*/ 726316 h 5202469"/>
                <a:gd name="connsiteX96" fmla="*/ 4071849 w 4691091"/>
                <a:gd name="connsiteY96" fmla="*/ 716676 h 5202469"/>
                <a:gd name="connsiteX97" fmla="*/ 4041832 w 4691091"/>
                <a:gd name="connsiteY97" fmla="*/ 709008 h 5202469"/>
                <a:gd name="connsiteX98" fmla="*/ 4029906 w 4691091"/>
                <a:gd name="connsiteY98" fmla="*/ 709323 h 5202469"/>
                <a:gd name="connsiteX99" fmla="*/ 4001886 w 4691091"/>
                <a:gd name="connsiteY99" fmla="*/ 715674 h 5202469"/>
                <a:gd name="connsiteX100" fmla="*/ 3998067 w 4691091"/>
                <a:gd name="connsiteY100" fmla="*/ 719155 h 5202469"/>
                <a:gd name="connsiteX101" fmla="*/ 3994802 w 4691091"/>
                <a:gd name="connsiteY101" fmla="*/ 717413 h 5202469"/>
                <a:gd name="connsiteX102" fmla="*/ 3966971 w 4691091"/>
                <a:gd name="connsiteY102" fmla="*/ 713117 h 5202469"/>
                <a:gd name="connsiteX103" fmla="*/ 3941102 w 4691091"/>
                <a:gd name="connsiteY103" fmla="*/ 716644 h 5202469"/>
                <a:gd name="connsiteX104" fmla="*/ 3922507 w 4691091"/>
                <a:gd name="connsiteY104" fmla="*/ 729268 h 5202469"/>
                <a:gd name="connsiteX105" fmla="*/ 3907082 w 4691091"/>
                <a:gd name="connsiteY105" fmla="*/ 737641 h 5202469"/>
                <a:gd name="connsiteX106" fmla="*/ 3907040 w 4691091"/>
                <a:gd name="connsiteY106" fmla="*/ 737640 h 5202469"/>
                <a:gd name="connsiteX107" fmla="*/ 3907012 w 4691091"/>
                <a:gd name="connsiteY107" fmla="*/ 737640 h 5202469"/>
                <a:gd name="connsiteX108" fmla="*/ 3887248 w 4691091"/>
                <a:gd name="connsiteY108" fmla="*/ 748099 h 5202469"/>
                <a:gd name="connsiteX109" fmla="*/ 3860963 w 4691091"/>
                <a:gd name="connsiteY109" fmla="*/ 761840 h 5202469"/>
                <a:gd name="connsiteX110" fmla="*/ 3777718 w 4691091"/>
                <a:gd name="connsiteY110" fmla="*/ 830931 h 5202469"/>
                <a:gd name="connsiteX111" fmla="*/ 3766101 w 4691091"/>
                <a:gd name="connsiteY111" fmla="*/ 849180 h 5202469"/>
                <a:gd name="connsiteX112" fmla="*/ 3748587 w 4691091"/>
                <a:gd name="connsiteY112" fmla="*/ 871948 h 5202469"/>
                <a:gd name="connsiteX113" fmla="*/ 3738877 w 4691091"/>
                <a:gd name="connsiteY113" fmla="*/ 885620 h 5202469"/>
                <a:gd name="connsiteX114" fmla="*/ 3728500 w 4691091"/>
                <a:gd name="connsiteY114" fmla="*/ 902965 h 5202469"/>
                <a:gd name="connsiteX115" fmla="*/ 3723619 w 4691091"/>
                <a:gd name="connsiteY115" fmla="*/ 943715 h 5202469"/>
                <a:gd name="connsiteX116" fmla="*/ 3721781 w 4691091"/>
                <a:gd name="connsiteY116" fmla="*/ 964866 h 5202469"/>
                <a:gd name="connsiteX117" fmla="*/ 3721563 w 4691091"/>
                <a:gd name="connsiteY117" fmla="*/ 1022871 h 5202469"/>
                <a:gd name="connsiteX118" fmla="*/ 3729094 w 4691091"/>
                <a:gd name="connsiteY118" fmla="*/ 1054284 h 5202469"/>
                <a:gd name="connsiteX119" fmla="*/ 3735155 w 4691091"/>
                <a:gd name="connsiteY119" fmla="*/ 1081073 h 5202469"/>
                <a:gd name="connsiteX120" fmla="*/ 3739227 w 4691091"/>
                <a:gd name="connsiteY120" fmla="*/ 1096784 h 5202469"/>
                <a:gd name="connsiteX121" fmla="*/ 3743035 w 4691091"/>
                <a:gd name="connsiteY121" fmla="*/ 1109423 h 5202469"/>
                <a:gd name="connsiteX122" fmla="*/ 3755142 w 4691091"/>
                <a:gd name="connsiteY122" fmla="*/ 1142743 h 5202469"/>
                <a:gd name="connsiteX123" fmla="*/ 3768015 w 4691091"/>
                <a:gd name="connsiteY123" fmla="*/ 1186817 h 5202469"/>
                <a:gd name="connsiteX124" fmla="*/ 3772923 w 4691091"/>
                <a:gd name="connsiteY124" fmla="*/ 1208371 h 5202469"/>
                <a:gd name="connsiteX125" fmla="*/ 3782022 w 4691091"/>
                <a:gd name="connsiteY125" fmla="*/ 1237353 h 5202469"/>
                <a:gd name="connsiteX126" fmla="*/ 3797251 w 4691091"/>
                <a:gd name="connsiteY126" fmla="*/ 1245550 h 5202469"/>
                <a:gd name="connsiteX127" fmla="*/ 3804585 w 4691091"/>
                <a:gd name="connsiteY127" fmla="*/ 1247803 h 5202469"/>
                <a:gd name="connsiteX128" fmla="*/ 3796131 w 4691091"/>
                <a:gd name="connsiteY128" fmla="*/ 1280830 h 5202469"/>
                <a:gd name="connsiteX129" fmla="*/ 3786082 w 4691091"/>
                <a:gd name="connsiteY129" fmla="*/ 1318130 h 5202469"/>
                <a:gd name="connsiteX130" fmla="*/ 3772141 w 4691091"/>
                <a:gd name="connsiteY130" fmla="*/ 1324972 h 5202469"/>
                <a:gd name="connsiteX131" fmla="*/ 3769411 w 4691091"/>
                <a:gd name="connsiteY131" fmla="*/ 1324950 h 5202469"/>
                <a:gd name="connsiteX132" fmla="*/ 3765794 w 4691091"/>
                <a:gd name="connsiteY132" fmla="*/ 1324919 h 5202469"/>
                <a:gd name="connsiteX133" fmla="*/ 3752402 w 4691091"/>
                <a:gd name="connsiteY133" fmla="*/ 1333913 h 5202469"/>
                <a:gd name="connsiteX134" fmla="*/ 3746711 w 4691091"/>
                <a:gd name="connsiteY134" fmla="*/ 1345495 h 5202469"/>
                <a:gd name="connsiteX135" fmla="*/ 3663066 w 4691091"/>
                <a:gd name="connsiteY135" fmla="*/ 1378365 h 5202469"/>
                <a:gd name="connsiteX136" fmla="*/ 3570450 w 4691091"/>
                <a:gd name="connsiteY136" fmla="*/ 1416016 h 5202469"/>
                <a:gd name="connsiteX137" fmla="*/ 3493234 w 4691091"/>
                <a:gd name="connsiteY137" fmla="*/ 1471382 h 5202469"/>
                <a:gd name="connsiteX138" fmla="*/ 3434906 w 4691091"/>
                <a:gd name="connsiteY138" fmla="*/ 1558018 h 5202469"/>
                <a:gd name="connsiteX139" fmla="*/ 3425467 w 4691091"/>
                <a:gd name="connsiteY139" fmla="*/ 1574149 h 5202469"/>
                <a:gd name="connsiteX140" fmla="*/ 3416081 w 4691091"/>
                <a:gd name="connsiteY140" fmla="*/ 1586599 h 5202469"/>
                <a:gd name="connsiteX141" fmla="*/ 3413012 w 4691091"/>
                <a:gd name="connsiteY141" fmla="*/ 1589930 h 5202469"/>
                <a:gd name="connsiteX142" fmla="*/ 3412964 w 4691091"/>
                <a:gd name="connsiteY142" fmla="*/ 1589929 h 5202469"/>
                <a:gd name="connsiteX143" fmla="*/ 3412957 w 4691091"/>
                <a:gd name="connsiteY143" fmla="*/ 1589929 h 5202469"/>
                <a:gd name="connsiteX144" fmla="*/ 3395250 w 4691091"/>
                <a:gd name="connsiteY144" fmla="*/ 1605328 h 5202469"/>
                <a:gd name="connsiteX145" fmla="*/ 3365969 w 4691091"/>
                <a:gd name="connsiteY145" fmla="*/ 1635294 h 5202469"/>
                <a:gd name="connsiteX146" fmla="*/ 3336593 w 4691091"/>
                <a:gd name="connsiteY146" fmla="*/ 1672009 h 5202469"/>
                <a:gd name="connsiteX147" fmla="*/ 3293657 w 4691091"/>
                <a:gd name="connsiteY147" fmla="*/ 1734006 h 5202469"/>
                <a:gd name="connsiteX148" fmla="*/ 3284595 w 4691091"/>
                <a:gd name="connsiteY148" fmla="*/ 1745232 h 5202469"/>
                <a:gd name="connsiteX149" fmla="*/ 3274373 w 4691091"/>
                <a:gd name="connsiteY149" fmla="*/ 1753679 h 5202469"/>
                <a:gd name="connsiteX150" fmla="*/ 3274346 w 4691091"/>
                <a:gd name="connsiteY150" fmla="*/ 1753679 h 5202469"/>
                <a:gd name="connsiteX151" fmla="*/ 3274334 w 4691091"/>
                <a:gd name="connsiteY151" fmla="*/ 1753679 h 5202469"/>
                <a:gd name="connsiteX152" fmla="*/ 3256964 w 4691091"/>
                <a:gd name="connsiteY152" fmla="*/ 1767241 h 5202469"/>
                <a:gd name="connsiteX153" fmla="*/ 3237775 w 4691091"/>
                <a:gd name="connsiteY153" fmla="*/ 1780777 h 5202469"/>
                <a:gd name="connsiteX154" fmla="*/ 3237742 w 4691091"/>
                <a:gd name="connsiteY154" fmla="*/ 1780776 h 5202469"/>
                <a:gd name="connsiteX155" fmla="*/ 3237624 w 4691091"/>
                <a:gd name="connsiteY155" fmla="*/ 1780776 h 5202469"/>
                <a:gd name="connsiteX156" fmla="*/ 3232121 w 4691091"/>
                <a:gd name="connsiteY156" fmla="*/ 1787449 h 5202469"/>
                <a:gd name="connsiteX157" fmla="*/ 3205875 w 4691091"/>
                <a:gd name="connsiteY157" fmla="*/ 1819913 h 5202469"/>
                <a:gd name="connsiteX158" fmla="*/ 3163500 w 4691091"/>
                <a:gd name="connsiteY158" fmla="*/ 1864116 h 5202469"/>
                <a:gd name="connsiteX159" fmla="*/ 3134576 w 4691091"/>
                <a:gd name="connsiteY159" fmla="*/ 1890709 h 5202469"/>
                <a:gd name="connsiteX160" fmla="*/ 3116909 w 4691091"/>
                <a:gd name="connsiteY160" fmla="*/ 1902733 h 5202469"/>
                <a:gd name="connsiteX161" fmla="*/ 3101715 w 4691091"/>
                <a:gd name="connsiteY161" fmla="*/ 1913564 h 5202469"/>
                <a:gd name="connsiteX162" fmla="*/ 3082777 w 4691091"/>
                <a:gd name="connsiteY162" fmla="*/ 1928639 h 5202469"/>
                <a:gd name="connsiteX163" fmla="*/ 3053248 w 4691091"/>
                <a:gd name="connsiteY163" fmla="*/ 1954611 h 5202469"/>
                <a:gd name="connsiteX164" fmla="*/ 3010873 w 4691091"/>
                <a:gd name="connsiteY164" fmla="*/ 1998813 h 5202469"/>
                <a:gd name="connsiteX165" fmla="*/ 2971287 w 4691091"/>
                <a:gd name="connsiteY165" fmla="*/ 2041214 h 5202469"/>
                <a:gd name="connsiteX166" fmla="*/ 2937659 w 4691091"/>
                <a:gd name="connsiteY166" fmla="*/ 2074800 h 5202469"/>
                <a:gd name="connsiteX167" fmla="*/ 2917479 w 4691091"/>
                <a:gd name="connsiteY167" fmla="*/ 2092312 h 5202469"/>
                <a:gd name="connsiteX168" fmla="*/ 2917458 w 4691091"/>
                <a:gd name="connsiteY168" fmla="*/ 2092312 h 5202469"/>
                <a:gd name="connsiteX169" fmla="*/ 2917347 w 4691091"/>
                <a:gd name="connsiteY169" fmla="*/ 2092311 h 5202469"/>
                <a:gd name="connsiteX170" fmla="*/ 2876119 w 4691091"/>
                <a:gd name="connsiteY170" fmla="*/ 2107066 h 5202469"/>
                <a:gd name="connsiteX171" fmla="*/ 2826781 w 4691091"/>
                <a:gd name="connsiteY171" fmla="*/ 2123240 h 5202469"/>
                <a:gd name="connsiteX172" fmla="*/ 2771261 w 4691091"/>
                <a:gd name="connsiteY172" fmla="*/ 2142393 h 5202469"/>
                <a:gd name="connsiteX173" fmla="*/ 2751205 w 4691091"/>
                <a:gd name="connsiteY173" fmla="*/ 2149779 h 5202469"/>
                <a:gd name="connsiteX174" fmla="*/ 2714190 w 4691091"/>
                <a:gd name="connsiteY174" fmla="*/ 2162752 h 5202469"/>
                <a:gd name="connsiteX175" fmla="*/ 2567835 w 4691091"/>
                <a:gd name="connsiteY175" fmla="*/ 2202396 h 5202469"/>
                <a:gd name="connsiteX176" fmla="*/ 2524765 w 4691091"/>
                <a:gd name="connsiteY176" fmla="*/ 2209452 h 5202469"/>
                <a:gd name="connsiteX177" fmla="*/ 2483274 w 4691091"/>
                <a:gd name="connsiteY177" fmla="*/ 2213461 h 5202469"/>
                <a:gd name="connsiteX178" fmla="*/ 2252648 w 4691091"/>
                <a:gd name="connsiteY178" fmla="*/ 2265400 h 5202469"/>
                <a:gd name="connsiteX179" fmla="*/ 2215847 w 4691091"/>
                <a:gd name="connsiteY179" fmla="*/ 2284823 h 5202469"/>
                <a:gd name="connsiteX180" fmla="*/ 2215842 w 4691091"/>
                <a:gd name="connsiteY180" fmla="*/ 2284823 h 5202469"/>
                <a:gd name="connsiteX181" fmla="*/ 2198522 w 4691091"/>
                <a:gd name="connsiteY181" fmla="*/ 2294396 h 5202469"/>
                <a:gd name="connsiteX182" fmla="*/ 2083194 w 4691091"/>
                <a:gd name="connsiteY182" fmla="*/ 2353513 h 5202469"/>
                <a:gd name="connsiteX183" fmla="*/ 2083168 w 4691091"/>
                <a:gd name="connsiteY183" fmla="*/ 2353512 h 5202469"/>
                <a:gd name="connsiteX184" fmla="*/ 2069302 w 4691091"/>
                <a:gd name="connsiteY184" fmla="*/ 2359145 h 5202469"/>
                <a:gd name="connsiteX185" fmla="*/ 2030476 w 4691091"/>
                <a:gd name="connsiteY185" fmla="*/ 2369945 h 5202469"/>
                <a:gd name="connsiteX186" fmla="*/ 1998470 w 4691091"/>
                <a:gd name="connsiteY186" fmla="*/ 2373326 h 5202469"/>
                <a:gd name="connsiteX187" fmla="*/ 1964475 w 4691091"/>
                <a:gd name="connsiteY187" fmla="*/ 2370840 h 5202469"/>
                <a:gd name="connsiteX188" fmla="*/ 1858071 w 4691091"/>
                <a:gd name="connsiteY188" fmla="*/ 2364097 h 5202469"/>
                <a:gd name="connsiteX189" fmla="*/ 1725721 w 4691091"/>
                <a:gd name="connsiteY189" fmla="*/ 2347468 h 5202469"/>
                <a:gd name="connsiteX190" fmla="*/ 1632169 w 4691091"/>
                <a:gd name="connsiteY190" fmla="*/ 2279220 h 5202469"/>
                <a:gd name="connsiteX191" fmla="*/ 1606538 w 4691091"/>
                <a:gd name="connsiteY191" fmla="*/ 2268725 h 5202469"/>
                <a:gd name="connsiteX192" fmla="*/ 1588188 w 4691091"/>
                <a:gd name="connsiteY192" fmla="*/ 2264165 h 5202469"/>
                <a:gd name="connsiteX193" fmla="*/ 1561957 w 4691091"/>
                <a:gd name="connsiteY193" fmla="*/ 2252740 h 5202469"/>
                <a:gd name="connsiteX194" fmla="*/ 1479590 w 4691091"/>
                <a:gd name="connsiteY194" fmla="*/ 2217799 h 5202469"/>
                <a:gd name="connsiteX195" fmla="*/ 1450619 w 4691091"/>
                <a:gd name="connsiteY195" fmla="*/ 2204800 h 5202469"/>
                <a:gd name="connsiteX196" fmla="*/ 1379154 w 4691091"/>
                <a:gd name="connsiteY196" fmla="*/ 2180143 h 5202469"/>
                <a:gd name="connsiteX197" fmla="*/ 1311418 w 4691091"/>
                <a:gd name="connsiteY197" fmla="*/ 2173647 h 5202469"/>
                <a:gd name="connsiteX198" fmla="*/ 1290454 w 4691091"/>
                <a:gd name="connsiteY198" fmla="*/ 2173489 h 5202469"/>
                <a:gd name="connsiteX199" fmla="*/ 1182643 w 4691091"/>
                <a:gd name="connsiteY199" fmla="*/ 2185920 h 5202469"/>
                <a:gd name="connsiteX200" fmla="*/ 1092962 w 4691091"/>
                <a:gd name="connsiteY200" fmla="*/ 2211643 h 5202469"/>
                <a:gd name="connsiteX201" fmla="*/ 1036013 w 4691091"/>
                <a:gd name="connsiteY201" fmla="*/ 2223411 h 5202469"/>
                <a:gd name="connsiteX202" fmla="*/ 935588 w 4691091"/>
                <a:gd name="connsiteY202" fmla="*/ 2233821 h 5202469"/>
                <a:gd name="connsiteX203" fmla="*/ 897757 w 4691091"/>
                <a:gd name="connsiteY203" fmla="*/ 2233399 h 5202469"/>
                <a:gd name="connsiteX204" fmla="*/ 784286 w 4691091"/>
                <a:gd name="connsiteY204" fmla="*/ 2227169 h 5202469"/>
                <a:gd name="connsiteX205" fmla="*/ 678474 w 4691091"/>
                <a:gd name="connsiteY205" fmla="*/ 2221970 h 5202469"/>
                <a:gd name="connsiteX206" fmla="*/ 413230 w 4691091"/>
                <a:gd name="connsiteY206" fmla="*/ 2205277 h 5202469"/>
                <a:gd name="connsiteX207" fmla="*/ 197691 w 4691091"/>
                <a:gd name="connsiteY207" fmla="*/ 2188976 h 5202469"/>
                <a:gd name="connsiteX208" fmla="*/ 69556 w 4691091"/>
                <a:gd name="connsiteY208" fmla="*/ 2200046 h 5202469"/>
                <a:gd name="connsiteX209" fmla="*/ 36470 w 4691091"/>
                <a:gd name="connsiteY209" fmla="*/ 2260034 h 5202469"/>
                <a:gd name="connsiteX210" fmla="*/ 34002 w 4691091"/>
                <a:gd name="connsiteY210" fmla="*/ 2262761 h 5202469"/>
                <a:gd name="connsiteX211" fmla="*/ 33976 w 4691091"/>
                <a:gd name="connsiteY211" fmla="*/ 2262760 h 5202469"/>
                <a:gd name="connsiteX212" fmla="*/ 33967 w 4691091"/>
                <a:gd name="connsiteY212" fmla="*/ 2262760 h 5202469"/>
                <a:gd name="connsiteX213" fmla="*/ 25506 w 4691091"/>
                <a:gd name="connsiteY213" fmla="*/ 2275530 h 5202469"/>
                <a:gd name="connsiteX214" fmla="*/ 9995 w 4691091"/>
                <a:gd name="connsiteY214" fmla="*/ 2308454 h 5202469"/>
                <a:gd name="connsiteX215" fmla="*/ 130 w 4691091"/>
                <a:gd name="connsiteY215" fmla="*/ 2354350 h 5202469"/>
                <a:gd name="connsiteX216" fmla="*/ 6572 w 4691091"/>
                <a:gd name="connsiteY216" fmla="*/ 2397412 h 5202469"/>
                <a:gd name="connsiteX217" fmla="*/ 59151 w 4691091"/>
                <a:gd name="connsiteY217" fmla="*/ 2454945 h 5202469"/>
                <a:gd name="connsiteX218" fmla="*/ 91786 w 4691091"/>
                <a:gd name="connsiteY218" fmla="*/ 2469225 h 5202469"/>
                <a:gd name="connsiteX219" fmla="*/ 103377 w 4691091"/>
                <a:gd name="connsiteY219" fmla="*/ 2474302 h 5202469"/>
                <a:gd name="connsiteX220" fmla="*/ 122069 w 4691091"/>
                <a:gd name="connsiteY220" fmla="*/ 2478397 h 5202469"/>
                <a:gd name="connsiteX221" fmla="*/ 126031 w 4691091"/>
                <a:gd name="connsiteY221" fmla="*/ 2478309 h 5202469"/>
                <a:gd name="connsiteX222" fmla="*/ 144587 w 4691091"/>
                <a:gd name="connsiteY222" fmla="*/ 2468447 h 5202469"/>
                <a:gd name="connsiteX223" fmla="*/ 149876 w 4691091"/>
                <a:gd name="connsiteY223" fmla="*/ 2420642 h 5202469"/>
                <a:gd name="connsiteX224" fmla="*/ 152272 w 4691091"/>
                <a:gd name="connsiteY224" fmla="*/ 2382005 h 5202469"/>
                <a:gd name="connsiteX225" fmla="*/ 135356 w 4691091"/>
                <a:gd name="connsiteY225" fmla="*/ 2363041 h 5202469"/>
                <a:gd name="connsiteX226" fmla="*/ 109350 w 4691091"/>
                <a:gd name="connsiteY226" fmla="*/ 2314482 h 5202469"/>
                <a:gd name="connsiteX227" fmla="*/ 116813 w 4691091"/>
                <a:gd name="connsiteY227" fmla="*/ 2303681 h 5202469"/>
                <a:gd name="connsiteX228" fmla="*/ 134929 w 4691091"/>
                <a:gd name="connsiteY228" fmla="*/ 2307176 h 5202469"/>
                <a:gd name="connsiteX229" fmla="*/ 294892 w 4691091"/>
                <a:gd name="connsiteY229" fmla="*/ 2324508 h 5202469"/>
                <a:gd name="connsiteX230" fmla="*/ 444061 w 4691091"/>
                <a:gd name="connsiteY230" fmla="*/ 2332783 h 5202469"/>
                <a:gd name="connsiteX231" fmla="*/ 485093 w 4691091"/>
                <a:gd name="connsiteY231" fmla="*/ 2330610 h 5202469"/>
                <a:gd name="connsiteX232" fmla="*/ 525073 w 4691091"/>
                <a:gd name="connsiteY232" fmla="*/ 2325044 h 5202469"/>
                <a:gd name="connsiteX233" fmla="*/ 578887 w 4691091"/>
                <a:gd name="connsiteY233" fmla="*/ 2317835 h 5202469"/>
                <a:gd name="connsiteX234" fmla="*/ 671136 w 4691091"/>
                <a:gd name="connsiteY234" fmla="*/ 2305654 h 5202469"/>
                <a:gd name="connsiteX235" fmla="*/ 703449 w 4691091"/>
                <a:gd name="connsiteY235" fmla="*/ 2299671 h 5202469"/>
                <a:gd name="connsiteX236" fmla="*/ 731128 w 4691091"/>
                <a:gd name="connsiteY236" fmla="*/ 2295770 h 5202469"/>
                <a:gd name="connsiteX237" fmla="*/ 828059 w 4691091"/>
                <a:gd name="connsiteY237" fmla="*/ 2278130 h 5202469"/>
                <a:gd name="connsiteX238" fmla="*/ 858846 w 4691091"/>
                <a:gd name="connsiteY238" fmla="*/ 2271513 h 5202469"/>
                <a:gd name="connsiteX239" fmla="*/ 888081 w 4691091"/>
                <a:gd name="connsiteY239" fmla="*/ 2266101 h 5202469"/>
                <a:gd name="connsiteX240" fmla="*/ 918858 w 4691091"/>
                <a:gd name="connsiteY240" fmla="*/ 2260096 h 5202469"/>
                <a:gd name="connsiteX241" fmla="*/ 955769 w 4691091"/>
                <a:gd name="connsiteY241" fmla="*/ 2254487 h 5202469"/>
                <a:gd name="connsiteX242" fmla="*/ 995748 w 4691091"/>
                <a:gd name="connsiteY242" fmla="*/ 2248922 h 5202469"/>
                <a:gd name="connsiteX243" fmla="*/ 1137532 w 4691091"/>
                <a:gd name="connsiteY243" fmla="*/ 2233905 h 5202469"/>
                <a:gd name="connsiteX244" fmla="*/ 1185302 w 4691091"/>
                <a:gd name="connsiteY244" fmla="*/ 2235985 h 5202469"/>
                <a:gd name="connsiteX245" fmla="*/ 1341801 w 4691091"/>
                <a:gd name="connsiteY245" fmla="*/ 2259406 h 5202469"/>
                <a:gd name="connsiteX246" fmla="*/ 1390647 w 4691091"/>
                <a:gd name="connsiteY246" fmla="*/ 2277600 h 5202469"/>
                <a:gd name="connsiteX247" fmla="*/ 1447713 w 4691091"/>
                <a:gd name="connsiteY247" fmla="*/ 2300516 h 5202469"/>
                <a:gd name="connsiteX248" fmla="*/ 1476697 w 4691091"/>
                <a:gd name="connsiteY248" fmla="*/ 2312594 h 5202469"/>
                <a:gd name="connsiteX249" fmla="*/ 1586549 w 4691091"/>
                <a:gd name="connsiteY249" fmla="*/ 2357137 h 5202469"/>
                <a:gd name="connsiteX250" fmla="*/ 1624708 w 4691091"/>
                <a:gd name="connsiteY250" fmla="*/ 2371495 h 5202469"/>
                <a:gd name="connsiteX251" fmla="*/ 1661964 w 4691091"/>
                <a:gd name="connsiteY251" fmla="*/ 2384613 h 5202469"/>
                <a:gd name="connsiteX252" fmla="*/ 1686389 w 4691091"/>
                <a:gd name="connsiteY252" fmla="*/ 2393556 h 5202469"/>
                <a:gd name="connsiteX253" fmla="*/ 1733070 w 4691091"/>
                <a:gd name="connsiteY253" fmla="*/ 2412947 h 5202469"/>
                <a:gd name="connsiteX254" fmla="*/ 1838999 w 4691091"/>
                <a:gd name="connsiteY254" fmla="*/ 2438367 h 5202469"/>
                <a:gd name="connsiteX255" fmla="*/ 1922864 w 4691091"/>
                <a:gd name="connsiteY255" fmla="*/ 2426103 h 5202469"/>
                <a:gd name="connsiteX256" fmla="*/ 1978001 w 4691091"/>
                <a:gd name="connsiteY256" fmla="*/ 2420194 h 5202469"/>
                <a:gd name="connsiteX257" fmla="*/ 2022942 w 4691091"/>
                <a:gd name="connsiteY257" fmla="*/ 2424468 h 5202469"/>
                <a:gd name="connsiteX258" fmla="*/ 2051604 w 4691091"/>
                <a:gd name="connsiteY258" fmla="*/ 2428191 h 5202469"/>
                <a:gd name="connsiteX259" fmla="*/ 2162012 w 4691091"/>
                <a:gd name="connsiteY259" fmla="*/ 2357711 h 5202469"/>
                <a:gd name="connsiteX260" fmla="*/ 2227212 w 4691091"/>
                <a:gd name="connsiteY260" fmla="*/ 2305549 h 5202469"/>
                <a:gd name="connsiteX261" fmla="*/ 2270313 w 4691091"/>
                <a:gd name="connsiteY261" fmla="*/ 2296345 h 5202469"/>
                <a:gd name="connsiteX262" fmla="*/ 2334906 w 4691091"/>
                <a:gd name="connsiteY262" fmla="*/ 2286529 h 5202469"/>
                <a:gd name="connsiteX263" fmla="*/ 2416403 w 4691091"/>
                <a:gd name="connsiteY263" fmla="*/ 2275113 h 5202469"/>
                <a:gd name="connsiteX264" fmla="*/ 2473259 w 4691091"/>
                <a:gd name="connsiteY264" fmla="*/ 2269790 h 5202469"/>
                <a:gd name="connsiteX265" fmla="*/ 2522435 w 4691091"/>
                <a:gd name="connsiteY265" fmla="*/ 2264971 h 5202469"/>
                <a:gd name="connsiteX266" fmla="*/ 2543999 w 4691091"/>
                <a:gd name="connsiteY266" fmla="*/ 2259449 h 5202469"/>
                <a:gd name="connsiteX267" fmla="*/ 2602486 w 4691091"/>
                <a:gd name="connsiteY267" fmla="*/ 2247396 h 5202469"/>
                <a:gd name="connsiteX268" fmla="*/ 2718374 w 4691091"/>
                <a:gd name="connsiteY268" fmla="*/ 2213454 h 5202469"/>
                <a:gd name="connsiteX269" fmla="*/ 2820550 w 4691091"/>
                <a:gd name="connsiteY269" fmla="*/ 2189138 h 5202469"/>
                <a:gd name="connsiteX270" fmla="*/ 2820619 w 4691091"/>
                <a:gd name="connsiteY270" fmla="*/ 2189138 h 5202469"/>
                <a:gd name="connsiteX271" fmla="*/ 2811377 w 4691091"/>
                <a:gd name="connsiteY271" fmla="*/ 2212945 h 5202469"/>
                <a:gd name="connsiteX272" fmla="*/ 2802303 w 4691091"/>
                <a:gd name="connsiteY272" fmla="*/ 2225092 h 5202469"/>
                <a:gd name="connsiteX273" fmla="*/ 2795104 w 4691091"/>
                <a:gd name="connsiteY273" fmla="*/ 2234810 h 5202469"/>
                <a:gd name="connsiteX274" fmla="*/ 2725040 w 4691091"/>
                <a:gd name="connsiteY274" fmla="*/ 2326496 h 5202469"/>
                <a:gd name="connsiteX275" fmla="*/ 2646920 w 4691091"/>
                <a:gd name="connsiteY275" fmla="*/ 2402105 h 5202469"/>
                <a:gd name="connsiteX276" fmla="*/ 2613284 w 4691091"/>
                <a:gd name="connsiteY276" fmla="*/ 2414820 h 5202469"/>
                <a:gd name="connsiteX277" fmla="*/ 2508643 w 4691091"/>
                <a:gd name="connsiteY277" fmla="*/ 2477774 h 5202469"/>
                <a:gd name="connsiteX278" fmla="*/ 2440208 w 4691091"/>
                <a:gd name="connsiteY278" fmla="*/ 2520068 h 5202469"/>
                <a:gd name="connsiteX279" fmla="*/ 2417029 w 4691091"/>
                <a:gd name="connsiteY279" fmla="*/ 2574061 h 5202469"/>
                <a:gd name="connsiteX280" fmla="*/ 2448723 w 4691091"/>
                <a:gd name="connsiteY280" fmla="*/ 2589861 h 5202469"/>
                <a:gd name="connsiteX281" fmla="*/ 2441244 w 4691091"/>
                <a:gd name="connsiteY281" fmla="*/ 2597733 h 5202469"/>
                <a:gd name="connsiteX282" fmla="*/ 2412701 w 4691091"/>
                <a:gd name="connsiteY282" fmla="*/ 2619115 h 5202469"/>
                <a:gd name="connsiteX283" fmla="*/ 2397756 w 4691091"/>
                <a:gd name="connsiteY283" fmla="*/ 2633940 h 5202469"/>
                <a:gd name="connsiteX284" fmla="*/ 2379981 w 4691091"/>
                <a:gd name="connsiteY284" fmla="*/ 2632151 h 5202469"/>
                <a:gd name="connsiteX285" fmla="*/ 2348436 w 4691091"/>
                <a:gd name="connsiteY285" fmla="*/ 2627403 h 5202469"/>
                <a:gd name="connsiteX286" fmla="*/ 2310145 w 4691091"/>
                <a:gd name="connsiteY286" fmla="*/ 2622249 h 5202469"/>
                <a:gd name="connsiteX287" fmla="*/ 2266949 w 4691091"/>
                <a:gd name="connsiteY287" fmla="*/ 2616720 h 5202469"/>
                <a:gd name="connsiteX288" fmla="*/ 2163470 w 4691091"/>
                <a:gd name="connsiteY288" fmla="*/ 2612163 h 5202469"/>
                <a:gd name="connsiteX289" fmla="*/ 2107691 w 4691091"/>
                <a:gd name="connsiteY289" fmla="*/ 2614438 h 5202469"/>
                <a:gd name="connsiteX290" fmla="*/ 2029166 w 4691091"/>
                <a:gd name="connsiteY290" fmla="*/ 2632648 h 5202469"/>
                <a:gd name="connsiteX291" fmla="*/ 1918551 w 4691091"/>
                <a:gd name="connsiteY291" fmla="*/ 2684159 h 5202469"/>
                <a:gd name="connsiteX292" fmla="*/ 1879260 w 4691091"/>
                <a:gd name="connsiteY292" fmla="*/ 2706001 h 5202469"/>
                <a:gd name="connsiteX293" fmla="*/ 1840586 w 4691091"/>
                <a:gd name="connsiteY293" fmla="*/ 2727545 h 5202469"/>
                <a:gd name="connsiteX294" fmla="*/ 1825440 w 4691091"/>
                <a:gd name="connsiteY294" fmla="*/ 2735001 h 5202469"/>
                <a:gd name="connsiteX295" fmla="*/ 1778635 w 4691091"/>
                <a:gd name="connsiteY295" fmla="*/ 2767171 h 5202469"/>
                <a:gd name="connsiteX296" fmla="*/ 1782996 w 4691091"/>
                <a:gd name="connsiteY296" fmla="*/ 2772562 h 5202469"/>
                <a:gd name="connsiteX297" fmla="*/ 1789309 w 4691091"/>
                <a:gd name="connsiteY297" fmla="*/ 2771927 h 5202469"/>
                <a:gd name="connsiteX298" fmla="*/ 1820771 w 4691091"/>
                <a:gd name="connsiteY298" fmla="*/ 2761022 h 5202469"/>
                <a:gd name="connsiteX299" fmla="*/ 1903421 w 4691091"/>
                <a:gd name="connsiteY299" fmla="*/ 2733356 h 5202469"/>
                <a:gd name="connsiteX300" fmla="*/ 2014201 w 4691091"/>
                <a:gd name="connsiteY300" fmla="*/ 2713153 h 5202469"/>
                <a:gd name="connsiteX301" fmla="*/ 2077221 w 4691091"/>
                <a:gd name="connsiteY301" fmla="*/ 2706077 h 5202469"/>
                <a:gd name="connsiteX302" fmla="*/ 2131004 w 4691091"/>
                <a:gd name="connsiteY302" fmla="*/ 2701015 h 5202469"/>
                <a:gd name="connsiteX303" fmla="*/ 2207828 w 4691091"/>
                <a:gd name="connsiteY303" fmla="*/ 2694444 h 5202469"/>
                <a:gd name="connsiteX304" fmla="*/ 2283117 w 4691091"/>
                <a:gd name="connsiteY304" fmla="*/ 2687849 h 5202469"/>
                <a:gd name="connsiteX305" fmla="*/ 2332302 w 4691091"/>
                <a:gd name="connsiteY305" fmla="*/ 2682416 h 5202469"/>
                <a:gd name="connsiteX306" fmla="*/ 2381236 w 4691091"/>
                <a:gd name="connsiteY306" fmla="*/ 2680091 h 5202469"/>
                <a:gd name="connsiteX307" fmla="*/ 2386966 w 4691091"/>
                <a:gd name="connsiteY307" fmla="*/ 2680131 h 5202469"/>
                <a:gd name="connsiteX308" fmla="*/ 2421334 w 4691091"/>
                <a:gd name="connsiteY308" fmla="*/ 2680623 h 5202469"/>
                <a:gd name="connsiteX309" fmla="*/ 2421202 w 4691091"/>
                <a:gd name="connsiteY309" fmla="*/ 2689828 h 5202469"/>
                <a:gd name="connsiteX310" fmla="*/ 2435495 w 4691091"/>
                <a:gd name="connsiteY310" fmla="*/ 2720418 h 5202469"/>
                <a:gd name="connsiteX311" fmla="*/ 2450202 w 4691091"/>
                <a:gd name="connsiteY311" fmla="*/ 2722415 h 5202469"/>
                <a:gd name="connsiteX312" fmla="*/ 2494495 w 4691091"/>
                <a:gd name="connsiteY312" fmla="*/ 2715433 h 5202469"/>
                <a:gd name="connsiteX313" fmla="*/ 2522700 w 4691091"/>
                <a:gd name="connsiteY313" fmla="*/ 2696194 h 5202469"/>
                <a:gd name="connsiteX314" fmla="*/ 2542224 w 4691091"/>
                <a:gd name="connsiteY314" fmla="*/ 2682356 h 5202469"/>
                <a:gd name="connsiteX315" fmla="*/ 2542235 w 4691091"/>
                <a:gd name="connsiteY315" fmla="*/ 2682356 h 5202469"/>
                <a:gd name="connsiteX316" fmla="*/ 2530657 w 4691091"/>
                <a:gd name="connsiteY316" fmla="*/ 2697843 h 5202469"/>
                <a:gd name="connsiteX317" fmla="*/ 2504989 w 4691091"/>
                <a:gd name="connsiteY317" fmla="*/ 2732771 h 5202469"/>
                <a:gd name="connsiteX318" fmla="*/ 2489010 w 4691091"/>
                <a:gd name="connsiteY318" fmla="*/ 2755561 h 5202469"/>
                <a:gd name="connsiteX319" fmla="*/ 2484612 w 4691091"/>
                <a:gd name="connsiteY319" fmla="*/ 2762557 h 5202469"/>
                <a:gd name="connsiteX320" fmla="*/ 2473359 w 4691091"/>
                <a:gd name="connsiteY320" fmla="*/ 2776820 h 5202469"/>
                <a:gd name="connsiteX321" fmla="*/ 2440225 w 4691091"/>
                <a:gd name="connsiteY321" fmla="*/ 2818700 h 5202469"/>
                <a:gd name="connsiteX322" fmla="*/ 2439176 w 4691091"/>
                <a:gd name="connsiteY322" fmla="*/ 2849070 h 5202469"/>
                <a:gd name="connsiteX323" fmla="*/ 2459945 w 4691091"/>
                <a:gd name="connsiteY323" fmla="*/ 2856119 h 5202469"/>
                <a:gd name="connsiteX324" fmla="*/ 2462143 w 4691091"/>
                <a:gd name="connsiteY324" fmla="*/ 2856136 h 5202469"/>
                <a:gd name="connsiteX325" fmla="*/ 2492955 w 4691091"/>
                <a:gd name="connsiteY325" fmla="*/ 2844316 h 5202469"/>
                <a:gd name="connsiteX326" fmla="*/ 2581137 w 4691091"/>
                <a:gd name="connsiteY326" fmla="*/ 2751970 h 5202469"/>
                <a:gd name="connsiteX327" fmla="*/ 2613928 w 4691091"/>
                <a:gd name="connsiteY327" fmla="*/ 2712541 h 5202469"/>
                <a:gd name="connsiteX328" fmla="*/ 2629793 w 4691091"/>
                <a:gd name="connsiteY328" fmla="*/ 2697729 h 5202469"/>
                <a:gd name="connsiteX329" fmla="*/ 2629472 w 4691091"/>
                <a:gd name="connsiteY329" fmla="*/ 2720129 h 5202469"/>
                <a:gd name="connsiteX330" fmla="*/ 2636603 w 4691091"/>
                <a:gd name="connsiteY330" fmla="*/ 2757982 h 5202469"/>
                <a:gd name="connsiteX331" fmla="*/ 2678473 w 4691091"/>
                <a:gd name="connsiteY331" fmla="*/ 2791729 h 5202469"/>
                <a:gd name="connsiteX332" fmla="*/ 2679174 w 4691091"/>
                <a:gd name="connsiteY332" fmla="*/ 2791734 h 5202469"/>
                <a:gd name="connsiteX333" fmla="*/ 2695058 w 4691091"/>
                <a:gd name="connsiteY333" fmla="*/ 2769562 h 5202469"/>
                <a:gd name="connsiteX334" fmla="*/ 2693214 w 4691091"/>
                <a:gd name="connsiteY334" fmla="*/ 2726874 h 5202469"/>
                <a:gd name="connsiteX335" fmla="*/ 2698642 w 4691091"/>
                <a:gd name="connsiteY335" fmla="*/ 2712220 h 5202469"/>
                <a:gd name="connsiteX336" fmla="*/ 2719897 w 4691091"/>
                <a:gd name="connsiteY336" fmla="*/ 2692766 h 5202469"/>
                <a:gd name="connsiteX337" fmla="*/ 2748629 w 4691091"/>
                <a:gd name="connsiteY337" fmla="*/ 2693601 h 5202469"/>
                <a:gd name="connsiteX338" fmla="*/ 2765354 w 4691091"/>
                <a:gd name="connsiteY338" fmla="*/ 2693865 h 5202469"/>
                <a:gd name="connsiteX339" fmla="*/ 2891782 w 4691091"/>
                <a:gd name="connsiteY339" fmla="*/ 2684603 h 5202469"/>
                <a:gd name="connsiteX340" fmla="*/ 2913946 w 4691091"/>
                <a:gd name="connsiteY340" fmla="*/ 2680010 h 5202469"/>
                <a:gd name="connsiteX341" fmla="*/ 2960110 w 4691091"/>
                <a:gd name="connsiteY341" fmla="*/ 2671157 h 5202469"/>
                <a:gd name="connsiteX342" fmla="*/ 3117108 w 4691091"/>
                <a:gd name="connsiteY342" fmla="*/ 2638419 h 5202469"/>
                <a:gd name="connsiteX343" fmla="*/ 3176624 w 4691091"/>
                <a:gd name="connsiteY343" fmla="*/ 2631377 h 5202469"/>
                <a:gd name="connsiteX344" fmla="*/ 3184717 w 4691091"/>
                <a:gd name="connsiteY344" fmla="*/ 2632329 h 5202469"/>
                <a:gd name="connsiteX345" fmla="*/ 3180561 w 4691091"/>
                <a:gd name="connsiteY345" fmla="*/ 2643931 h 5202469"/>
                <a:gd name="connsiteX346" fmla="*/ 3107791 w 4691091"/>
                <a:gd name="connsiteY346" fmla="*/ 2774556 h 5202469"/>
                <a:gd name="connsiteX347" fmla="*/ 3102570 w 4691091"/>
                <a:gd name="connsiteY347" fmla="*/ 2881902 h 5202469"/>
                <a:gd name="connsiteX348" fmla="*/ 3114332 w 4691091"/>
                <a:gd name="connsiteY348" fmla="*/ 2939158 h 5202469"/>
                <a:gd name="connsiteX349" fmla="*/ 3136654 w 4691091"/>
                <a:gd name="connsiteY349" fmla="*/ 3030633 h 5202469"/>
                <a:gd name="connsiteX350" fmla="*/ 3140006 w 4691091"/>
                <a:gd name="connsiteY350" fmla="*/ 3075184 h 5202469"/>
                <a:gd name="connsiteX351" fmla="*/ 3143562 w 4691091"/>
                <a:gd name="connsiteY351" fmla="*/ 3148282 h 5202469"/>
                <a:gd name="connsiteX352" fmla="*/ 3150595 w 4691091"/>
                <a:gd name="connsiteY352" fmla="*/ 3214369 h 5202469"/>
                <a:gd name="connsiteX353" fmla="*/ 3159958 w 4691091"/>
                <a:gd name="connsiteY353" fmla="*/ 3310570 h 5202469"/>
                <a:gd name="connsiteX354" fmla="*/ 3166232 w 4691091"/>
                <a:gd name="connsiteY354" fmla="*/ 3386775 h 5202469"/>
                <a:gd name="connsiteX355" fmla="*/ 3169664 w 4691091"/>
                <a:gd name="connsiteY355" fmla="*/ 3404318 h 5202469"/>
                <a:gd name="connsiteX356" fmla="*/ 3172108 w 4691091"/>
                <a:gd name="connsiteY356" fmla="*/ 3447936 h 5202469"/>
                <a:gd name="connsiteX357" fmla="*/ 3207428 w 4691091"/>
                <a:gd name="connsiteY357" fmla="*/ 3703184 h 5202469"/>
                <a:gd name="connsiteX358" fmla="*/ 3217569 w 4691091"/>
                <a:gd name="connsiteY358" fmla="*/ 3766554 h 5202469"/>
                <a:gd name="connsiteX359" fmla="*/ 3219852 w 4691091"/>
                <a:gd name="connsiteY359" fmla="*/ 3800041 h 5202469"/>
                <a:gd name="connsiteX360" fmla="*/ 3218789 w 4691091"/>
                <a:gd name="connsiteY360" fmla="*/ 3831332 h 5202469"/>
                <a:gd name="connsiteX361" fmla="*/ 3208667 w 4691091"/>
                <a:gd name="connsiteY361" fmla="*/ 3836710 h 5202469"/>
                <a:gd name="connsiteX362" fmla="*/ 3208584 w 4691091"/>
                <a:gd name="connsiteY362" fmla="*/ 3836710 h 5202469"/>
                <a:gd name="connsiteX363" fmla="*/ 3208510 w 4691091"/>
                <a:gd name="connsiteY363" fmla="*/ 3836709 h 5202469"/>
                <a:gd name="connsiteX364" fmla="*/ 3199597 w 4691091"/>
                <a:gd name="connsiteY364" fmla="*/ 3842719 h 5202469"/>
                <a:gd name="connsiteX365" fmla="*/ 3187846 w 4691091"/>
                <a:gd name="connsiteY365" fmla="*/ 3848687 h 5202469"/>
                <a:gd name="connsiteX366" fmla="*/ 3187542 w 4691091"/>
                <a:gd name="connsiteY366" fmla="*/ 3848685 h 5202469"/>
                <a:gd name="connsiteX367" fmla="*/ 3187211 w 4691091"/>
                <a:gd name="connsiteY367" fmla="*/ 3848682 h 5202469"/>
                <a:gd name="connsiteX368" fmla="*/ 3174851 w 4691091"/>
                <a:gd name="connsiteY368" fmla="*/ 3856176 h 5202469"/>
                <a:gd name="connsiteX369" fmla="*/ 3164982 w 4691091"/>
                <a:gd name="connsiteY369" fmla="*/ 3863707 h 5202469"/>
                <a:gd name="connsiteX370" fmla="*/ 3164922 w 4691091"/>
                <a:gd name="connsiteY370" fmla="*/ 3863706 h 5202469"/>
                <a:gd name="connsiteX371" fmla="*/ 3164879 w 4691091"/>
                <a:gd name="connsiteY371" fmla="*/ 3863706 h 5202469"/>
                <a:gd name="connsiteX372" fmla="*/ 3143901 w 4691091"/>
                <a:gd name="connsiteY372" fmla="*/ 3874148 h 5202469"/>
                <a:gd name="connsiteX373" fmla="*/ 3125957 w 4691091"/>
                <a:gd name="connsiteY373" fmla="*/ 3884633 h 5202469"/>
                <a:gd name="connsiteX374" fmla="*/ 3125921 w 4691091"/>
                <a:gd name="connsiteY374" fmla="*/ 3884633 h 5202469"/>
                <a:gd name="connsiteX375" fmla="*/ 3114228 w 4691091"/>
                <a:gd name="connsiteY375" fmla="*/ 3888761 h 5202469"/>
                <a:gd name="connsiteX376" fmla="*/ 3097543 w 4691091"/>
                <a:gd name="connsiteY376" fmla="*/ 3896502 h 5202469"/>
                <a:gd name="connsiteX377" fmla="*/ 3071267 w 4691091"/>
                <a:gd name="connsiteY377" fmla="*/ 3909630 h 5202469"/>
                <a:gd name="connsiteX378" fmla="*/ 2952513 w 4691091"/>
                <a:gd name="connsiteY378" fmla="*/ 3962283 h 5202469"/>
                <a:gd name="connsiteX379" fmla="*/ 2951127 w 4691091"/>
                <a:gd name="connsiteY379" fmla="*/ 3961926 h 5202469"/>
                <a:gd name="connsiteX380" fmla="*/ 2942369 w 4691091"/>
                <a:gd name="connsiteY380" fmla="*/ 3958947 h 5202469"/>
                <a:gd name="connsiteX381" fmla="*/ 2922238 w 4691091"/>
                <a:gd name="connsiteY381" fmla="*/ 3964580 h 5202469"/>
                <a:gd name="connsiteX382" fmla="*/ 2905618 w 4691091"/>
                <a:gd name="connsiteY382" fmla="*/ 3970480 h 5202469"/>
                <a:gd name="connsiteX383" fmla="*/ 2905580 w 4691091"/>
                <a:gd name="connsiteY383" fmla="*/ 3970480 h 5202469"/>
                <a:gd name="connsiteX384" fmla="*/ 2905524 w 4691091"/>
                <a:gd name="connsiteY384" fmla="*/ 3970480 h 5202469"/>
                <a:gd name="connsiteX385" fmla="*/ 2893551 w 4691091"/>
                <a:gd name="connsiteY385" fmla="*/ 3974605 h 5202469"/>
                <a:gd name="connsiteX386" fmla="*/ 2832223 w 4691091"/>
                <a:gd name="connsiteY386" fmla="*/ 3992141 h 5202469"/>
                <a:gd name="connsiteX387" fmla="*/ 2791240 w 4691091"/>
                <a:gd name="connsiteY387" fmla="*/ 4003524 h 5202469"/>
                <a:gd name="connsiteX388" fmla="*/ 2771790 w 4691091"/>
                <a:gd name="connsiteY388" fmla="*/ 4011532 h 5202469"/>
                <a:gd name="connsiteX389" fmla="*/ 2740376 w 4691091"/>
                <a:gd name="connsiteY389" fmla="*/ 4019061 h 5202469"/>
                <a:gd name="connsiteX390" fmla="*/ 2725766 w 4691091"/>
                <a:gd name="connsiteY390" fmla="*/ 4022638 h 5202469"/>
                <a:gd name="connsiteX391" fmla="*/ 2707328 w 4691091"/>
                <a:gd name="connsiteY391" fmla="*/ 4012142 h 5202469"/>
                <a:gd name="connsiteX392" fmla="*/ 2680200 w 4691091"/>
                <a:gd name="connsiteY392" fmla="*/ 4000951 h 5202469"/>
                <a:gd name="connsiteX393" fmla="*/ 2660143 w 4691091"/>
                <a:gd name="connsiteY393" fmla="*/ 4006555 h 5202469"/>
                <a:gd name="connsiteX394" fmla="*/ 2636996 w 4691091"/>
                <a:gd name="connsiteY394" fmla="*/ 4015431 h 5202469"/>
                <a:gd name="connsiteX395" fmla="*/ 2618493 w 4691091"/>
                <a:gd name="connsiteY395" fmla="*/ 4021612 h 5202469"/>
                <a:gd name="connsiteX396" fmla="*/ 2599713 w 4691091"/>
                <a:gd name="connsiteY396" fmla="*/ 4025639 h 5202469"/>
                <a:gd name="connsiteX397" fmla="*/ 2556814 w 4691091"/>
                <a:gd name="connsiteY397" fmla="*/ 4042211 h 5202469"/>
                <a:gd name="connsiteX398" fmla="*/ 2548995 w 4691091"/>
                <a:gd name="connsiteY398" fmla="*/ 4045167 h 5202469"/>
                <a:gd name="connsiteX399" fmla="*/ 2548792 w 4691091"/>
                <a:gd name="connsiteY399" fmla="*/ 4045166 h 5202469"/>
                <a:gd name="connsiteX400" fmla="*/ 2548628 w 4691091"/>
                <a:gd name="connsiteY400" fmla="*/ 4045164 h 5202469"/>
                <a:gd name="connsiteX401" fmla="*/ 2542918 w 4691091"/>
                <a:gd name="connsiteY401" fmla="*/ 4048151 h 5202469"/>
                <a:gd name="connsiteX402" fmla="*/ 2525508 w 4691091"/>
                <a:gd name="connsiteY402" fmla="*/ 4050957 h 5202469"/>
                <a:gd name="connsiteX403" fmla="*/ 2523542 w 4691091"/>
                <a:gd name="connsiteY403" fmla="*/ 4050942 h 5202469"/>
                <a:gd name="connsiteX404" fmla="*/ 2520251 w 4691091"/>
                <a:gd name="connsiteY404" fmla="*/ 4050917 h 5202469"/>
                <a:gd name="connsiteX405" fmla="*/ 2498905 w 4691091"/>
                <a:gd name="connsiteY405" fmla="*/ 4056728 h 5202469"/>
                <a:gd name="connsiteX406" fmla="*/ 2484389 w 4691091"/>
                <a:gd name="connsiteY406" fmla="*/ 4062655 h 5202469"/>
                <a:gd name="connsiteX407" fmla="*/ 2484088 w 4691091"/>
                <a:gd name="connsiteY407" fmla="*/ 4062653 h 5202469"/>
                <a:gd name="connsiteX408" fmla="*/ 2483893 w 4691091"/>
                <a:gd name="connsiteY408" fmla="*/ 4062652 h 5202469"/>
                <a:gd name="connsiteX409" fmla="*/ 2465278 w 4691091"/>
                <a:gd name="connsiteY409" fmla="*/ 4068830 h 5202469"/>
                <a:gd name="connsiteX410" fmla="*/ 2455975 w 4691091"/>
                <a:gd name="connsiteY410" fmla="*/ 4075448 h 5202469"/>
                <a:gd name="connsiteX411" fmla="*/ 2457109 w 4691091"/>
                <a:gd name="connsiteY411" fmla="*/ 4103394 h 5202469"/>
                <a:gd name="connsiteX412" fmla="*/ 2475951 w 4691091"/>
                <a:gd name="connsiteY412" fmla="*/ 4202185 h 5202469"/>
                <a:gd name="connsiteX413" fmla="*/ 2483051 w 4691091"/>
                <a:gd name="connsiteY413" fmla="*/ 4220702 h 5202469"/>
                <a:gd name="connsiteX414" fmla="*/ 2510577 w 4691091"/>
                <a:gd name="connsiteY414" fmla="*/ 4291687 h 5202469"/>
                <a:gd name="connsiteX415" fmla="*/ 2537666 w 4691091"/>
                <a:gd name="connsiteY415" fmla="*/ 4328906 h 5202469"/>
                <a:gd name="connsiteX416" fmla="*/ 2571618 w 4691091"/>
                <a:gd name="connsiteY416" fmla="*/ 4422696 h 5202469"/>
                <a:gd name="connsiteX417" fmla="*/ 2581522 w 4691091"/>
                <a:gd name="connsiteY417" fmla="*/ 4481152 h 5202469"/>
                <a:gd name="connsiteX418" fmla="*/ 2585673 w 4691091"/>
                <a:gd name="connsiteY418" fmla="*/ 4491340 h 5202469"/>
                <a:gd name="connsiteX419" fmla="*/ 2602009 w 4691091"/>
                <a:gd name="connsiteY419" fmla="*/ 4529325 h 5202469"/>
                <a:gd name="connsiteX420" fmla="*/ 2618354 w 4691091"/>
                <a:gd name="connsiteY420" fmla="*/ 4566696 h 5202469"/>
                <a:gd name="connsiteX421" fmla="*/ 2657699 w 4691091"/>
                <a:gd name="connsiteY421" fmla="*/ 4626802 h 5202469"/>
                <a:gd name="connsiteX422" fmla="*/ 2672756 w 4691091"/>
                <a:gd name="connsiteY422" fmla="*/ 4646968 h 5202469"/>
                <a:gd name="connsiteX423" fmla="*/ 2693252 w 4691091"/>
                <a:gd name="connsiteY423" fmla="*/ 4673042 h 5202469"/>
                <a:gd name="connsiteX424" fmla="*/ 2703137 w 4691091"/>
                <a:gd name="connsiteY424" fmla="*/ 4690065 h 5202469"/>
                <a:gd name="connsiteX425" fmla="*/ 2673965 w 4691091"/>
                <a:gd name="connsiteY425" fmla="*/ 4719108 h 5202469"/>
                <a:gd name="connsiteX426" fmla="*/ 2673563 w 4691091"/>
                <a:gd name="connsiteY426" fmla="*/ 4719105 h 5202469"/>
                <a:gd name="connsiteX427" fmla="*/ 2672856 w 4691091"/>
                <a:gd name="connsiteY427" fmla="*/ 4719100 h 5202469"/>
                <a:gd name="connsiteX428" fmla="*/ 2636547 w 4691091"/>
                <a:gd name="connsiteY428" fmla="*/ 4732079 h 5202469"/>
                <a:gd name="connsiteX429" fmla="*/ 2629840 w 4691091"/>
                <a:gd name="connsiteY429" fmla="*/ 4750398 h 5202469"/>
                <a:gd name="connsiteX430" fmla="*/ 2623745 w 4691091"/>
                <a:gd name="connsiteY430" fmla="*/ 4768726 h 5202469"/>
                <a:gd name="connsiteX431" fmla="*/ 2602720 w 4691091"/>
                <a:gd name="connsiteY431" fmla="*/ 4800958 h 5202469"/>
                <a:gd name="connsiteX432" fmla="*/ 2582128 w 4691091"/>
                <a:gd name="connsiteY432" fmla="*/ 4845780 h 5202469"/>
                <a:gd name="connsiteX433" fmla="*/ 2568535 w 4691091"/>
                <a:gd name="connsiteY433" fmla="*/ 4874128 h 5202469"/>
                <a:gd name="connsiteX434" fmla="*/ 2568525 w 4691091"/>
                <a:gd name="connsiteY434" fmla="*/ 4874128 h 5202469"/>
                <a:gd name="connsiteX435" fmla="*/ 2568478 w 4691091"/>
                <a:gd name="connsiteY435" fmla="*/ 4874128 h 5202469"/>
                <a:gd name="connsiteX436" fmla="*/ 2562935 w 4691091"/>
                <a:gd name="connsiteY436" fmla="*/ 4878652 h 5202469"/>
                <a:gd name="connsiteX437" fmla="*/ 2556792 w 4691091"/>
                <a:gd name="connsiteY437" fmla="*/ 4883167 h 5202469"/>
                <a:gd name="connsiteX438" fmla="*/ 2556732 w 4691091"/>
                <a:gd name="connsiteY438" fmla="*/ 4883166 h 5202469"/>
                <a:gd name="connsiteX439" fmla="*/ 2556685 w 4691091"/>
                <a:gd name="connsiteY439" fmla="*/ 4883166 h 5202469"/>
                <a:gd name="connsiteX440" fmla="*/ 2552348 w 4691091"/>
                <a:gd name="connsiteY440" fmla="*/ 4889242 h 5202469"/>
                <a:gd name="connsiteX441" fmla="*/ 2540673 w 4691091"/>
                <a:gd name="connsiteY441" fmla="*/ 4911480 h 5202469"/>
                <a:gd name="connsiteX442" fmla="*/ 2536368 w 4691091"/>
                <a:gd name="connsiteY442" fmla="*/ 4933516 h 5202469"/>
                <a:gd name="connsiteX443" fmla="*/ 2536082 w 4691091"/>
                <a:gd name="connsiteY443" fmla="*/ 4953462 h 5202469"/>
                <a:gd name="connsiteX444" fmla="*/ 2558538 w 4691091"/>
                <a:gd name="connsiteY444" fmla="*/ 4971279 h 5202469"/>
                <a:gd name="connsiteX445" fmla="*/ 2607752 w 4691091"/>
                <a:gd name="connsiteY445" fmla="*/ 5006665 h 5202469"/>
                <a:gd name="connsiteX446" fmla="*/ 2620271 w 4691091"/>
                <a:gd name="connsiteY446" fmla="*/ 5011141 h 5202469"/>
                <a:gd name="connsiteX447" fmla="*/ 2645604 w 4691091"/>
                <a:gd name="connsiteY447" fmla="*/ 5021019 h 5202469"/>
                <a:gd name="connsiteX448" fmla="*/ 2671555 w 4691091"/>
                <a:gd name="connsiteY448" fmla="*/ 5030599 h 5202469"/>
                <a:gd name="connsiteX449" fmla="*/ 2767889 w 4691091"/>
                <a:gd name="connsiteY449" fmla="*/ 5054691 h 5202469"/>
                <a:gd name="connsiteX450" fmla="*/ 2852434 w 4691091"/>
                <a:gd name="connsiteY450" fmla="*/ 5087515 h 5202469"/>
                <a:gd name="connsiteX451" fmla="*/ 2877999 w 4691091"/>
                <a:gd name="connsiteY451" fmla="*/ 5102614 h 5202469"/>
                <a:gd name="connsiteX452" fmla="*/ 2874782 w 4691091"/>
                <a:gd name="connsiteY452" fmla="*/ 5106703 h 5202469"/>
                <a:gd name="connsiteX453" fmla="*/ 2874797 w 4691091"/>
                <a:gd name="connsiteY453" fmla="*/ 5106703 h 5202469"/>
                <a:gd name="connsiteX454" fmla="*/ 2991891 w 4691091"/>
                <a:gd name="connsiteY454" fmla="*/ 5158143 h 5202469"/>
                <a:gd name="connsiteX455" fmla="*/ 3228177 w 4691091"/>
                <a:gd name="connsiteY455" fmla="*/ 5202470 h 5202469"/>
                <a:gd name="connsiteX456" fmla="*/ 3229532 w 4691091"/>
                <a:gd name="connsiteY456" fmla="*/ 5201876 h 5202469"/>
                <a:gd name="connsiteX457" fmla="*/ 3251455 w 4691091"/>
                <a:gd name="connsiteY457" fmla="*/ 5192675 h 5202469"/>
                <a:gd name="connsiteX458" fmla="*/ 3266633 w 4691091"/>
                <a:gd name="connsiteY458" fmla="*/ 5161587 h 5202469"/>
                <a:gd name="connsiteX459" fmla="*/ 3253071 w 4691091"/>
                <a:gd name="connsiteY459" fmla="*/ 5144205 h 5202469"/>
                <a:gd name="connsiteX460" fmla="*/ 3245655 w 4691091"/>
                <a:gd name="connsiteY460" fmla="*/ 5126298 h 5202469"/>
                <a:gd name="connsiteX461" fmla="*/ 3259683 w 4691091"/>
                <a:gd name="connsiteY461" fmla="*/ 5111153 h 5202469"/>
                <a:gd name="connsiteX462" fmla="*/ 3261711 w 4691091"/>
                <a:gd name="connsiteY462" fmla="*/ 5055322 h 5202469"/>
                <a:gd name="connsiteX463" fmla="*/ 3239654 w 4691091"/>
                <a:gd name="connsiteY463" fmla="*/ 5031067 h 5202469"/>
                <a:gd name="connsiteX464" fmla="*/ 3227467 w 4691091"/>
                <a:gd name="connsiteY464" fmla="*/ 5024754 h 5202469"/>
                <a:gd name="connsiteX465" fmla="*/ 3160793 w 4691091"/>
                <a:gd name="connsiteY465" fmla="*/ 5008453 h 5202469"/>
                <a:gd name="connsiteX466" fmla="*/ 3119477 w 4691091"/>
                <a:gd name="connsiteY466" fmla="*/ 5000187 h 5202469"/>
                <a:gd name="connsiteX467" fmla="*/ 3100304 w 4691091"/>
                <a:gd name="connsiteY467" fmla="*/ 4988863 h 5202469"/>
                <a:gd name="connsiteX468" fmla="*/ 3101497 w 4691091"/>
                <a:gd name="connsiteY468" fmla="*/ 4969852 h 5202469"/>
                <a:gd name="connsiteX469" fmla="*/ 3085140 w 4691091"/>
                <a:gd name="connsiteY469" fmla="*/ 4911917 h 5202469"/>
                <a:gd name="connsiteX470" fmla="*/ 3058479 w 4691091"/>
                <a:gd name="connsiteY470" fmla="*/ 4887596 h 5202469"/>
                <a:gd name="connsiteX471" fmla="*/ 3004663 w 4691091"/>
                <a:gd name="connsiteY471" fmla="*/ 4852142 h 5202469"/>
                <a:gd name="connsiteX472" fmla="*/ 2999482 w 4691091"/>
                <a:gd name="connsiteY472" fmla="*/ 4849612 h 5202469"/>
                <a:gd name="connsiteX473" fmla="*/ 2987765 w 4691091"/>
                <a:gd name="connsiteY473" fmla="*/ 4831951 h 5202469"/>
                <a:gd name="connsiteX474" fmla="*/ 3000513 w 4691091"/>
                <a:gd name="connsiteY474" fmla="*/ 4820470 h 5202469"/>
                <a:gd name="connsiteX475" fmla="*/ 3021445 w 4691091"/>
                <a:gd name="connsiteY475" fmla="*/ 4816166 h 5202469"/>
                <a:gd name="connsiteX476" fmla="*/ 3059303 w 4691091"/>
                <a:gd name="connsiteY476" fmla="*/ 4805395 h 5202469"/>
                <a:gd name="connsiteX477" fmla="*/ 3066387 w 4691091"/>
                <a:gd name="connsiteY477" fmla="*/ 4806989 h 5202469"/>
                <a:gd name="connsiteX478" fmla="*/ 3090545 w 4691091"/>
                <a:gd name="connsiteY478" fmla="*/ 4813166 h 5202469"/>
                <a:gd name="connsiteX479" fmla="*/ 3108930 w 4691091"/>
                <a:gd name="connsiteY479" fmla="*/ 4815272 h 5202469"/>
                <a:gd name="connsiteX480" fmla="*/ 3109071 w 4691091"/>
                <a:gd name="connsiteY480" fmla="*/ 4805452 h 5202469"/>
                <a:gd name="connsiteX481" fmla="*/ 3115114 w 4691091"/>
                <a:gd name="connsiteY481" fmla="*/ 4796026 h 5202469"/>
                <a:gd name="connsiteX482" fmla="*/ 3115344 w 4691091"/>
                <a:gd name="connsiteY482" fmla="*/ 4796028 h 5202469"/>
                <a:gd name="connsiteX483" fmla="*/ 3115786 w 4691091"/>
                <a:gd name="connsiteY483" fmla="*/ 4796031 h 5202469"/>
                <a:gd name="connsiteX484" fmla="*/ 3137742 w 4691091"/>
                <a:gd name="connsiteY484" fmla="*/ 4753687 h 5202469"/>
                <a:gd name="connsiteX485" fmla="*/ 3076484 w 4691091"/>
                <a:gd name="connsiteY485" fmla="*/ 4744978 h 5202469"/>
                <a:gd name="connsiteX486" fmla="*/ 3054676 w 4691091"/>
                <a:gd name="connsiteY486" fmla="*/ 4746051 h 5202469"/>
                <a:gd name="connsiteX487" fmla="*/ 2993971 w 4691091"/>
                <a:gd name="connsiteY487" fmla="*/ 4762983 h 5202469"/>
                <a:gd name="connsiteX488" fmla="*/ 2988498 w 4691091"/>
                <a:gd name="connsiteY488" fmla="*/ 4765413 h 5202469"/>
                <a:gd name="connsiteX489" fmla="*/ 2983906 w 4691091"/>
                <a:gd name="connsiteY489" fmla="*/ 4758541 h 5202469"/>
                <a:gd name="connsiteX490" fmla="*/ 2963540 w 4691091"/>
                <a:gd name="connsiteY490" fmla="*/ 4744745 h 5202469"/>
                <a:gd name="connsiteX491" fmla="*/ 2956330 w 4691091"/>
                <a:gd name="connsiteY491" fmla="*/ 4733899 h 5202469"/>
                <a:gd name="connsiteX492" fmla="*/ 2961394 w 4691091"/>
                <a:gd name="connsiteY492" fmla="*/ 4723230 h 5202469"/>
                <a:gd name="connsiteX493" fmla="*/ 2968986 w 4691091"/>
                <a:gd name="connsiteY493" fmla="*/ 4707379 h 5202469"/>
                <a:gd name="connsiteX494" fmla="*/ 2991393 w 4691091"/>
                <a:gd name="connsiteY494" fmla="*/ 4664425 h 5202469"/>
                <a:gd name="connsiteX495" fmla="*/ 3010317 w 4691091"/>
                <a:gd name="connsiteY495" fmla="*/ 4628787 h 5202469"/>
                <a:gd name="connsiteX496" fmla="*/ 3010323 w 4691091"/>
                <a:gd name="connsiteY496" fmla="*/ 4628787 h 5202469"/>
                <a:gd name="connsiteX497" fmla="*/ 3018153 w 4691091"/>
                <a:gd name="connsiteY497" fmla="*/ 4617543 h 5202469"/>
                <a:gd name="connsiteX498" fmla="*/ 3039407 w 4691091"/>
                <a:gd name="connsiteY498" fmla="*/ 4590838 h 5202469"/>
                <a:gd name="connsiteX499" fmla="*/ 3053256 w 4691091"/>
                <a:gd name="connsiteY499" fmla="*/ 4566790 h 5202469"/>
                <a:gd name="connsiteX500" fmla="*/ 3100322 w 4691091"/>
                <a:gd name="connsiteY500" fmla="*/ 4495032 h 5202469"/>
                <a:gd name="connsiteX501" fmla="*/ 3206066 w 4691091"/>
                <a:gd name="connsiteY501" fmla="*/ 4355059 h 5202469"/>
                <a:gd name="connsiteX502" fmla="*/ 3258428 w 4691091"/>
                <a:gd name="connsiteY502" fmla="*/ 4277851 h 5202469"/>
                <a:gd name="connsiteX503" fmla="*/ 3308975 w 4691091"/>
                <a:gd name="connsiteY503" fmla="*/ 4198777 h 5202469"/>
                <a:gd name="connsiteX504" fmla="*/ 3357768 w 4691091"/>
                <a:gd name="connsiteY504" fmla="*/ 4135025 h 5202469"/>
                <a:gd name="connsiteX505" fmla="*/ 3377434 w 4691091"/>
                <a:gd name="connsiteY505" fmla="*/ 4111980 h 5202469"/>
                <a:gd name="connsiteX506" fmla="*/ 3397498 w 4691091"/>
                <a:gd name="connsiteY506" fmla="*/ 4103981 h 5202469"/>
                <a:gd name="connsiteX507" fmla="*/ 3583617 w 4691091"/>
                <a:gd name="connsiteY507" fmla="*/ 4052324 h 5202469"/>
                <a:gd name="connsiteX508" fmla="*/ 3611322 w 4691091"/>
                <a:gd name="connsiteY508" fmla="*/ 4046583 h 5202469"/>
                <a:gd name="connsiteX509" fmla="*/ 3766469 w 4691091"/>
                <a:gd name="connsiteY509" fmla="*/ 4014431 h 5202469"/>
                <a:gd name="connsiteX510" fmla="*/ 3885164 w 4691091"/>
                <a:gd name="connsiteY510" fmla="*/ 3955977 h 5202469"/>
                <a:gd name="connsiteX511" fmla="*/ 3926034 w 4691091"/>
                <a:gd name="connsiteY511" fmla="*/ 3823974 h 5202469"/>
                <a:gd name="connsiteX512" fmla="*/ 3925731 w 4691091"/>
                <a:gd name="connsiteY512" fmla="*/ 3738032 h 5202469"/>
                <a:gd name="connsiteX513" fmla="*/ 3918588 w 4691091"/>
                <a:gd name="connsiteY513" fmla="*/ 3679615 h 5202469"/>
                <a:gd name="connsiteX514" fmla="*/ 3910437 w 4691091"/>
                <a:gd name="connsiteY514" fmla="*/ 3627322 h 5202469"/>
                <a:gd name="connsiteX515" fmla="*/ 3890391 w 4691091"/>
                <a:gd name="connsiteY515" fmla="*/ 3441350 h 5202469"/>
                <a:gd name="connsiteX516" fmla="*/ 3887797 w 4691091"/>
                <a:gd name="connsiteY516" fmla="*/ 3408166 h 5202469"/>
                <a:gd name="connsiteX517" fmla="*/ 3886689 w 4691091"/>
                <a:gd name="connsiteY517" fmla="*/ 3399863 h 5202469"/>
                <a:gd name="connsiteX518" fmla="*/ 3883345 w 4691091"/>
                <a:gd name="connsiteY518" fmla="*/ 3376182 h 5202469"/>
                <a:gd name="connsiteX519" fmla="*/ 3868654 w 4691091"/>
                <a:gd name="connsiteY519" fmla="*/ 3309064 h 5202469"/>
                <a:gd name="connsiteX520" fmla="*/ 3853994 w 4691091"/>
                <a:gd name="connsiteY520" fmla="*/ 3239797 h 5202469"/>
                <a:gd name="connsiteX521" fmla="*/ 3804500 w 4691091"/>
                <a:gd name="connsiteY521" fmla="*/ 3095449 h 5202469"/>
                <a:gd name="connsiteX522" fmla="*/ 3793814 w 4691091"/>
                <a:gd name="connsiteY522" fmla="*/ 3070129 h 5202469"/>
                <a:gd name="connsiteX523" fmla="*/ 3780431 w 4691091"/>
                <a:gd name="connsiteY523" fmla="*/ 3040167 h 5202469"/>
                <a:gd name="connsiteX524" fmla="*/ 3767107 w 4691091"/>
                <a:gd name="connsiteY524" fmla="*/ 3006214 h 5202469"/>
                <a:gd name="connsiteX525" fmla="*/ 3764442 w 4691091"/>
                <a:gd name="connsiteY525" fmla="*/ 2999424 h 5202469"/>
                <a:gd name="connsiteX526" fmla="*/ 3760138 w 4691091"/>
                <a:gd name="connsiteY526" fmla="*/ 2978491 h 5202469"/>
                <a:gd name="connsiteX527" fmla="*/ 3744816 w 4691091"/>
                <a:gd name="connsiteY527" fmla="*/ 2912592 h 5202469"/>
                <a:gd name="connsiteX528" fmla="*/ 3736313 w 4691091"/>
                <a:gd name="connsiteY528" fmla="*/ 2884848 h 5202469"/>
                <a:gd name="connsiteX529" fmla="*/ 3746659 w 4691091"/>
                <a:gd name="connsiteY529" fmla="*/ 2869649 h 5202469"/>
                <a:gd name="connsiteX530" fmla="*/ 3801100 w 4691091"/>
                <a:gd name="connsiteY530" fmla="*/ 2775899 h 5202469"/>
                <a:gd name="connsiteX531" fmla="*/ 3822866 w 4691091"/>
                <a:gd name="connsiteY531" fmla="*/ 2734777 h 5202469"/>
                <a:gd name="connsiteX532" fmla="*/ 3846829 w 4691091"/>
                <a:gd name="connsiteY532" fmla="*/ 2690310 h 5202469"/>
                <a:gd name="connsiteX533" fmla="*/ 3870876 w 4691091"/>
                <a:gd name="connsiteY533" fmla="*/ 2640014 h 5202469"/>
                <a:gd name="connsiteX534" fmla="*/ 3917346 w 4691091"/>
                <a:gd name="connsiteY534" fmla="*/ 2545536 h 5202469"/>
                <a:gd name="connsiteX535" fmla="*/ 3932298 w 4691091"/>
                <a:gd name="connsiteY535" fmla="*/ 2508919 h 5202469"/>
                <a:gd name="connsiteX536" fmla="*/ 3940254 w 4691091"/>
                <a:gd name="connsiteY536" fmla="*/ 2489084 h 5202469"/>
                <a:gd name="connsiteX537" fmla="*/ 4041258 w 4691091"/>
                <a:gd name="connsiteY537" fmla="*/ 2294411 h 5202469"/>
                <a:gd name="connsiteX538" fmla="*/ 4050456 w 4691091"/>
                <a:gd name="connsiteY538" fmla="*/ 2273672 h 5202469"/>
                <a:gd name="connsiteX539" fmla="*/ 4082578 w 4691091"/>
                <a:gd name="connsiteY539" fmla="*/ 2195254 h 5202469"/>
                <a:gd name="connsiteX540" fmla="*/ 4090329 w 4691091"/>
                <a:gd name="connsiteY540" fmla="*/ 2168356 h 5202469"/>
                <a:gd name="connsiteX541" fmla="*/ 4102931 w 4691091"/>
                <a:gd name="connsiteY541" fmla="*/ 2124341 h 5202469"/>
                <a:gd name="connsiteX542" fmla="*/ 4115925 w 4691091"/>
                <a:gd name="connsiteY542" fmla="*/ 2095677 h 5202469"/>
                <a:gd name="connsiteX543" fmla="*/ 4124075 w 4691091"/>
                <a:gd name="connsiteY543" fmla="*/ 2083825 h 5202469"/>
                <a:gd name="connsiteX544" fmla="*/ 4132584 w 4691091"/>
                <a:gd name="connsiteY544" fmla="*/ 2068294 h 5202469"/>
                <a:gd name="connsiteX545" fmla="*/ 4144861 w 4691091"/>
                <a:gd name="connsiteY545" fmla="*/ 2004017 h 5202469"/>
                <a:gd name="connsiteX546" fmla="*/ 4141737 w 4691091"/>
                <a:gd name="connsiteY546" fmla="*/ 1793732 h 5202469"/>
                <a:gd name="connsiteX547" fmla="*/ 4137027 w 4691091"/>
                <a:gd name="connsiteY547" fmla="*/ 1736885 h 5202469"/>
                <a:gd name="connsiteX548" fmla="*/ 4129033 w 4691091"/>
                <a:gd name="connsiteY548" fmla="*/ 1609399 h 5202469"/>
                <a:gd name="connsiteX549" fmla="*/ 4123821 w 4691091"/>
                <a:gd name="connsiteY549" fmla="*/ 1587534 h 5202469"/>
                <a:gd name="connsiteX550" fmla="*/ 4128250 w 4691091"/>
                <a:gd name="connsiteY550" fmla="*/ 1556905 h 5202469"/>
                <a:gd name="connsiteX551" fmla="*/ 4152594 w 4691091"/>
                <a:gd name="connsiteY551" fmla="*/ 1528711 h 5202469"/>
                <a:gd name="connsiteX552" fmla="*/ 4197210 w 4691091"/>
                <a:gd name="connsiteY552" fmla="*/ 1456610 h 5202469"/>
                <a:gd name="connsiteX553" fmla="*/ 4203948 w 4691091"/>
                <a:gd name="connsiteY553" fmla="*/ 1436144 h 5202469"/>
                <a:gd name="connsiteX554" fmla="*/ 4216351 w 4691091"/>
                <a:gd name="connsiteY554" fmla="*/ 1405936 h 5202469"/>
                <a:gd name="connsiteX555" fmla="*/ 4240419 w 4691091"/>
                <a:gd name="connsiteY555" fmla="*/ 1354106 h 5202469"/>
                <a:gd name="connsiteX556" fmla="*/ 4257864 w 4691091"/>
                <a:gd name="connsiteY556" fmla="*/ 1314763 h 5202469"/>
                <a:gd name="connsiteX557" fmla="*/ 4266509 w 4691091"/>
                <a:gd name="connsiteY557" fmla="*/ 1289720 h 5202469"/>
                <a:gd name="connsiteX558" fmla="*/ 4270728 w 4691091"/>
                <a:gd name="connsiteY558" fmla="*/ 1273820 h 5202469"/>
                <a:gd name="connsiteX559" fmla="*/ 4289320 w 4691091"/>
                <a:gd name="connsiteY559" fmla="*/ 1240019 h 5202469"/>
                <a:gd name="connsiteX560" fmla="*/ 4309758 w 4691091"/>
                <a:gd name="connsiteY560" fmla="*/ 1205937 h 5202469"/>
                <a:gd name="connsiteX561" fmla="*/ 4346317 w 4691091"/>
                <a:gd name="connsiteY561" fmla="*/ 1139246 h 5202469"/>
                <a:gd name="connsiteX562" fmla="*/ 4348921 w 4691091"/>
                <a:gd name="connsiteY562" fmla="*/ 1128848 h 5202469"/>
                <a:gd name="connsiteX563" fmla="*/ 4358737 w 4691091"/>
                <a:gd name="connsiteY563" fmla="*/ 1107811 h 5202469"/>
                <a:gd name="connsiteX564" fmla="*/ 4391025 w 4691091"/>
                <a:gd name="connsiteY564" fmla="*/ 1039217 h 5202469"/>
                <a:gd name="connsiteX565" fmla="*/ 4396703 w 4691091"/>
                <a:gd name="connsiteY565" fmla="*/ 1028556 h 5202469"/>
                <a:gd name="connsiteX566" fmla="*/ 4404523 w 4691091"/>
                <a:gd name="connsiteY566" fmla="*/ 1018233 h 5202469"/>
                <a:gd name="connsiteX567" fmla="*/ 4409538 w 4691091"/>
                <a:gd name="connsiteY567" fmla="*/ 1010939 h 5202469"/>
                <a:gd name="connsiteX568" fmla="*/ 4413950 w 4691091"/>
                <a:gd name="connsiteY568" fmla="*/ 1003023 h 5202469"/>
                <a:gd name="connsiteX569" fmla="*/ 4426610 w 4691091"/>
                <a:gd name="connsiteY569" fmla="*/ 976195 h 5202469"/>
                <a:gd name="connsiteX570" fmla="*/ 4440907 w 4691091"/>
                <a:gd name="connsiteY570" fmla="*/ 942332 h 5202469"/>
                <a:gd name="connsiteX571" fmla="*/ 4462201 w 4691091"/>
                <a:gd name="connsiteY571" fmla="*/ 869898 h 5202469"/>
                <a:gd name="connsiteX572" fmla="*/ 4470567 w 4691091"/>
                <a:gd name="connsiteY572" fmla="*/ 843009 h 5202469"/>
                <a:gd name="connsiteX573" fmla="*/ 4476705 w 4691091"/>
                <a:gd name="connsiteY573" fmla="*/ 821613 h 5202469"/>
                <a:gd name="connsiteX574" fmla="*/ 4480361 w 4691091"/>
                <a:gd name="connsiteY574" fmla="*/ 802022 h 5202469"/>
                <a:gd name="connsiteX575" fmla="*/ 4484979 w 4691091"/>
                <a:gd name="connsiteY575" fmla="*/ 779684 h 5202469"/>
                <a:gd name="connsiteX576" fmla="*/ 4489289 w 4691091"/>
                <a:gd name="connsiteY576" fmla="*/ 757340 h 5202469"/>
                <a:gd name="connsiteX577" fmla="*/ 4494060 w 4691091"/>
                <a:gd name="connsiteY577" fmla="*/ 724262 h 5202469"/>
                <a:gd name="connsiteX578" fmla="*/ 4501013 w 4691091"/>
                <a:gd name="connsiteY578" fmla="*/ 688758 h 5202469"/>
                <a:gd name="connsiteX579" fmla="*/ 4506406 w 4691091"/>
                <a:gd name="connsiteY579" fmla="*/ 676560 h 5202469"/>
                <a:gd name="connsiteX580" fmla="*/ 4511435 w 4691091"/>
                <a:gd name="connsiteY580" fmla="*/ 668345 h 5202469"/>
                <a:gd name="connsiteX581" fmla="*/ 4514683 w 4691091"/>
                <a:gd name="connsiteY581" fmla="*/ 655807 h 5202469"/>
                <a:gd name="connsiteX582" fmla="*/ 4515742 w 4691091"/>
                <a:gd name="connsiteY582" fmla="*/ 645080 h 5202469"/>
                <a:gd name="connsiteX583" fmla="*/ 4515758 w 4691091"/>
                <a:gd name="connsiteY583" fmla="*/ 645080 h 5202469"/>
                <a:gd name="connsiteX584" fmla="*/ 4515775 w 4691091"/>
                <a:gd name="connsiteY584" fmla="*/ 645080 h 5202469"/>
                <a:gd name="connsiteX585" fmla="*/ 4524425 w 4691091"/>
                <a:gd name="connsiteY585" fmla="*/ 618503 h 5202469"/>
                <a:gd name="connsiteX586" fmla="*/ 4527021 w 4691091"/>
                <a:gd name="connsiteY586" fmla="*/ 608720 h 5202469"/>
                <a:gd name="connsiteX587" fmla="*/ 4547955 w 4691091"/>
                <a:gd name="connsiteY587" fmla="*/ 561447 h 5202469"/>
                <a:gd name="connsiteX588" fmla="*/ 4561897 w 4691091"/>
                <a:gd name="connsiteY588" fmla="*/ 530955 h 5202469"/>
                <a:gd name="connsiteX589" fmla="*/ 4582466 w 4691091"/>
                <a:gd name="connsiteY589" fmla="*/ 487667 h 5202469"/>
                <a:gd name="connsiteX590" fmla="*/ 4593546 w 4691091"/>
                <a:gd name="connsiteY590" fmla="*/ 464193 h 5202469"/>
                <a:gd name="connsiteX591" fmla="*/ 4600196 w 4691091"/>
                <a:gd name="connsiteY591" fmla="*/ 449864 h 5202469"/>
                <a:gd name="connsiteX592" fmla="*/ 4633212 w 4691091"/>
                <a:gd name="connsiteY592" fmla="*/ 394784 h 5202469"/>
                <a:gd name="connsiteX593" fmla="*/ 4650155 w 4691091"/>
                <a:gd name="connsiteY593" fmla="*/ 368939 h 5202469"/>
                <a:gd name="connsiteX594" fmla="*/ 4659117 w 4691091"/>
                <a:gd name="connsiteY594" fmla="*/ 343286 h 5202469"/>
                <a:gd name="connsiteX595" fmla="*/ 4664046 w 4691091"/>
                <a:gd name="connsiteY595" fmla="*/ 299161 h 5202469"/>
                <a:gd name="connsiteX596" fmla="*/ 4673772 w 4691091"/>
                <a:gd name="connsiteY596" fmla="*/ 241599 h 5202469"/>
                <a:gd name="connsiteX597" fmla="*/ 4681918 w 4691091"/>
                <a:gd name="connsiteY597" fmla="*/ 208569 h 5202469"/>
                <a:gd name="connsiteX598" fmla="*/ 4687039 w 4691091"/>
                <a:gd name="connsiteY598" fmla="*/ 193910 h 5202469"/>
                <a:gd name="connsiteX599" fmla="*/ 4690428 w 4691091"/>
                <a:gd name="connsiteY599" fmla="*/ 171554 h 5202469"/>
                <a:gd name="connsiteX600" fmla="*/ 4665991 w 4691091"/>
                <a:gd name="connsiteY600" fmla="*/ 142047 h 5202469"/>
                <a:gd name="connsiteX601" fmla="*/ 4642148 w 4691091"/>
                <a:gd name="connsiteY601" fmla="*/ 135259 h 5202469"/>
                <a:gd name="connsiteX602" fmla="*/ 4572743 w 4691091"/>
                <a:gd name="connsiteY602" fmla="*/ 116771 h 5202469"/>
                <a:gd name="connsiteX603" fmla="*/ 4554518 w 4691091"/>
                <a:gd name="connsiteY603" fmla="*/ 115745 h 5202469"/>
                <a:gd name="connsiteX604" fmla="*/ 4530537 w 4691091"/>
                <a:gd name="connsiteY604" fmla="*/ 127829 h 5202469"/>
                <a:gd name="connsiteX605" fmla="*/ 4525492 w 4691091"/>
                <a:gd name="connsiteY605" fmla="*/ 137271 h 5202469"/>
                <a:gd name="connsiteX606" fmla="*/ 4521371 w 4691091"/>
                <a:gd name="connsiteY606" fmla="*/ 124935 h 5202469"/>
                <a:gd name="connsiteX607" fmla="*/ 4505922 w 4691091"/>
                <a:gd name="connsiteY607" fmla="*/ 46450 h 5202469"/>
                <a:gd name="connsiteX608" fmla="*/ 4477430 w 4691091"/>
                <a:gd name="connsiteY608" fmla="*/ 3 h 5202469"/>
                <a:gd name="connsiteX609" fmla="*/ 4476975 w 4691091"/>
                <a:gd name="connsiteY609" fmla="*/ 0 h 520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</a:cxnLst>
              <a:rect l="l" t="t" r="r" b="b"/>
              <a:pathLst>
                <a:path w="4691091" h="5202469">
                  <a:moveTo>
                    <a:pt x="3411938" y="1982770"/>
                  </a:moveTo>
                  <a:lnTo>
                    <a:pt x="3412762" y="1989534"/>
                  </a:lnTo>
                  <a:cubicBezTo>
                    <a:pt x="3413319" y="1993532"/>
                    <a:pt x="3416790" y="2008314"/>
                    <a:pt x="3420265" y="2022789"/>
                  </a:cubicBezTo>
                  <a:cubicBezTo>
                    <a:pt x="3424048" y="2037269"/>
                    <a:pt x="3427711" y="2060032"/>
                    <a:pt x="3428745" y="2073552"/>
                  </a:cubicBezTo>
                  <a:cubicBezTo>
                    <a:pt x="3429472" y="2087067"/>
                    <a:pt x="3432807" y="2111362"/>
                    <a:pt x="3435954" y="2127365"/>
                  </a:cubicBezTo>
                  <a:cubicBezTo>
                    <a:pt x="3442558" y="2159073"/>
                    <a:pt x="3442124" y="2167968"/>
                    <a:pt x="3431427" y="2207714"/>
                  </a:cubicBezTo>
                  <a:cubicBezTo>
                    <a:pt x="3428173" y="2220557"/>
                    <a:pt x="3425209" y="2234633"/>
                    <a:pt x="3425147" y="2238929"/>
                  </a:cubicBezTo>
                  <a:cubicBezTo>
                    <a:pt x="3425051" y="2245680"/>
                    <a:pt x="3410697" y="2283531"/>
                    <a:pt x="3394204" y="2320740"/>
                  </a:cubicBezTo>
                  <a:cubicBezTo>
                    <a:pt x="3391350" y="2327144"/>
                    <a:pt x="3379452" y="2343547"/>
                    <a:pt x="3367594" y="2357188"/>
                  </a:cubicBezTo>
                  <a:cubicBezTo>
                    <a:pt x="3356037" y="2371141"/>
                    <a:pt x="3339111" y="2395759"/>
                    <a:pt x="3330593" y="2411903"/>
                  </a:cubicBezTo>
                  <a:cubicBezTo>
                    <a:pt x="3321764" y="2428351"/>
                    <a:pt x="3304188" y="2455414"/>
                    <a:pt x="3291058" y="2472106"/>
                  </a:cubicBezTo>
                  <a:cubicBezTo>
                    <a:pt x="3278231" y="2489110"/>
                    <a:pt x="3265387" y="2507342"/>
                    <a:pt x="3262541" y="2513132"/>
                  </a:cubicBezTo>
                  <a:lnTo>
                    <a:pt x="3257486" y="2523188"/>
                  </a:lnTo>
                  <a:lnTo>
                    <a:pt x="3176503" y="2520186"/>
                  </a:lnTo>
                  <a:cubicBezTo>
                    <a:pt x="3153226" y="2519402"/>
                    <a:pt x="3134554" y="2518975"/>
                    <a:pt x="3119027" y="2518975"/>
                  </a:cubicBezTo>
                  <a:cubicBezTo>
                    <a:pt x="3081554" y="2518975"/>
                    <a:pt x="3062400" y="2521465"/>
                    <a:pt x="3041048" y="2527452"/>
                  </a:cubicBezTo>
                  <a:cubicBezTo>
                    <a:pt x="3035503" y="2528907"/>
                    <a:pt x="3023803" y="2531502"/>
                    <a:pt x="3014886" y="2532601"/>
                  </a:cubicBezTo>
                  <a:cubicBezTo>
                    <a:pt x="2986590" y="2536799"/>
                    <a:pt x="2965653" y="2541410"/>
                    <a:pt x="2932684" y="2550452"/>
                  </a:cubicBezTo>
                  <a:cubicBezTo>
                    <a:pt x="2914815" y="2555107"/>
                    <a:pt x="2893555" y="2560940"/>
                    <a:pt x="2884932" y="2562965"/>
                  </a:cubicBezTo>
                  <a:cubicBezTo>
                    <a:pt x="2876612" y="2565301"/>
                    <a:pt x="2854430" y="2571122"/>
                    <a:pt x="2835641" y="2575763"/>
                  </a:cubicBezTo>
                  <a:cubicBezTo>
                    <a:pt x="2817156" y="2580717"/>
                    <a:pt x="2795596" y="2585932"/>
                    <a:pt x="2787898" y="2587663"/>
                  </a:cubicBezTo>
                  <a:cubicBezTo>
                    <a:pt x="2780205" y="2589086"/>
                    <a:pt x="2767269" y="2592278"/>
                    <a:pt x="2758944" y="2594921"/>
                  </a:cubicBezTo>
                  <a:lnTo>
                    <a:pt x="2744149" y="2599312"/>
                  </a:lnTo>
                  <a:lnTo>
                    <a:pt x="2746113" y="2590747"/>
                  </a:lnTo>
                  <a:cubicBezTo>
                    <a:pt x="2749051" y="2578512"/>
                    <a:pt x="2760692" y="2537245"/>
                    <a:pt x="2761625" y="2536338"/>
                  </a:cubicBezTo>
                  <a:cubicBezTo>
                    <a:pt x="2762248" y="2535733"/>
                    <a:pt x="2781550" y="2516673"/>
                    <a:pt x="2804591" y="2493679"/>
                  </a:cubicBezTo>
                  <a:cubicBezTo>
                    <a:pt x="2827940" y="2470687"/>
                    <a:pt x="2865312" y="2432858"/>
                    <a:pt x="2888047" y="2409858"/>
                  </a:cubicBezTo>
                  <a:cubicBezTo>
                    <a:pt x="2932889" y="2364769"/>
                    <a:pt x="2973913" y="2329141"/>
                    <a:pt x="3009856" y="2305410"/>
                  </a:cubicBezTo>
                  <a:cubicBezTo>
                    <a:pt x="3055407" y="2275064"/>
                    <a:pt x="3176690" y="2164471"/>
                    <a:pt x="3195204" y="2136192"/>
                  </a:cubicBezTo>
                  <a:cubicBezTo>
                    <a:pt x="3204300" y="2122511"/>
                    <a:pt x="3222125" y="2099441"/>
                    <a:pt x="3243672" y="2073662"/>
                  </a:cubicBezTo>
                  <a:cubicBezTo>
                    <a:pt x="3255539" y="2059406"/>
                    <a:pt x="3282180" y="2042294"/>
                    <a:pt x="3306865" y="2033133"/>
                  </a:cubicBezTo>
                  <a:cubicBezTo>
                    <a:pt x="3340496" y="2020724"/>
                    <a:pt x="3385912" y="1999891"/>
                    <a:pt x="3400474" y="1990278"/>
                  </a:cubicBezTo>
                  <a:lnTo>
                    <a:pt x="3411938" y="1982770"/>
                  </a:lnTo>
                  <a:close/>
                  <a:moveTo>
                    <a:pt x="3525299" y="3661269"/>
                  </a:moveTo>
                  <a:cubicBezTo>
                    <a:pt x="3525865" y="3661278"/>
                    <a:pt x="3526783" y="3662011"/>
                    <a:pt x="3528116" y="3663276"/>
                  </a:cubicBezTo>
                  <a:cubicBezTo>
                    <a:pt x="3536580" y="3672299"/>
                    <a:pt x="3554819" y="3706014"/>
                    <a:pt x="3558917" y="3719884"/>
                  </a:cubicBezTo>
                  <a:cubicBezTo>
                    <a:pt x="3562717" y="3733136"/>
                    <a:pt x="3562708" y="3733750"/>
                    <a:pt x="3556238" y="3735498"/>
                  </a:cubicBezTo>
                  <a:cubicBezTo>
                    <a:pt x="3552711" y="3736327"/>
                    <a:pt x="3545553" y="3737103"/>
                    <a:pt x="3540106" y="3737103"/>
                  </a:cubicBezTo>
                  <a:cubicBezTo>
                    <a:pt x="3539844" y="3737103"/>
                    <a:pt x="3539587" y="3737101"/>
                    <a:pt x="3539334" y="3737097"/>
                  </a:cubicBezTo>
                  <a:cubicBezTo>
                    <a:pt x="3531049" y="3736979"/>
                    <a:pt x="3529528" y="3736036"/>
                    <a:pt x="3530822" y="3731452"/>
                  </a:cubicBezTo>
                  <a:cubicBezTo>
                    <a:pt x="3532422" y="3726870"/>
                    <a:pt x="3530310" y="3702901"/>
                    <a:pt x="3525551" y="3670913"/>
                  </a:cubicBezTo>
                  <a:cubicBezTo>
                    <a:pt x="3524439" y="3664039"/>
                    <a:pt x="3524196" y="3661287"/>
                    <a:pt x="3525278" y="3661269"/>
                  </a:cubicBezTo>
                  <a:close/>
                  <a:moveTo>
                    <a:pt x="2913092" y="4227001"/>
                  </a:moveTo>
                  <a:cubicBezTo>
                    <a:pt x="2915091" y="4227011"/>
                    <a:pt x="2914208" y="4231034"/>
                    <a:pt x="2911218" y="4240956"/>
                  </a:cubicBezTo>
                  <a:lnTo>
                    <a:pt x="2907045" y="4253787"/>
                  </a:lnTo>
                  <a:lnTo>
                    <a:pt x="2904423" y="4243928"/>
                  </a:lnTo>
                  <a:cubicBezTo>
                    <a:pt x="2902701" y="4235617"/>
                    <a:pt x="2903048" y="4232859"/>
                    <a:pt x="2907694" y="4229857"/>
                  </a:cubicBezTo>
                  <a:cubicBezTo>
                    <a:pt x="2910296" y="4228040"/>
                    <a:pt x="2912057" y="4227006"/>
                    <a:pt x="2913077" y="4227001"/>
                  </a:cubicBezTo>
                  <a:close/>
                  <a:moveTo>
                    <a:pt x="2885281" y="4300088"/>
                  </a:moveTo>
                  <a:cubicBezTo>
                    <a:pt x="2885378" y="4300088"/>
                    <a:pt x="2885455" y="4300102"/>
                    <a:pt x="2885510" y="4300130"/>
                  </a:cubicBezTo>
                  <a:cubicBezTo>
                    <a:pt x="2886115" y="4300752"/>
                    <a:pt x="2882888" y="4311755"/>
                    <a:pt x="2878706" y="4325199"/>
                  </a:cubicBezTo>
                  <a:cubicBezTo>
                    <a:pt x="2874221" y="4338333"/>
                    <a:pt x="2867376" y="4366165"/>
                    <a:pt x="2863391" y="4387284"/>
                  </a:cubicBezTo>
                  <a:cubicBezTo>
                    <a:pt x="2859409" y="4408098"/>
                    <a:pt x="2854200" y="4428894"/>
                    <a:pt x="2851675" y="4433769"/>
                  </a:cubicBezTo>
                  <a:cubicBezTo>
                    <a:pt x="2849155" y="4438336"/>
                    <a:pt x="2847234" y="4443834"/>
                    <a:pt x="2847199" y="4446288"/>
                  </a:cubicBezTo>
                  <a:cubicBezTo>
                    <a:pt x="2847168" y="4448442"/>
                    <a:pt x="2845943" y="4449520"/>
                    <a:pt x="2843313" y="4449520"/>
                  </a:cubicBezTo>
                  <a:cubicBezTo>
                    <a:pt x="2842195" y="4449520"/>
                    <a:pt x="2840823" y="4449325"/>
                    <a:pt x="2839181" y="4448935"/>
                  </a:cubicBezTo>
                  <a:cubicBezTo>
                    <a:pt x="2832448" y="4447611"/>
                    <a:pt x="2831852" y="4446375"/>
                    <a:pt x="2833509" y="4437804"/>
                  </a:cubicBezTo>
                  <a:cubicBezTo>
                    <a:pt x="2834811" y="4432607"/>
                    <a:pt x="2839275" y="4421007"/>
                    <a:pt x="2843387" y="4412472"/>
                  </a:cubicBezTo>
                  <a:cubicBezTo>
                    <a:pt x="2847815" y="4403328"/>
                    <a:pt x="2852677" y="4385290"/>
                    <a:pt x="2854720" y="4371201"/>
                  </a:cubicBezTo>
                  <a:cubicBezTo>
                    <a:pt x="2856457" y="4357107"/>
                    <a:pt x="2860986" y="4340906"/>
                    <a:pt x="2864449" y="4334817"/>
                  </a:cubicBezTo>
                  <a:cubicBezTo>
                    <a:pt x="2867606" y="4328724"/>
                    <a:pt x="2870491" y="4320171"/>
                    <a:pt x="2870552" y="4315876"/>
                  </a:cubicBezTo>
                  <a:cubicBezTo>
                    <a:pt x="2870614" y="4311579"/>
                    <a:pt x="2873450" y="4306402"/>
                    <a:pt x="2877786" y="4303703"/>
                  </a:cubicBezTo>
                  <a:cubicBezTo>
                    <a:pt x="2881170" y="4301515"/>
                    <a:pt x="2884289" y="4300088"/>
                    <a:pt x="2885281" y="4300088"/>
                  </a:cubicBezTo>
                  <a:close/>
                  <a:moveTo>
                    <a:pt x="3060351" y="4770972"/>
                  </a:moveTo>
                  <a:cubicBezTo>
                    <a:pt x="3063132" y="4770972"/>
                    <a:pt x="3066055" y="4771018"/>
                    <a:pt x="3069050" y="4771118"/>
                  </a:cubicBezTo>
                  <a:lnTo>
                    <a:pt x="3098810" y="4771851"/>
                  </a:lnTo>
                  <a:lnTo>
                    <a:pt x="3077273" y="4775532"/>
                  </a:lnTo>
                  <a:cubicBezTo>
                    <a:pt x="3068882" y="4776944"/>
                    <a:pt x="3060638" y="4777589"/>
                    <a:pt x="3053843" y="4777589"/>
                  </a:cubicBezTo>
                  <a:cubicBezTo>
                    <a:pt x="3042951" y="4777589"/>
                    <a:pt x="3035784" y="4775932"/>
                    <a:pt x="3037715" y="4773124"/>
                  </a:cubicBezTo>
                  <a:cubicBezTo>
                    <a:pt x="3038484" y="4771882"/>
                    <a:pt x="3048032" y="4770972"/>
                    <a:pt x="3060351" y="4770972"/>
                  </a:cubicBezTo>
                  <a:close/>
                  <a:moveTo>
                    <a:pt x="3058954" y="4924201"/>
                  </a:moveTo>
                  <a:cubicBezTo>
                    <a:pt x="3059947" y="4924201"/>
                    <a:pt x="3061939" y="4926010"/>
                    <a:pt x="3064632" y="4929424"/>
                  </a:cubicBezTo>
                  <a:cubicBezTo>
                    <a:pt x="3066757" y="4932117"/>
                    <a:pt x="3067638" y="4933439"/>
                    <a:pt x="3067275" y="4933439"/>
                  </a:cubicBezTo>
                  <a:cubicBezTo>
                    <a:pt x="3066969" y="4933439"/>
                    <a:pt x="3065776" y="4932495"/>
                    <a:pt x="3063694" y="4930639"/>
                  </a:cubicBezTo>
                  <a:cubicBezTo>
                    <a:pt x="3060656" y="4928446"/>
                    <a:pt x="3058237" y="4925956"/>
                    <a:pt x="3058246" y="4925342"/>
                  </a:cubicBezTo>
                  <a:cubicBezTo>
                    <a:pt x="3058257" y="4924575"/>
                    <a:pt x="3058502" y="4924201"/>
                    <a:pt x="3058954" y="4924201"/>
                  </a:cubicBezTo>
                  <a:close/>
                  <a:moveTo>
                    <a:pt x="4476975" y="0"/>
                  </a:moveTo>
                  <a:cubicBezTo>
                    <a:pt x="4465101" y="0"/>
                    <a:pt x="4462928" y="7008"/>
                    <a:pt x="4464225" y="43397"/>
                  </a:cubicBezTo>
                  <a:cubicBezTo>
                    <a:pt x="4466203" y="98056"/>
                    <a:pt x="4470581" y="156741"/>
                    <a:pt x="4473763" y="170290"/>
                  </a:cubicBezTo>
                  <a:cubicBezTo>
                    <a:pt x="4478088" y="189688"/>
                    <a:pt x="4477044" y="198268"/>
                    <a:pt x="4468584" y="210423"/>
                  </a:cubicBezTo>
                  <a:cubicBezTo>
                    <a:pt x="4462314" y="219540"/>
                    <a:pt x="4460697" y="225348"/>
                    <a:pt x="4460459" y="241919"/>
                  </a:cubicBezTo>
                  <a:cubicBezTo>
                    <a:pt x="4460085" y="268001"/>
                    <a:pt x="4466261" y="286812"/>
                    <a:pt x="4487498" y="325481"/>
                  </a:cubicBezTo>
                  <a:cubicBezTo>
                    <a:pt x="4495274" y="339710"/>
                    <a:pt x="4499390" y="352354"/>
                    <a:pt x="4501922" y="368350"/>
                  </a:cubicBezTo>
                  <a:cubicBezTo>
                    <a:pt x="4505516" y="396023"/>
                    <a:pt x="4503819" y="407356"/>
                    <a:pt x="4493775" y="422864"/>
                  </a:cubicBezTo>
                  <a:cubicBezTo>
                    <a:pt x="4489387" y="429246"/>
                    <a:pt x="4483368" y="442358"/>
                    <a:pt x="4480465" y="452137"/>
                  </a:cubicBezTo>
                  <a:cubicBezTo>
                    <a:pt x="4477248" y="462527"/>
                    <a:pt x="4468730" y="478671"/>
                    <a:pt x="4460588" y="489910"/>
                  </a:cubicBezTo>
                  <a:cubicBezTo>
                    <a:pt x="4444319" y="511469"/>
                    <a:pt x="4410747" y="562549"/>
                    <a:pt x="4390629" y="595715"/>
                  </a:cubicBezTo>
                  <a:cubicBezTo>
                    <a:pt x="4383404" y="607274"/>
                    <a:pt x="4374930" y="620351"/>
                    <a:pt x="4371800" y="624602"/>
                  </a:cubicBezTo>
                  <a:cubicBezTo>
                    <a:pt x="4368363" y="628850"/>
                    <a:pt x="4358973" y="641606"/>
                    <a:pt x="4350209" y="653450"/>
                  </a:cubicBezTo>
                  <a:cubicBezTo>
                    <a:pt x="4341757" y="664992"/>
                    <a:pt x="4321425" y="691710"/>
                    <a:pt x="4304857" y="712649"/>
                  </a:cubicBezTo>
                  <a:cubicBezTo>
                    <a:pt x="4251409" y="780020"/>
                    <a:pt x="4238582" y="797023"/>
                    <a:pt x="4234149" y="806474"/>
                  </a:cubicBezTo>
                  <a:cubicBezTo>
                    <a:pt x="4231421" y="812542"/>
                    <a:pt x="4229003" y="815596"/>
                    <a:pt x="4227372" y="815596"/>
                  </a:cubicBezTo>
                  <a:cubicBezTo>
                    <a:pt x="4225971" y="815596"/>
                    <a:pt x="4225151" y="813340"/>
                    <a:pt x="4225216" y="808801"/>
                  </a:cubicBezTo>
                  <a:cubicBezTo>
                    <a:pt x="4225414" y="794993"/>
                    <a:pt x="4195418" y="767860"/>
                    <a:pt x="4167647" y="756721"/>
                  </a:cubicBezTo>
                  <a:cubicBezTo>
                    <a:pt x="4161848" y="754489"/>
                    <a:pt x="4154238" y="750083"/>
                    <a:pt x="4150903" y="747274"/>
                  </a:cubicBezTo>
                  <a:cubicBezTo>
                    <a:pt x="4140291" y="738220"/>
                    <a:pt x="4115584" y="727431"/>
                    <a:pt x="4102095" y="726316"/>
                  </a:cubicBezTo>
                  <a:cubicBezTo>
                    <a:pt x="4094741" y="725598"/>
                    <a:pt x="4081296" y="721415"/>
                    <a:pt x="4071849" y="716676"/>
                  </a:cubicBezTo>
                  <a:cubicBezTo>
                    <a:pt x="4059596" y="710694"/>
                    <a:pt x="4054338" y="709008"/>
                    <a:pt x="4041832" y="709008"/>
                  </a:cubicBezTo>
                  <a:cubicBezTo>
                    <a:pt x="4038472" y="709008"/>
                    <a:pt x="4034589" y="709130"/>
                    <a:pt x="4029906" y="709323"/>
                  </a:cubicBezTo>
                  <a:cubicBezTo>
                    <a:pt x="4010557" y="710273"/>
                    <a:pt x="4004092" y="711715"/>
                    <a:pt x="4001886" y="715674"/>
                  </a:cubicBezTo>
                  <a:cubicBezTo>
                    <a:pt x="4000593" y="717993"/>
                    <a:pt x="3999423" y="719155"/>
                    <a:pt x="3998067" y="719155"/>
                  </a:cubicBezTo>
                  <a:cubicBezTo>
                    <a:pt x="3997108" y="719155"/>
                    <a:pt x="3996056" y="718575"/>
                    <a:pt x="3994802" y="717413"/>
                  </a:cubicBezTo>
                  <a:cubicBezTo>
                    <a:pt x="3991578" y="714593"/>
                    <a:pt x="3979228" y="713117"/>
                    <a:pt x="3966971" y="713117"/>
                  </a:cubicBezTo>
                  <a:cubicBezTo>
                    <a:pt x="3956173" y="713117"/>
                    <a:pt x="3945449" y="714263"/>
                    <a:pt x="3941102" y="716644"/>
                  </a:cubicBezTo>
                  <a:cubicBezTo>
                    <a:pt x="3936775" y="718731"/>
                    <a:pt x="3928407" y="724442"/>
                    <a:pt x="3922507" y="729268"/>
                  </a:cubicBezTo>
                  <a:cubicBezTo>
                    <a:pt x="3916640" y="733765"/>
                    <a:pt x="3909870" y="737641"/>
                    <a:pt x="3907082" y="737641"/>
                  </a:cubicBezTo>
                  <a:cubicBezTo>
                    <a:pt x="3907068" y="737641"/>
                    <a:pt x="3907054" y="737641"/>
                    <a:pt x="3907040" y="737640"/>
                  </a:cubicBezTo>
                  <a:cubicBezTo>
                    <a:pt x="3907031" y="737640"/>
                    <a:pt x="3907022" y="737640"/>
                    <a:pt x="3907012" y="737640"/>
                  </a:cubicBezTo>
                  <a:cubicBezTo>
                    <a:pt x="3904519" y="737640"/>
                    <a:pt x="3895586" y="742408"/>
                    <a:pt x="3887248" y="748099"/>
                  </a:cubicBezTo>
                  <a:cubicBezTo>
                    <a:pt x="3878879" y="753810"/>
                    <a:pt x="3867126" y="760087"/>
                    <a:pt x="3860963" y="761840"/>
                  </a:cubicBezTo>
                  <a:cubicBezTo>
                    <a:pt x="3830746" y="771535"/>
                    <a:pt x="3782914" y="811056"/>
                    <a:pt x="3777718" y="830931"/>
                  </a:cubicBezTo>
                  <a:cubicBezTo>
                    <a:pt x="3776736" y="835214"/>
                    <a:pt x="3771401" y="843424"/>
                    <a:pt x="3766101" y="849180"/>
                  </a:cubicBezTo>
                  <a:cubicBezTo>
                    <a:pt x="3760801" y="854935"/>
                    <a:pt x="3752980" y="865259"/>
                    <a:pt x="3748587" y="871948"/>
                  </a:cubicBezTo>
                  <a:cubicBezTo>
                    <a:pt x="3744501" y="878640"/>
                    <a:pt x="3740117" y="884717"/>
                    <a:pt x="3738877" y="885620"/>
                  </a:cubicBezTo>
                  <a:cubicBezTo>
                    <a:pt x="3737636" y="886523"/>
                    <a:pt x="3732923" y="894128"/>
                    <a:pt x="3728500" y="902965"/>
                  </a:cubicBezTo>
                  <a:cubicBezTo>
                    <a:pt x="3719666" y="919719"/>
                    <a:pt x="3717925" y="934119"/>
                    <a:pt x="3723619" y="943715"/>
                  </a:cubicBezTo>
                  <a:cubicBezTo>
                    <a:pt x="3726617" y="948668"/>
                    <a:pt x="3726560" y="952658"/>
                    <a:pt x="3721781" y="964866"/>
                  </a:cubicBezTo>
                  <a:cubicBezTo>
                    <a:pt x="3714442" y="984404"/>
                    <a:pt x="3714406" y="1008344"/>
                    <a:pt x="3721563" y="1022871"/>
                  </a:cubicBezTo>
                  <a:cubicBezTo>
                    <a:pt x="3724544" y="1029052"/>
                    <a:pt x="3728024" y="1043219"/>
                    <a:pt x="3729094" y="1054284"/>
                  </a:cubicBezTo>
                  <a:cubicBezTo>
                    <a:pt x="3730162" y="1065348"/>
                    <a:pt x="3732753" y="1077356"/>
                    <a:pt x="3735155" y="1081073"/>
                  </a:cubicBezTo>
                  <a:cubicBezTo>
                    <a:pt x="3737557" y="1084791"/>
                    <a:pt x="3739297" y="1091874"/>
                    <a:pt x="3739227" y="1096784"/>
                  </a:cubicBezTo>
                  <a:cubicBezTo>
                    <a:pt x="3739157" y="1101694"/>
                    <a:pt x="3740914" y="1107550"/>
                    <a:pt x="3743035" y="1109423"/>
                  </a:cubicBezTo>
                  <a:cubicBezTo>
                    <a:pt x="3745464" y="1111299"/>
                    <a:pt x="3750772" y="1126414"/>
                    <a:pt x="3755142" y="1142743"/>
                  </a:cubicBezTo>
                  <a:cubicBezTo>
                    <a:pt x="3759507" y="1159379"/>
                    <a:pt x="3765362" y="1179106"/>
                    <a:pt x="3768015" y="1186817"/>
                  </a:cubicBezTo>
                  <a:cubicBezTo>
                    <a:pt x="3770666" y="1194528"/>
                    <a:pt x="3772984" y="1204076"/>
                    <a:pt x="3772923" y="1208371"/>
                  </a:cubicBezTo>
                  <a:cubicBezTo>
                    <a:pt x="3773286" y="1225871"/>
                    <a:pt x="3774465" y="1229264"/>
                    <a:pt x="3782022" y="1237353"/>
                  </a:cubicBezTo>
                  <a:cubicBezTo>
                    <a:pt x="3786563" y="1241714"/>
                    <a:pt x="3793261" y="1245493"/>
                    <a:pt x="3797251" y="1245550"/>
                  </a:cubicBezTo>
                  <a:cubicBezTo>
                    <a:pt x="3801240" y="1245608"/>
                    <a:pt x="3804602" y="1246576"/>
                    <a:pt x="3804585" y="1247803"/>
                  </a:cubicBezTo>
                  <a:cubicBezTo>
                    <a:pt x="3804562" y="1249338"/>
                    <a:pt x="3800669" y="1264015"/>
                    <a:pt x="3796131" y="1280830"/>
                  </a:cubicBezTo>
                  <a:cubicBezTo>
                    <a:pt x="3791593" y="1297645"/>
                    <a:pt x="3787056" y="1314461"/>
                    <a:pt x="3786082" y="1318130"/>
                  </a:cubicBezTo>
                  <a:cubicBezTo>
                    <a:pt x="3784581" y="1323785"/>
                    <a:pt x="3782621" y="1324972"/>
                    <a:pt x="3772141" y="1324972"/>
                  </a:cubicBezTo>
                  <a:cubicBezTo>
                    <a:pt x="3771289" y="1324972"/>
                    <a:pt x="3770380" y="1324964"/>
                    <a:pt x="3769411" y="1324950"/>
                  </a:cubicBezTo>
                  <a:cubicBezTo>
                    <a:pt x="3768097" y="1324931"/>
                    <a:pt x="3766895" y="1324919"/>
                    <a:pt x="3765794" y="1324919"/>
                  </a:cubicBezTo>
                  <a:cubicBezTo>
                    <a:pt x="3754813" y="1324919"/>
                    <a:pt x="3753908" y="1326125"/>
                    <a:pt x="3752402" y="1333913"/>
                  </a:cubicBezTo>
                  <a:cubicBezTo>
                    <a:pt x="3751104" y="1338806"/>
                    <a:pt x="3748882" y="1343992"/>
                    <a:pt x="3746711" y="1345495"/>
                  </a:cubicBezTo>
                  <a:cubicBezTo>
                    <a:pt x="3741126" y="1349712"/>
                    <a:pt x="3699770" y="1365693"/>
                    <a:pt x="3663066" y="1378365"/>
                  </a:cubicBezTo>
                  <a:cubicBezTo>
                    <a:pt x="3621428" y="1392500"/>
                    <a:pt x="3590865" y="1404952"/>
                    <a:pt x="3570450" y="1416016"/>
                  </a:cubicBezTo>
                  <a:cubicBezTo>
                    <a:pt x="3553437" y="1425286"/>
                    <a:pt x="3512194" y="1454774"/>
                    <a:pt x="3493234" y="1471382"/>
                  </a:cubicBezTo>
                  <a:cubicBezTo>
                    <a:pt x="3477693" y="1484970"/>
                    <a:pt x="3435046" y="1548198"/>
                    <a:pt x="3434906" y="1558018"/>
                  </a:cubicBezTo>
                  <a:cubicBezTo>
                    <a:pt x="3434849" y="1562006"/>
                    <a:pt x="3430754" y="1569314"/>
                    <a:pt x="3425467" y="1574149"/>
                  </a:cubicBezTo>
                  <a:cubicBezTo>
                    <a:pt x="3420483" y="1579295"/>
                    <a:pt x="3416108" y="1584757"/>
                    <a:pt x="3416081" y="1586599"/>
                  </a:cubicBezTo>
                  <a:cubicBezTo>
                    <a:pt x="3416055" y="1588424"/>
                    <a:pt x="3414827" y="1589930"/>
                    <a:pt x="3413012" y="1589930"/>
                  </a:cubicBezTo>
                  <a:cubicBezTo>
                    <a:pt x="3412996" y="1589930"/>
                    <a:pt x="3412980" y="1589930"/>
                    <a:pt x="3412964" y="1589929"/>
                  </a:cubicBezTo>
                  <a:lnTo>
                    <a:pt x="3412957" y="1589929"/>
                  </a:lnTo>
                  <a:cubicBezTo>
                    <a:pt x="3411405" y="1589929"/>
                    <a:pt x="3403338" y="1596864"/>
                    <a:pt x="3395250" y="1605328"/>
                  </a:cubicBezTo>
                  <a:cubicBezTo>
                    <a:pt x="3386836" y="1614109"/>
                    <a:pt x="3373755" y="1627426"/>
                    <a:pt x="3365969" y="1635294"/>
                  </a:cubicBezTo>
                  <a:cubicBezTo>
                    <a:pt x="3358184" y="1643162"/>
                    <a:pt x="3345054" y="1659854"/>
                    <a:pt x="3336593" y="1672009"/>
                  </a:cubicBezTo>
                  <a:cubicBezTo>
                    <a:pt x="3320903" y="1696031"/>
                    <a:pt x="3297721" y="1728846"/>
                    <a:pt x="3293657" y="1734006"/>
                  </a:cubicBezTo>
                  <a:cubicBezTo>
                    <a:pt x="3292101" y="1735518"/>
                    <a:pt x="3288343" y="1740682"/>
                    <a:pt x="3284595" y="1745232"/>
                  </a:cubicBezTo>
                  <a:cubicBezTo>
                    <a:pt x="3281164" y="1750073"/>
                    <a:pt x="3276533" y="1753679"/>
                    <a:pt x="3274373" y="1753679"/>
                  </a:cubicBezTo>
                  <a:cubicBezTo>
                    <a:pt x="3274364" y="1753679"/>
                    <a:pt x="3274355" y="1753679"/>
                    <a:pt x="3274346" y="1753679"/>
                  </a:cubicBezTo>
                  <a:lnTo>
                    <a:pt x="3274334" y="1753679"/>
                  </a:lnTo>
                  <a:cubicBezTo>
                    <a:pt x="3272469" y="1753679"/>
                    <a:pt x="3264422" y="1759692"/>
                    <a:pt x="3256964" y="1767241"/>
                  </a:cubicBezTo>
                  <a:cubicBezTo>
                    <a:pt x="3249517" y="1774779"/>
                    <a:pt x="3240873" y="1780777"/>
                    <a:pt x="3237775" y="1780777"/>
                  </a:cubicBezTo>
                  <a:cubicBezTo>
                    <a:pt x="3237764" y="1780777"/>
                    <a:pt x="3237753" y="1780777"/>
                    <a:pt x="3237742" y="1780776"/>
                  </a:cubicBezTo>
                  <a:cubicBezTo>
                    <a:pt x="3237702" y="1780776"/>
                    <a:pt x="3237663" y="1780776"/>
                    <a:pt x="3237624" y="1780776"/>
                  </a:cubicBezTo>
                  <a:cubicBezTo>
                    <a:pt x="3234019" y="1780776"/>
                    <a:pt x="3232182" y="1783199"/>
                    <a:pt x="3232121" y="1787449"/>
                  </a:cubicBezTo>
                  <a:cubicBezTo>
                    <a:pt x="3232064" y="1791437"/>
                    <a:pt x="3222376" y="1803575"/>
                    <a:pt x="3205875" y="1819913"/>
                  </a:cubicBezTo>
                  <a:cubicBezTo>
                    <a:pt x="3191553" y="1834132"/>
                    <a:pt x="3172544" y="1854116"/>
                    <a:pt x="3163500" y="1864116"/>
                  </a:cubicBezTo>
                  <a:cubicBezTo>
                    <a:pt x="3154763" y="1874118"/>
                    <a:pt x="3141700" y="1886208"/>
                    <a:pt x="3134576" y="1890709"/>
                  </a:cubicBezTo>
                  <a:cubicBezTo>
                    <a:pt x="3127452" y="1895212"/>
                    <a:pt x="3119395" y="1900620"/>
                    <a:pt x="3116909" y="1902733"/>
                  </a:cubicBezTo>
                  <a:cubicBezTo>
                    <a:pt x="3114424" y="1904846"/>
                    <a:pt x="3107603" y="1909659"/>
                    <a:pt x="3101715" y="1913564"/>
                  </a:cubicBezTo>
                  <a:cubicBezTo>
                    <a:pt x="3096135" y="1917474"/>
                    <a:pt x="3087442" y="1924409"/>
                    <a:pt x="3082777" y="1928639"/>
                  </a:cubicBezTo>
                  <a:cubicBezTo>
                    <a:pt x="3078113" y="1932869"/>
                    <a:pt x="3065053" y="1944651"/>
                    <a:pt x="3053248" y="1954611"/>
                  </a:cubicBezTo>
                  <a:cubicBezTo>
                    <a:pt x="3041442" y="1964570"/>
                    <a:pt x="3022434" y="1984554"/>
                    <a:pt x="3010873" y="1998813"/>
                  </a:cubicBezTo>
                  <a:cubicBezTo>
                    <a:pt x="2999313" y="2013073"/>
                    <a:pt x="2981545" y="2032154"/>
                    <a:pt x="2971287" y="2041214"/>
                  </a:cubicBezTo>
                  <a:cubicBezTo>
                    <a:pt x="2961336" y="2050280"/>
                    <a:pt x="2946080" y="2065407"/>
                    <a:pt x="2937659" y="2074800"/>
                  </a:cubicBezTo>
                  <a:cubicBezTo>
                    <a:pt x="2929254" y="2084477"/>
                    <a:pt x="2920265" y="2092312"/>
                    <a:pt x="2917479" y="2092312"/>
                  </a:cubicBezTo>
                  <a:cubicBezTo>
                    <a:pt x="2917472" y="2092312"/>
                    <a:pt x="2917465" y="2092312"/>
                    <a:pt x="2917458" y="2092312"/>
                  </a:cubicBezTo>
                  <a:cubicBezTo>
                    <a:pt x="2917421" y="2092311"/>
                    <a:pt x="2917384" y="2092311"/>
                    <a:pt x="2917347" y="2092311"/>
                  </a:cubicBezTo>
                  <a:cubicBezTo>
                    <a:pt x="2912987" y="2092311"/>
                    <a:pt x="2902754" y="2095884"/>
                    <a:pt x="2876119" y="2107066"/>
                  </a:cubicBezTo>
                  <a:cubicBezTo>
                    <a:pt x="2872722" y="2108552"/>
                    <a:pt x="2850519" y="2115907"/>
                    <a:pt x="2826781" y="2123240"/>
                  </a:cubicBezTo>
                  <a:cubicBezTo>
                    <a:pt x="2803039" y="2130879"/>
                    <a:pt x="2778056" y="2139422"/>
                    <a:pt x="2771261" y="2142393"/>
                  </a:cubicBezTo>
                  <a:cubicBezTo>
                    <a:pt x="2764471" y="2145058"/>
                    <a:pt x="2755519" y="2148613"/>
                    <a:pt x="2751205" y="2149779"/>
                  </a:cubicBezTo>
                  <a:cubicBezTo>
                    <a:pt x="2746892" y="2150945"/>
                    <a:pt x="2730234" y="2156844"/>
                    <a:pt x="2714190" y="2162752"/>
                  </a:cubicBezTo>
                  <a:cubicBezTo>
                    <a:pt x="2664198" y="2181679"/>
                    <a:pt x="2617059" y="2194201"/>
                    <a:pt x="2567835" y="2202396"/>
                  </a:cubicBezTo>
                  <a:cubicBezTo>
                    <a:pt x="2552759" y="2204942"/>
                    <a:pt x="2533380" y="2208041"/>
                    <a:pt x="2524765" y="2209452"/>
                  </a:cubicBezTo>
                  <a:cubicBezTo>
                    <a:pt x="2516458" y="2210868"/>
                    <a:pt x="2497709" y="2212747"/>
                    <a:pt x="2483274" y="2213461"/>
                  </a:cubicBezTo>
                  <a:cubicBezTo>
                    <a:pt x="2368085" y="2220096"/>
                    <a:pt x="2311737" y="2232793"/>
                    <a:pt x="2252648" y="2265400"/>
                  </a:cubicBezTo>
                  <a:cubicBezTo>
                    <a:pt x="2233168" y="2276164"/>
                    <a:pt x="2216477" y="2284823"/>
                    <a:pt x="2215847" y="2284823"/>
                  </a:cubicBezTo>
                  <a:lnTo>
                    <a:pt x="2215842" y="2284823"/>
                  </a:lnTo>
                  <a:cubicBezTo>
                    <a:pt x="2214901" y="2284823"/>
                    <a:pt x="2207179" y="2289004"/>
                    <a:pt x="2198522" y="2294396"/>
                  </a:cubicBezTo>
                  <a:cubicBezTo>
                    <a:pt x="2160133" y="2317478"/>
                    <a:pt x="2090256" y="2353307"/>
                    <a:pt x="2083194" y="2353513"/>
                  </a:cubicBezTo>
                  <a:cubicBezTo>
                    <a:pt x="2083186" y="2353512"/>
                    <a:pt x="2083177" y="2353512"/>
                    <a:pt x="2083168" y="2353512"/>
                  </a:cubicBezTo>
                  <a:cubicBezTo>
                    <a:pt x="2081291" y="2353512"/>
                    <a:pt x="2074843" y="2356170"/>
                    <a:pt x="2069302" y="2359145"/>
                  </a:cubicBezTo>
                  <a:cubicBezTo>
                    <a:pt x="2063730" y="2362441"/>
                    <a:pt x="2046169" y="2367100"/>
                    <a:pt x="2030476" y="2369945"/>
                  </a:cubicBezTo>
                  <a:cubicBezTo>
                    <a:pt x="2017147" y="2372216"/>
                    <a:pt x="2008576" y="2373326"/>
                    <a:pt x="1998470" y="2373326"/>
                  </a:cubicBezTo>
                  <a:cubicBezTo>
                    <a:pt x="1989680" y="2373326"/>
                    <a:pt x="1979729" y="2372486"/>
                    <a:pt x="1964475" y="2370840"/>
                  </a:cubicBezTo>
                  <a:cubicBezTo>
                    <a:pt x="1943943" y="2368705"/>
                    <a:pt x="1896108" y="2365564"/>
                    <a:pt x="1858071" y="2364097"/>
                  </a:cubicBezTo>
                  <a:cubicBezTo>
                    <a:pt x="1772797" y="2360727"/>
                    <a:pt x="1740936" y="2356588"/>
                    <a:pt x="1725721" y="2347468"/>
                  </a:cubicBezTo>
                  <a:cubicBezTo>
                    <a:pt x="1714767" y="2340867"/>
                    <a:pt x="1654323" y="2296725"/>
                    <a:pt x="1632169" y="2279220"/>
                  </a:cubicBezTo>
                  <a:cubicBezTo>
                    <a:pt x="1625493" y="2273906"/>
                    <a:pt x="1615726" y="2270083"/>
                    <a:pt x="1606538" y="2268725"/>
                  </a:cubicBezTo>
                  <a:cubicBezTo>
                    <a:pt x="1598266" y="2267685"/>
                    <a:pt x="1590012" y="2265419"/>
                    <a:pt x="1588188" y="2264165"/>
                  </a:cubicBezTo>
                  <a:cubicBezTo>
                    <a:pt x="1586369" y="2262604"/>
                    <a:pt x="1574472" y="2257522"/>
                    <a:pt x="1561957" y="2252740"/>
                  </a:cubicBezTo>
                  <a:cubicBezTo>
                    <a:pt x="1512199" y="2233918"/>
                    <a:pt x="1489624" y="2224387"/>
                    <a:pt x="1479590" y="2217799"/>
                  </a:cubicBezTo>
                  <a:cubicBezTo>
                    <a:pt x="1473817" y="2213725"/>
                    <a:pt x="1460701" y="2208014"/>
                    <a:pt x="1450619" y="2204800"/>
                  </a:cubicBezTo>
                  <a:cubicBezTo>
                    <a:pt x="1433506" y="2199643"/>
                    <a:pt x="1422512" y="2195803"/>
                    <a:pt x="1379154" y="2180143"/>
                  </a:cubicBezTo>
                  <a:cubicBezTo>
                    <a:pt x="1365718" y="2175345"/>
                    <a:pt x="1353150" y="2174245"/>
                    <a:pt x="1311418" y="2173647"/>
                  </a:cubicBezTo>
                  <a:cubicBezTo>
                    <a:pt x="1304099" y="2173542"/>
                    <a:pt x="1297115" y="2173489"/>
                    <a:pt x="1290454" y="2173489"/>
                  </a:cubicBezTo>
                  <a:cubicBezTo>
                    <a:pt x="1233442" y="2173489"/>
                    <a:pt x="1200079" y="2177376"/>
                    <a:pt x="1182643" y="2185920"/>
                  </a:cubicBezTo>
                  <a:cubicBezTo>
                    <a:pt x="1161321" y="2196050"/>
                    <a:pt x="1137899" y="2202773"/>
                    <a:pt x="1092962" y="2211643"/>
                  </a:cubicBezTo>
                  <a:cubicBezTo>
                    <a:pt x="1071723" y="2215942"/>
                    <a:pt x="1046174" y="2221101"/>
                    <a:pt x="1036013" y="2223411"/>
                  </a:cubicBezTo>
                  <a:cubicBezTo>
                    <a:pt x="1001440" y="2231284"/>
                    <a:pt x="980169" y="2233821"/>
                    <a:pt x="935588" y="2233821"/>
                  </a:cubicBezTo>
                  <a:cubicBezTo>
                    <a:pt x="924582" y="2233821"/>
                    <a:pt x="912155" y="2233666"/>
                    <a:pt x="897757" y="2233399"/>
                  </a:cubicBezTo>
                  <a:cubicBezTo>
                    <a:pt x="857257" y="2232511"/>
                    <a:pt x="806349" y="2229634"/>
                    <a:pt x="784286" y="2227169"/>
                  </a:cubicBezTo>
                  <a:cubicBezTo>
                    <a:pt x="760694" y="2224376"/>
                    <a:pt x="717449" y="2222221"/>
                    <a:pt x="678474" y="2221970"/>
                  </a:cubicBezTo>
                  <a:cubicBezTo>
                    <a:pt x="464258" y="2221048"/>
                    <a:pt x="480509" y="2222201"/>
                    <a:pt x="413230" y="2205277"/>
                  </a:cubicBezTo>
                  <a:cubicBezTo>
                    <a:pt x="371786" y="2194714"/>
                    <a:pt x="277431" y="2188976"/>
                    <a:pt x="197691" y="2188976"/>
                  </a:cubicBezTo>
                  <a:cubicBezTo>
                    <a:pt x="135041" y="2188976"/>
                    <a:pt x="81412" y="2192518"/>
                    <a:pt x="69556" y="2200046"/>
                  </a:cubicBezTo>
                  <a:cubicBezTo>
                    <a:pt x="63669" y="2203950"/>
                    <a:pt x="36576" y="2252670"/>
                    <a:pt x="36470" y="2260034"/>
                  </a:cubicBezTo>
                  <a:cubicBezTo>
                    <a:pt x="36448" y="2261557"/>
                    <a:pt x="35221" y="2262761"/>
                    <a:pt x="34002" y="2262761"/>
                  </a:cubicBezTo>
                  <a:cubicBezTo>
                    <a:pt x="33993" y="2262761"/>
                    <a:pt x="33984" y="2262761"/>
                    <a:pt x="33976" y="2262760"/>
                  </a:cubicBezTo>
                  <a:lnTo>
                    <a:pt x="33967" y="2262760"/>
                  </a:lnTo>
                  <a:cubicBezTo>
                    <a:pt x="32427" y="2262760"/>
                    <a:pt x="28670" y="2268529"/>
                    <a:pt x="25506" y="2275530"/>
                  </a:cubicBezTo>
                  <a:cubicBezTo>
                    <a:pt x="22332" y="2282850"/>
                    <a:pt x="15370" y="2297483"/>
                    <a:pt x="9995" y="2308454"/>
                  </a:cubicBezTo>
                  <a:cubicBezTo>
                    <a:pt x="1771" y="2325524"/>
                    <a:pt x="451" y="2331950"/>
                    <a:pt x="130" y="2354350"/>
                  </a:cubicBezTo>
                  <a:cubicBezTo>
                    <a:pt x="-476" y="2375212"/>
                    <a:pt x="935" y="2383827"/>
                    <a:pt x="6572" y="2397412"/>
                  </a:cubicBezTo>
                  <a:cubicBezTo>
                    <a:pt x="20217" y="2430448"/>
                    <a:pt x="28681" y="2439468"/>
                    <a:pt x="59151" y="2454945"/>
                  </a:cubicBezTo>
                  <a:cubicBezTo>
                    <a:pt x="74384" y="2462836"/>
                    <a:pt x="89025" y="2469185"/>
                    <a:pt x="91786" y="2469225"/>
                  </a:cubicBezTo>
                  <a:cubicBezTo>
                    <a:pt x="94241" y="2469260"/>
                    <a:pt x="99734" y="2471487"/>
                    <a:pt x="103377" y="2474302"/>
                  </a:cubicBezTo>
                  <a:cubicBezTo>
                    <a:pt x="107352" y="2477034"/>
                    <a:pt x="113447" y="2478397"/>
                    <a:pt x="122069" y="2478397"/>
                  </a:cubicBezTo>
                  <a:cubicBezTo>
                    <a:pt x="123335" y="2478397"/>
                    <a:pt x="124655" y="2478368"/>
                    <a:pt x="126031" y="2478309"/>
                  </a:cubicBezTo>
                  <a:cubicBezTo>
                    <a:pt x="140774" y="2477599"/>
                    <a:pt x="142010" y="2477004"/>
                    <a:pt x="144587" y="2468447"/>
                  </a:cubicBezTo>
                  <a:cubicBezTo>
                    <a:pt x="146197" y="2463251"/>
                    <a:pt x="148652" y="2441803"/>
                    <a:pt x="149876" y="2420642"/>
                  </a:cubicBezTo>
                  <a:lnTo>
                    <a:pt x="152272" y="2382005"/>
                  </a:lnTo>
                  <a:lnTo>
                    <a:pt x="135356" y="2363041"/>
                  </a:lnTo>
                  <a:cubicBezTo>
                    <a:pt x="115113" y="2340653"/>
                    <a:pt x="109139" y="2329211"/>
                    <a:pt x="109350" y="2314482"/>
                  </a:cubicBezTo>
                  <a:cubicBezTo>
                    <a:pt x="109458" y="2306917"/>
                    <a:pt x="110671" y="2303681"/>
                    <a:pt x="116813" y="2303681"/>
                  </a:cubicBezTo>
                  <a:cubicBezTo>
                    <a:pt x="120635" y="2303681"/>
                    <a:pt x="126367" y="2304934"/>
                    <a:pt x="134929" y="2307176"/>
                  </a:cubicBezTo>
                  <a:cubicBezTo>
                    <a:pt x="152665" y="2311727"/>
                    <a:pt x="190662" y="2315954"/>
                    <a:pt x="294892" y="2324508"/>
                  </a:cubicBezTo>
                  <a:cubicBezTo>
                    <a:pt x="359997" y="2330082"/>
                    <a:pt x="409750" y="2332783"/>
                    <a:pt x="444061" y="2332783"/>
                  </a:cubicBezTo>
                  <a:cubicBezTo>
                    <a:pt x="461931" y="2332783"/>
                    <a:pt x="475613" y="2332050"/>
                    <a:pt x="485093" y="2330610"/>
                  </a:cubicBezTo>
                  <a:cubicBezTo>
                    <a:pt x="495246" y="2328913"/>
                    <a:pt x="513390" y="2326411"/>
                    <a:pt x="525073" y="2325044"/>
                  </a:cubicBezTo>
                  <a:cubicBezTo>
                    <a:pt x="537066" y="2323374"/>
                    <a:pt x="561049" y="2320342"/>
                    <a:pt x="578887" y="2317835"/>
                  </a:cubicBezTo>
                  <a:cubicBezTo>
                    <a:pt x="617322" y="2312861"/>
                    <a:pt x="636080" y="2310368"/>
                    <a:pt x="671136" y="2305654"/>
                  </a:cubicBezTo>
                  <a:cubicBezTo>
                    <a:pt x="685590" y="2303712"/>
                    <a:pt x="700051" y="2301157"/>
                    <a:pt x="703449" y="2299671"/>
                  </a:cubicBezTo>
                  <a:cubicBezTo>
                    <a:pt x="706842" y="2298492"/>
                    <a:pt x="719454" y="2296524"/>
                    <a:pt x="731128" y="2295770"/>
                  </a:cubicBezTo>
                  <a:cubicBezTo>
                    <a:pt x="750792" y="2294211"/>
                    <a:pt x="776024" y="2289662"/>
                    <a:pt x="828059" y="2278130"/>
                  </a:cubicBezTo>
                  <a:cubicBezTo>
                    <a:pt x="839141" y="2275834"/>
                    <a:pt x="852994" y="2272964"/>
                    <a:pt x="858846" y="2271513"/>
                  </a:cubicBezTo>
                  <a:cubicBezTo>
                    <a:pt x="864693" y="2270369"/>
                    <a:pt x="877928" y="2267796"/>
                    <a:pt x="888081" y="2266101"/>
                  </a:cubicBezTo>
                  <a:cubicBezTo>
                    <a:pt x="898233" y="2264404"/>
                    <a:pt x="912085" y="2261534"/>
                    <a:pt x="918858" y="2260096"/>
                  </a:cubicBezTo>
                  <a:cubicBezTo>
                    <a:pt x="925636" y="2258353"/>
                    <a:pt x="942245" y="2255827"/>
                    <a:pt x="955769" y="2254487"/>
                  </a:cubicBezTo>
                  <a:cubicBezTo>
                    <a:pt x="969293" y="2253146"/>
                    <a:pt x="987441" y="2250337"/>
                    <a:pt x="995748" y="2248922"/>
                  </a:cubicBezTo>
                  <a:cubicBezTo>
                    <a:pt x="1045758" y="2238905"/>
                    <a:pt x="1093415" y="2233905"/>
                    <a:pt x="1137532" y="2233905"/>
                  </a:cubicBezTo>
                  <a:cubicBezTo>
                    <a:pt x="1153967" y="2233905"/>
                    <a:pt x="1169911" y="2234599"/>
                    <a:pt x="1185302" y="2235985"/>
                  </a:cubicBezTo>
                  <a:cubicBezTo>
                    <a:pt x="1282465" y="2245051"/>
                    <a:pt x="1294717" y="2246761"/>
                    <a:pt x="1341801" y="2259406"/>
                  </a:cubicBezTo>
                  <a:cubicBezTo>
                    <a:pt x="1347912" y="2261334"/>
                    <a:pt x="1369896" y="2269323"/>
                    <a:pt x="1390647" y="2277600"/>
                  </a:cubicBezTo>
                  <a:cubicBezTo>
                    <a:pt x="1411092" y="2285874"/>
                    <a:pt x="1436723" y="2296368"/>
                    <a:pt x="1447713" y="2300516"/>
                  </a:cubicBezTo>
                  <a:cubicBezTo>
                    <a:pt x="1458698" y="2304970"/>
                    <a:pt x="1471818" y="2310376"/>
                    <a:pt x="1476697" y="2312594"/>
                  </a:cubicBezTo>
                  <a:cubicBezTo>
                    <a:pt x="1503835" y="2324952"/>
                    <a:pt x="1566696" y="2350408"/>
                    <a:pt x="1586549" y="2357137"/>
                  </a:cubicBezTo>
                  <a:cubicBezTo>
                    <a:pt x="1593269" y="2359382"/>
                    <a:pt x="1610360" y="2366073"/>
                    <a:pt x="1624708" y="2371495"/>
                  </a:cubicBezTo>
                  <a:cubicBezTo>
                    <a:pt x="1639055" y="2376919"/>
                    <a:pt x="1655849" y="2382991"/>
                    <a:pt x="1661964" y="2384613"/>
                  </a:cubicBezTo>
                  <a:cubicBezTo>
                    <a:pt x="1668386" y="2386240"/>
                    <a:pt x="1679376" y="2390386"/>
                    <a:pt x="1686389" y="2393556"/>
                  </a:cubicBezTo>
                  <a:cubicBezTo>
                    <a:pt x="1693705" y="2397037"/>
                    <a:pt x="1714759" y="2405626"/>
                    <a:pt x="1733070" y="2412947"/>
                  </a:cubicBezTo>
                  <a:cubicBezTo>
                    <a:pt x="1776942" y="2430299"/>
                    <a:pt x="1806200" y="2438367"/>
                    <a:pt x="1838999" y="2438367"/>
                  </a:cubicBezTo>
                  <a:cubicBezTo>
                    <a:pt x="1862784" y="2438367"/>
                    <a:pt x="1888431" y="2434124"/>
                    <a:pt x="1922864" y="2426103"/>
                  </a:cubicBezTo>
                  <a:cubicBezTo>
                    <a:pt x="1939565" y="2422181"/>
                    <a:pt x="1959038" y="2420194"/>
                    <a:pt x="1978001" y="2420194"/>
                  </a:cubicBezTo>
                  <a:cubicBezTo>
                    <a:pt x="1994002" y="2420194"/>
                    <a:pt x="2009639" y="2421609"/>
                    <a:pt x="2022942" y="2424468"/>
                  </a:cubicBezTo>
                  <a:cubicBezTo>
                    <a:pt x="2033672" y="2426801"/>
                    <a:pt x="2042918" y="2428191"/>
                    <a:pt x="2051604" y="2428191"/>
                  </a:cubicBezTo>
                  <a:cubicBezTo>
                    <a:pt x="2082051" y="2428191"/>
                    <a:pt x="2105607" y="2411110"/>
                    <a:pt x="2162012" y="2357711"/>
                  </a:cubicBezTo>
                  <a:cubicBezTo>
                    <a:pt x="2206192" y="2315990"/>
                    <a:pt x="2216437" y="2307850"/>
                    <a:pt x="2227212" y="2305549"/>
                  </a:cubicBezTo>
                  <a:cubicBezTo>
                    <a:pt x="2231522" y="2304690"/>
                    <a:pt x="2250915" y="2300670"/>
                    <a:pt x="2270313" y="2296345"/>
                  </a:cubicBezTo>
                  <a:cubicBezTo>
                    <a:pt x="2289706" y="2292326"/>
                    <a:pt x="2318928" y="2287835"/>
                    <a:pt x="2334906" y="2286529"/>
                  </a:cubicBezTo>
                  <a:cubicBezTo>
                    <a:pt x="2364409" y="2283883"/>
                    <a:pt x="2393621" y="2280004"/>
                    <a:pt x="2416403" y="2275113"/>
                  </a:cubicBezTo>
                  <a:cubicBezTo>
                    <a:pt x="2423172" y="2273983"/>
                    <a:pt x="2448680" y="2271586"/>
                    <a:pt x="2473259" y="2269790"/>
                  </a:cubicBezTo>
                  <a:cubicBezTo>
                    <a:pt x="2497834" y="2268300"/>
                    <a:pt x="2519963" y="2266163"/>
                    <a:pt x="2522435" y="2264971"/>
                  </a:cubicBezTo>
                  <a:cubicBezTo>
                    <a:pt x="2524908" y="2263778"/>
                    <a:pt x="2534767" y="2261157"/>
                    <a:pt x="2543999" y="2259449"/>
                  </a:cubicBezTo>
                  <a:cubicBezTo>
                    <a:pt x="2577547" y="2252870"/>
                    <a:pt x="2588936" y="2250578"/>
                    <a:pt x="2602486" y="2247396"/>
                  </a:cubicBezTo>
                  <a:cubicBezTo>
                    <a:pt x="2617264" y="2244231"/>
                    <a:pt x="2682300" y="2224907"/>
                    <a:pt x="2718374" y="2213454"/>
                  </a:cubicBezTo>
                  <a:cubicBezTo>
                    <a:pt x="2741117" y="2206436"/>
                    <a:pt x="2812819" y="2189138"/>
                    <a:pt x="2820550" y="2189138"/>
                  </a:cubicBezTo>
                  <a:cubicBezTo>
                    <a:pt x="2820574" y="2189138"/>
                    <a:pt x="2820597" y="2189138"/>
                    <a:pt x="2820619" y="2189138"/>
                  </a:cubicBezTo>
                  <a:cubicBezTo>
                    <a:pt x="2826756" y="2189226"/>
                    <a:pt x="2821986" y="2200821"/>
                    <a:pt x="2811377" y="2212945"/>
                  </a:cubicBezTo>
                  <a:cubicBezTo>
                    <a:pt x="2806388" y="2218399"/>
                    <a:pt x="2802320" y="2223864"/>
                    <a:pt x="2802303" y="2225092"/>
                  </a:cubicBezTo>
                  <a:cubicBezTo>
                    <a:pt x="2802285" y="2226319"/>
                    <a:pt x="2799155" y="2230572"/>
                    <a:pt x="2795104" y="2234810"/>
                  </a:cubicBezTo>
                  <a:cubicBezTo>
                    <a:pt x="2777030" y="2253887"/>
                    <a:pt x="2743563" y="2297604"/>
                    <a:pt x="2725040" y="2326496"/>
                  </a:cubicBezTo>
                  <a:cubicBezTo>
                    <a:pt x="2710284" y="2349609"/>
                    <a:pt x="2663912" y="2394369"/>
                    <a:pt x="2646920" y="2402105"/>
                  </a:cubicBezTo>
                  <a:cubicBezTo>
                    <a:pt x="2640437" y="2404774"/>
                    <a:pt x="2625313" y="2410696"/>
                    <a:pt x="2613284" y="2414820"/>
                  </a:cubicBezTo>
                  <a:cubicBezTo>
                    <a:pt x="2591383" y="2422487"/>
                    <a:pt x="2567544" y="2436877"/>
                    <a:pt x="2508643" y="2477774"/>
                  </a:cubicBezTo>
                  <a:cubicBezTo>
                    <a:pt x="2481670" y="2496723"/>
                    <a:pt x="2470215" y="2503617"/>
                    <a:pt x="2440208" y="2520068"/>
                  </a:cubicBezTo>
                  <a:cubicBezTo>
                    <a:pt x="2417628" y="2532328"/>
                    <a:pt x="2408417" y="2553987"/>
                    <a:pt x="2417029" y="2574061"/>
                  </a:cubicBezTo>
                  <a:cubicBezTo>
                    <a:pt x="2419997" y="2581162"/>
                    <a:pt x="2431578" y="2586853"/>
                    <a:pt x="2448723" y="2589861"/>
                  </a:cubicBezTo>
                  <a:cubicBezTo>
                    <a:pt x="2453623" y="2590544"/>
                    <a:pt x="2451756" y="2592359"/>
                    <a:pt x="2441244" y="2597733"/>
                  </a:cubicBezTo>
                  <a:cubicBezTo>
                    <a:pt x="2433515" y="2601613"/>
                    <a:pt x="2420794" y="2611252"/>
                    <a:pt x="2412701" y="2619115"/>
                  </a:cubicBezTo>
                  <a:lnTo>
                    <a:pt x="2397756" y="2633940"/>
                  </a:lnTo>
                  <a:lnTo>
                    <a:pt x="2379981" y="2632151"/>
                  </a:lnTo>
                  <a:cubicBezTo>
                    <a:pt x="2370175" y="2631090"/>
                    <a:pt x="2356085" y="2629046"/>
                    <a:pt x="2348436" y="2627403"/>
                  </a:cubicBezTo>
                  <a:cubicBezTo>
                    <a:pt x="2340787" y="2625758"/>
                    <a:pt x="2323634" y="2623363"/>
                    <a:pt x="2310145" y="2622249"/>
                  </a:cubicBezTo>
                  <a:cubicBezTo>
                    <a:pt x="2296661" y="2620828"/>
                    <a:pt x="2277356" y="2618710"/>
                    <a:pt x="2266949" y="2616720"/>
                  </a:cubicBezTo>
                  <a:cubicBezTo>
                    <a:pt x="2249834" y="2613864"/>
                    <a:pt x="2202676" y="2612163"/>
                    <a:pt x="2163470" y="2612163"/>
                  </a:cubicBezTo>
                  <a:cubicBezTo>
                    <a:pt x="2138149" y="2612163"/>
                    <a:pt x="2116144" y="2612873"/>
                    <a:pt x="2107691" y="2614438"/>
                  </a:cubicBezTo>
                  <a:cubicBezTo>
                    <a:pt x="2076918" y="2620134"/>
                    <a:pt x="2050125" y="2626503"/>
                    <a:pt x="2029166" y="2632648"/>
                  </a:cubicBezTo>
                  <a:cubicBezTo>
                    <a:pt x="2006971" y="2639389"/>
                    <a:pt x="1951355" y="2665294"/>
                    <a:pt x="1918551" y="2684159"/>
                  </a:cubicBezTo>
                  <a:cubicBezTo>
                    <a:pt x="1915461" y="2685649"/>
                    <a:pt x="1897825" y="2695525"/>
                    <a:pt x="1879260" y="2706001"/>
                  </a:cubicBezTo>
                  <a:cubicBezTo>
                    <a:pt x="1860388" y="2716472"/>
                    <a:pt x="1843063" y="2726046"/>
                    <a:pt x="1840586" y="2727545"/>
                  </a:cubicBezTo>
                  <a:cubicBezTo>
                    <a:pt x="1838105" y="2729351"/>
                    <a:pt x="1831306" y="2732630"/>
                    <a:pt x="1825440" y="2735001"/>
                  </a:cubicBezTo>
                  <a:cubicBezTo>
                    <a:pt x="1801045" y="2745394"/>
                    <a:pt x="1778723" y="2761034"/>
                    <a:pt x="1778635" y="2767171"/>
                  </a:cubicBezTo>
                  <a:cubicBezTo>
                    <a:pt x="1778578" y="2771112"/>
                    <a:pt x="1779182" y="2772562"/>
                    <a:pt x="1782996" y="2772562"/>
                  </a:cubicBezTo>
                  <a:cubicBezTo>
                    <a:pt x="1784527" y="2772562"/>
                    <a:pt x="1786577" y="2772328"/>
                    <a:pt x="1789309" y="2771927"/>
                  </a:cubicBezTo>
                  <a:cubicBezTo>
                    <a:pt x="1795459" y="2771094"/>
                    <a:pt x="1809342" y="2766076"/>
                    <a:pt x="1820771" y="2761022"/>
                  </a:cubicBezTo>
                  <a:cubicBezTo>
                    <a:pt x="1847959" y="2748521"/>
                    <a:pt x="1866462" y="2742341"/>
                    <a:pt x="1903421" y="2733356"/>
                  </a:cubicBezTo>
                  <a:cubicBezTo>
                    <a:pt x="1955162" y="2720901"/>
                    <a:pt x="1972701" y="2717776"/>
                    <a:pt x="2014201" y="2713153"/>
                  </a:cubicBezTo>
                  <a:cubicBezTo>
                    <a:pt x="2036330" y="2711015"/>
                    <a:pt x="2064614" y="2707737"/>
                    <a:pt x="2077221" y="2706077"/>
                  </a:cubicBezTo>
                  <a:cubicBezTo>
                    <a:pt x="2089828" y="2704415"/>
                    <a:pt x="2114109" y="2702001"/>
                    <a:pt x="2131004" y="2701015"/>
                  </a:cubicBezTo>
                  <a:cubicBezTo>
                    <a:pt x="2147903" y="2699723"/>
                    <a:pt x="2182626" y="2696845"/>
                    <a:pt x="2207828" y="2694444"/>
                  </a:cubicBezTo>
                  <a:cubicBezTo>
                    <a:pt x="2233331" y="2692354"/>
                    <a:pt x="2267139" y="2689155"/>
                    <a:pt x="2283117" y="2687849"/>
                  </a:cubicBezTo>
                  <a:cubicBezTo>
                    <a:pt x="2299096" y="2686544"/>
                    <a:pt x="2321228" y="2684099"/>
                    <a:pt x="2332302" y="2682416"/>
                  </a:cubicBezTo>
                  <a:cubicBezTo>
                    <a:pt x="2342287" y="2681175"/>
                    <a:pt x="2363259" y="2680091"/>
                    <a:pt x="2381236" y="2680091"/>
                  </a:cubicBezTo>
                  <a:cubicBezTo>
                    <a:pt x="2383187" y="2680091"/>
                    <a:pt x="2385103" y="2680104"/>
                    <a:pt x="2386966" y="2680131"/>
                  </a:cubicBezTo>
                  <a:lnTo>
                    <a:pt x="2421334" y="2680623"/>
                  </a:lnTo>
                  <a:lnTo>
                    <a:pt x="2421202" y="2689828"/>
                  </a:lnTo>
                  <a:cubicBezTo>
                    <a:pt x="2421039" y="2701182"/>
                    <a:pt x="2428188" y="2716323"/>
                    <a:pt x="2435495" y="2720418"/>
                  </a:cubicBezTo>
                  <a:cubicBezTo>
                    <a:pt x="2437890" y="2721805"/>
                    <a:pt x="2443395" y="2722415"/>
                    <a:pt x="2450202" y="2722415"/>
                  </a:cubicBezTo>
                  <a:cubicBezTo>
                    <a:pt x="2465026" y="2722415"/>
                    <a:pt x="2486023" y="2719518"/>
                    <a:pt x="2494495" y="2715433"/>
                  </a:cubicBezTo>
                  <a:cubicBezTo>
                    <a:pt x="2500370" y="2712447"/>
                    <a:pt x="2513078" y="2703729"/>
                    <a:pt x="2522700" y="2696194"/>
                  </a:cubicBezTo>
                  <a:cubicBezTo>
                    <a:pt x="2532296" y="2688680"/>
                    <a:pt x="2540957" y="2682375"/>
                    <a:pt x="2542224" y="2682356"/>
                  </a:cubicBezTo>
                  <a:lnTo>
                    <a:pt x="2542235" y="2682356"/>
                  </a:lnTo>
                  <a:cubicBezTo>
                    <a:pt x="2543460" y="2682376"/>
                    <a:pt x="2538143" y="2689358"/>
                    <a:pt x="2530657" y="2697843"/>
                  </a:cubicBezTo>
                  <a:cubicBezTo>
                    <a:pt x="2522862" y="2706325"/>
                    <a:pt x="2511280" y="2722118"/>
                    <a:pt x="2504989" y="2732771"/>
                  </a:cubicBezTo>
                  <a:cubicBezTo>
                    <a:pt x="2498391" y="2743419"/>
                    <a:pt x="2491184" y="2753750"/>
                    <a:pt x="2489010" y="2755561"/>
                  </a:cubicBezTo>
                  <a:cubicBezTo>
                    <a:pt x="2486528" y="2757366"/>
                    <a:pt x="2484639" y="2760715"/>
                    <a:pt x="2484612" y="2762557"/>
                  </a:cubicBezTo>
                  <a:cubicBezTo>
                    <a:pt x="2484582" y="2764704"/>
                    <a:pt x="2479580" y="2771078"/>
                    <a:pt x="2473359" y="2776820"/>
                  </a:cubicBezTo>
                  <a:cubicBezTo>
                    <a:pt x="2463096" y="2786187"/>
                    <a:pt x="2457783" y="2792863"/>
                    <a:pt x="2440225" y="2818700"/>
                  </a:cubicBezTo>
                  <a:cubicBezTo>
                    <a:pt x="2433334" y="2828423"/>
                    <a:pt x="2432860" y="2840078"/>
                    <a:pt x="2439176" y="2849070"/>
                  </a:cubicBezTo>
                  <a:cubicBezTo>
                    <a:pt x="2442779" y="2854646"/>
                    <a:pt x="2446751" y="2855930"/>
                    <a:pt x="2459945" y="2856119"/>
                  </a:cubicBezTo>
                  <a:cubicBezTo>
                    <a:pt x="2460706" y="2856130"/>
                    <a:pt x="2461438" y="2856136"/>
                    <a:pt x="2462143" y="2856136"/>
                  </a:cubicBezTo>
                  <a:cubicBezTo>
                    <a:pt x="2474525" y="2856136"/>
                    <a:pt x="2478874" y="2854277"/>
                    <a:pt x="2492955" y="2844316"/>
                  </a:cubicBezTo>
                  <a:cubicBezTo>
                    <a:pt x="2516527" y="2827160"/>
                    <a:pt x="2561080" y="2780839"/>
                    <a:pt x="2581137" y="2751970"/>
                  </a:cubicBezTo>
                  <a:cubicBezTo>
                    <a:pt x="2590535" y="2738601"/>
                    <a:pt x="2605520" y="2721014"/>
                    <a:pt x="2613928" y="2712541"/>
                  </a:cubicBezTo>
                  <a:lnTo>
                    <a:pt x="2629793" y="2697729"/>
                  </a:lnTo>
                  <a:lnTo>
                    <a:pt x="2629472" y="2720129"/>
                  </a:lnTo>
                  <a:cubicBezTo>
                    <a:pt x="2629217" y="2737927"/>
                    <a:pt x="2630641" y="2745620"/>
                    <a:pt x="2636603" y="2757982"/>
                  </a:cubicBezTo>
                  <a:cubicBezTo>
                    <a:pt x="2647635" y="2780546"/>
                    <a:pt x="2660983" y="2791479"/>
                    <a:pt x="2678473" y="2791729"/>
                  </a:cubicBezTo>
                  <a:cubicBezTo>
                    <a:pt x="2678710" y="2791733"/>
                    <a:pt x="2678943" y="2791734"/>
                    <a:pt x="2679174" y="2791734"/>
                  </a:cubicBezTo>
                  <a:cubicBezTo>
                    <a:pt x="2693037" y="2791734"/>
                    <a:pt x="2697243" y="2785594"/>
                    <a:pt x="2695058" y="2769562"/>
                  </a:cubicBezTo>
                  <a:cubicBezTo>
                    <a:pt x="2690597" y="2738192"/>
                    <a:pt x="2690097" y="2730206"/>
                    <a:pt x="2693214" y="2726874"/>
                  </a:cubicBezTo>
                  <a:cubicBezTo>
                    <a:pt x="2694779" y="2724748"/>
                    <a:pt x="2697331" y="2718033"/>
                    <a:pt x="2698642" y="2712220"/>
                  </a:cubicBezTo>
                  <a:cubicBezTo>
                    <a:pt x="2702055" y="2696129"/>
                    <a:pt x="2700740" y="2692766"/>
                    <a:pt x="2719897" y="2692766"/>
                  </a:cubicBezTo>
                  <a:cubicBezTo>
                    <a:pt x="2726604" y="2692766"/>
                    <a:pt x="2735821" y="2693178"/>
                    <a:pt x="2748629" y="2693601"/>
                  </a:cubicBezTo>
                  <a:cubicBezTo>
                    <a:pt x="2753700" y="2693781"/>
                    <a:pt x="2759334" y="2693865"/>
                    <a:pt x="2765354" y="2693865"/>
                  </a:cubicBezTo>
                  <a:cubicBezTo>
                    <a:pt x="2811046" y="2693865"/>
                    <a:pt x="2878973" y="2689030"/>
                    <a:pt x="2891782" y="2684603"/>
                  </a:cubicBezTo>
                  <a:cubicBezTo>
                    <a:pt x="2895487" y="2683122"/>
                    <a:pt x="2905644" y="2681119"/>
                    <a:pt x="2913946" y="2680010"/>
                  </a:cubicBezTo>
                  <a:cubicBezTo>
                    <a:pt x="2922551" y="2679213"/>
                    <a:pt x="2943176" y="2674904"/>
                    <a:pt x="2960110" y="2671157"/>
                  </a:cubicBezTo>
                  <a:cubicBezTo>
                    <a:pt x="3045720" y="2651207"/>
                    <a:pt x="3053720" y="2649787"/>
                    <a:pt x="3117108" y="2638419"/>
                  </a:cubicBezTo>
                  <a:cubicBezTo>
                    <a:pt x="3141841" y="2633976"/>
                    <a:pt x="3164677" y="2631377"/>
                    <a:pt x="3176624" y="2631377"/>
                  </a:cubicBezTo>
                  <a:cubicBezTo>
                    <a:pt x="3180729" y="2631377"/>
                    <a:pt x="3183549" y="2631684"/>
                    <a:pt x="3184717" y="2632329"/>
                  </a:cubicBezTo>
                  <a:cubicBezTo>
                    <a:pt x="3188671" y="2634840"/>
                    <a:pt x="3188036" y="2636365"/>
                    <a:pt x="3180561" y="2643931"/>
                  </a:cubicBezTo>
                  <a:cubicBezTo>
                    <a:pt x="3152531" y="2672380"/>
                    <a:pt x="3119458" y="2731449"/>
                    <a:pt x="3107791" y="2774556"/>
                  </a:cubicBezTo>
                  <a:cubicBezTo>
                    <a:pt x="3100355" y="2800845"/>
                    <a:pt x="3097613" y="2863723"/>
                    <a:pt x="3102570" y="2881902"/>
                  </a:cubicBezTo>
                  <a:cubicBezTo>
                    <a:pt x="3104029" y="2887141"/>
                    <a:pt x="3109490" y="2913001"/>
                    <a:pt x="3114332" y="2939158"/>
                  </a:cubicBezTo>
                  <a:cubicBezTo>
                    <a:pt x="3124868" y="2996396"/>
                    <a:pt x="3130956" y="3021344"/>
                    <a:pt x="3136654" y="3030633"/>
                  </a:cubicBezTo>
                  <a:cubicBezTo>
                    <a:pt x="3139346" y="3035583"/>
                    <a:pt x="3140380" y="3049102"/>
                    <a:pt x="3140006" y="3075184"/>
                  </a:cubicBezTo>
                  <a:cubicBezTo>
                    <a:pt x="3139707" y="3096050"/>
                    <a:pt x="3141384" y="3128915"/>
                    <a:pt x="3143562" y="3148282"/>
                  </a:cubicBezTo>
                  <a:cubicBezTo>
                    <a:pt x="3145740" y="3167649"/>
                    <a:pt x="3148996" y="3197467"/>
                    <a:pt x="3150595" y="3214369"/>
                  </a:cubicBezTo>
                  <a:cubicBezTo>
                    <a:pt x="3152194" y="3231274"/>
                    <a:pt x="3156484" y="3274610"/>
                    <a:pt x="3159958" y="3310570"/>
                  </a:cubicBezTo>
                  <a:cubicBezTo>
                    <a:pt x="3163433" y="3346528"/>
                    <a:pt x="3166316" y="3380945"/>
                    <a:pt x="3166232" y="3386775"/>
                  </a:cubicBezTo>
                  <a:cubicBezTo>
                    <a:pt x="3166144" y="3392912"/>
                    <a:pt x="3167568" y="3400605"/>
                    <a:pt x="3169664" y="3404318"/>
                  </a:cubicBezTo>
                  <a:cubicBezTo>
                    <a:pt x="3171750" y="3408645"/>
                    <a:pt x="3172749" y="3424619"/>
                    <a:pt x="3172108" y="3447936"/>
                  </a:cubicBezTo>
                  <a:cubicBezTo>
                    <a:pt x="3170299" y="3509908"/>
                    <a:pt x="3180877" y="3585561"/>
                    <a:pt x="3207428" y="3703184"/>
                  </a:cubicBezTo>
                  <a:cubicBezTo>
                    <a:pt x="3218109" y="3750295"/>
                    <a:pt x="3219520" y="3758910"/>
                    <a:pt x="3217569" y="3766554"/>
                  </a:cubicBezTo>
                  <a:cubicBezTo>
                    <a:pt x="3216592" y="3770530"/>
                    <a:pt x="3217603" y="3785584"/>
                    <a:pt x="3219852" y="3800041"/>
                  </a:cubicBezTo>
                  <a:cubicBezTo>
                    <a:pt x="3223199" y="3823415"/>
                    <a:pt x="3223151" y="3826791"/>
                    <a:pt x="3218789" y="3831332"/>
                  </a:cubicBezTo>
                  <a:cubicBezTo>
                    <a:pt x="3216313" y="3834337"/>
                    <a:pt x="3211736" y="3836710"/>
                    <a:pt x="3208667" y="3836710"/>
                  </a:cubicBezTo>
                  <a:cubicBezTo>
                    <a:pt x="3208639" y="3836710"/>
                    <a:pt x="3208611" y="3836710"/>
                    <a:pt x="3208584" y="3836710"/>
                  </a:cubicBezTo>
                  <a:cubicBezTo>
                    <a:pt x="3208559" y="3836709"/>
                    <a:pt x="3208535" y="3836709"/>
                    <a:pt x="3208510" y="3836709"/>
                  </a:cubicBezTo>
                  <a:cubicBezTo>
                    <a:pt x="3205451" y="3836709"/>
                    <a:pt x="3201471" y="3839397"/>
                    <a:pt x="3199597" y="3842719"/>
                  </a:cubicBezTo>
                  <a:cubicBezTo>
                    <a:pt x="3197433" y="3846605"/>
                    <a:pt x="3193224" y="3848687"/>
                    <a:pt x="3187846" y="3848687"/>
                  </a:cubicBezTo>
                  <a:cubicBezTo>
                    <a:pt x="3187745" y="3848687"/>
                    <a:pt x="3187644" y="3848686"/>
                    <a:pt x="3187542" y="3848685"/>
                  </a:cubicBezTo>
                  <a:cubicBezTo>
                    <a:pt x="3187431" y="3848683"/>
                    <a:pt x="3187321" y="3848682"/>
                    <a:pt x="3187211" y="3848682"/>
                  </a:cubicBezTo>
                  <a:cubicBezTo>
                    <a:pt x="3181559" y="3848682"/>
                    <a:pt x="3177638" y="3850796"/>
                    <a:pt x="3174851" y="3856176"/>
                  </a:cubicBezTo>
                  <a:cubicBezTo>
                    <a:pt x="3172656" y="3860413"/>
                    <a:pt x="3168051" y="3863707"/>
                    <a:pt x="3164982" y="3863707"/>
                  </a:cubicBezTo>
                  <a:cubicBezTo>
                    <a:pt x="3164962" y="3863707"/>
                    <a:pt x="3164942" y="3863707"/>
                    <a:pt x="3164922" y="3863706"/>
                  </a:cubicBezTo>
                  <a:cubicBezTo>
                    <a:pt x="3164908" y="3863706"/>
                    <a:pt x="3164894" y="3863706"/>
                    <a:pt x="3164879" y="3863706"/>
                  </a:cubicBezTo>
                  <a:cubicBezTo>
                    <a:pt x="3161766" y="3863706"/>
                    <a:pt x="3152232" y="3868462"/>
                    <a:pt x="3143901" y="3874148"/>
                  </a:cubicBezTo>
                  <a:cubicBezTo>
                    <a:pt x="3135548" y="3879849"/>
                    <a:pt x="3127209" y="3884633"/>
                    <a:pt x="3125957" y="3884633"/>
                  </a:cubicBezTo>
                  <a:lnTo>
                    <a:pt x="3125921" y="3884633"/>
                  </a:lnTo>
                  <a:cubicBezTo>
                    <a:pt x="3124350" y="3884633"/>
                    <a:pt x="3119142" y="3886392"/>
                    <a:pt x="3114228" y="3888761"/>
                  </a:cubicBezTo>
                  <a:cubicBezTo>
                    <a:pt x="3109283" y="3891146"/>
                    <a:pt x="3101866" y="3894722"/>
                    <a:pt x="3097543" y="3896502"/>
                  </a:cubicBezTo>
                  <a:cubicBezTo>
                    <a:pt x="3093221" y="3898282"/>
                    <a:pt x="3081477" y="3903945"/>
                    <a:pt x="3071267" y="3909630"/>
                  </a:cubicBezTo>
                  <a:cubicBezTo>
                    <a:pt x="3018600" y="3937593"/>
                    <a:pt x="2962486" y="3962283"/>
                    <a:pt x="2952513" y="3962283"/>
                  </a:cubicBezTo>
                  <a:cubicBezTo>
                    <a:pt x="2951828" y="3962283"/>
                    <a:pt x="2951360" y="3962166"/>
                    <a:pt x="2951127" y="3961926"/>
                  </a:cubicBezTo>
                  <a:cubicBezTo>
                    <a:pt x="2949205" y="3959949"/>
                    <a:pt x="2946224" y="3958947"/>
                    <a:pt x="2942369" y="3958947"/>
                  </a:cubicBezTo>
                  <a:cubicBezTo>
                    <a:pt x="2937121" y="3958947"/>
                    <a:pt x="2930255" y="3960803"/>
                    <a:pt x="2922238" y="3964580"/>
                  </a:cubicBezTo>
                  <a:cubicBezTo>
                    <a:pt x="2915478" y="3967840"/>
                    <a:pt x="2907817" y="3970480"/>
                    <a:pt x="2905618" y="3970480"/>
                  </a:cubicBezTo>
                  <a:cubicBezTo>
                    <a:pt x="2905605" y="3970480"/>
                    <a:pt x="2905593" y="3970480"/>
                    <a:pt x="2905580" y="3970480"/>
                  </a:cubicBezTo>
                  <a:cubicBezTo>
                    <a:pt x="2905562" y="3970480"/>
                    <a:pt x="2905543" y="3970480"/>
                    <a:pt x="2905524" y="3970480"/>
                  </a:cubicBezTo>
                  <a:cubicBezTo>
                    <a:pt x="2903336" y="3970480"/>
                    <a:pt x="2897845" y="3972232"/>
                    <a:pt x="2893551" y="3974605"/>
                  </a:cubicBezTo>
                  <a:cubicBezTo>
                    <a:pt x="2876858" y="3982960"/>
                    <a:pt x="2845734" y="3991721"/>
                    <a:pt x="2832223" y="3992141"/>
                  </a:cubicBezTo>
                  <a:cubicBezTo>
                    <a:pt x="2814417" y="3992500"/>
                    <a:pt x="2793152" y="3998641"/>
                    <a:pt x="2791240" y="4003524"/>
                  </a:cubicBezTo>
                  <a:cubicBezTo>
                    <a:pt x="2790289" y="4005659"/>
                    <a:pt x="2781644" y="4009217"/>
                    <a:pt x="2771790" y="4011532"/>
                  </a:cubicBezTo>
                  <a:cubicBezTo>
                    <a:pt x="2761632" y="4013535"/>
                    <a:pt x="2747771" y="4017019"/>
                    <a:pt x="2740376" y="4019061"/>
                  </a:cubicBezTo>
                  <a:cubicBezTo>
                    <a:pt x="2733334" y="4021297"/>
                    <a:pt x="2729212" y="4022638"/>
                    <a:pt x="2725766" y="4022638"/>
                  </a:cubicBezTo>
                  <a:cubicBezTo>
                    <a:pt x="2720612" y="4022638"/>
                    <a:pt x="2716969" y="4019638"/>
                    <a:pt x="2707328" y="4012142"/>
                  </a:cubicBezTo>
                  <a:cubicBezTo>
                    <a:pt x="2697932" y="4004656"/>
                    <a:pt x="2689215" y="4000951"/>
                    <a:pt x="2680200" y="4000951"/>
                  </a:cubicBezTo>
                  <a:cubicBezTo>
                    <a:pt x="2673783" y="4000951"/>
                    <a:pt x="2667215" y="4002828"/>
                    <a:pt x="2660143" y="4006555"/>
                  </a:cubicBezTo>
                  <a:cubicBezTo>
                    <a:pt x="2654268" y="4009541"/>
                    <a:pt x="2643774" y="4013686"/>
                    <a:pt x="2636996" y="4015431"/>
                  </a:cubicBezTo>
                  <a:cubicBezTo>
                    <a:pt x="2630215" y="4017483"/>
                    <a:pt x="2621890" y="4020125"/>
                    <a:pt x="2618493" y="4021612"/>
                  </a:cubicBezTo>
                  <a:cubicBezTo>
                    <a:pt x="2615095" y="4023097"/>
                    <a:pt x="2606784" y="4024820"/>
                    <a:pt x="2599713" y="4025639"/>
                  </a:cubicBezTo>
                  <a:cubicBezTo>
                    <a:pt x="2586185" y="4027286"/>
                    <a:pt x="2559949" y="4037653"/>
                    <a:pt x="2556814" y="4042211"/>
                  </a:cubicBezTo>
                  <a:cubicBezTo>
                    <a:pt x="2555886" y="4044002"/>
                    <a:pt x="2552315" y="4045167"/>
                    <a:pt x="2548995" y="4045167"/>
                  </a:cubicBezTo>
                  <a:cubicBezTo>
                    <a:pt x="2548927" y="4045167"/>
                    <a:pt x="2548859" y="4045166"/>
                    <a:pt x="2548792" y="4045166"/>
                  </a:cubicBezTo>
                  <a:cubicBezTo>
                    <a:pt x="2548737" y="4045165"/>
                    <a:pt x="2548682" y="4045164"/>
                    <a:pt x="2548628" y="4045164"/>
                  </a:cubicBezTo>
                  <a:cubicBezTo>
                    <a:pt x="2545625" y="4045164"/>
                    <a:pt x="2542943" y="4046343"/>
                    <a:pt x="2542918" y="4048151"/>
                  </a:cubicBezTo>
                  <a:cubicBezTo>
                    <a:pt x="2542893" y="4049878"/>
                    <a:pt x="2535314" y="4050957"/>
                    <a:pt x="2525508" y="4050957"/>
                  </a:cubicBezTo>
                  <a:cubicBezTo>
                    <a:pt x="2524862" y="4050957"/>
                    <a:pt x="2524206" y="4050952"/>
                    <a:pt x="2523542" y="4050942"/>
                  </a:cubicBezTo>
                  <a:cubicBezTo>
                    <a:pt x="2522387" y="4050926"/>
                    <a:pt x="2521291" y="4050917"/>
                    <a:pt x="2520251" y="4050917"/>
                  </a:cubicBezTo>
                  <a:cubicBezTo>
                    <a:pt x="2507460" y="4050917"/>
                    <a:pt x="2502943" y="4052244"/>
                    <a:pt x="2498905" y="4056728"/>
                  </a:cubicBezTo>
                  <a:cubicBezTo>
                    <a:pt x="2495838" y="4060303"/>
                    <a:pt x="2490119" y="4062655"/>
                    <a:pt x="2484389" y="4062655"/>
                  </a:cubicBezTo>
                  <a:cubicBezTo>
                    <a:pt x="2484289" y="4062655"/>
                    <a:pt x="2484189" y="4062655"/>
                    <a:pt x="2484088" y="4062653"/>
                  </a:cubicBezTo>
                  <a:cubicBezTo>
                    <a:pt x="2484024" y="4062652"/>
                    <a:pt x="2483959" y="4062652"/>
                    <a:pt x="2483893" y="4062652"/>
                  </a:cubicBezTo>
                  <a:cubicBezTo>
                    <a:pt x="2478666" y="4062652"/>
                    <a:pt x="2470478" y="4065570"/>
                    <a:pt x="2465278" y="4068830"/>
                  </a:cubicBezTo>
                  <a:lnTo>
                    <a:pt x="2455975" y="4075448"/>
                  </a:lnTo>
                  <a:lnTo>
                    <a:pt x="2457109" y="4103394"/>
                  </a:lnTo>
                  <a:cubicBezTo>
                    <a:pt x="2459260" y="4146087"/>
                    <a:pt x="2464980" y="4175326"/>
                    <a:pt x="2475951" y="4202185"/>
                  </a:cubicBezTo>
                  <a:cubicBezTo>
                    <a:pt x="2477436" y="4205583"/>
                    <a:pt x="2480386" y="4213911"/>
                    <a:pt x="2483051" y="4220702"/>
                  </a:cubicBezTo>
                  <a:cubicBezTo>
                    <a:pt x="2500176" y="4267906"/>
                    <a:pt x="2504331" y="4277787"/>
                    <a:pt x="2510577" y="4291687"/>
                  </a:cubicBezTo>
                  <a:cubicBezTo>
                    <a:pt x="2514754" y="4300034"/>
                    <a:pt x="2526791" y="4316781"/>
                    <a:pt x="2537666" y="4328906"/>
                  </a:cubicBezTo>
                  <a:cubicBezTo>
                    <a:pt x="2565457" y="4359996"/>
                    <a:pt x="2573435" y="4381595"/>
                    <a:pt x="2571618" y="4422696"/>
                  </a:cubicBezTo>
                  <a:cubicBezTo>
                    <a:pt x="2570402" y="4443242"/>
                    <a:pt x="2574658" y="4467549"/>
                    <a:pt x="2581522" y="4481152"/>
                  </a:cubicBezTo>
                  <a:cubicBezTo>
                    <a:pt x="2583915" y="4485483"/>
                    <a:pt x="2585691" y="4490112"/>
                    <a:pt x="2585673" y="4491340"/>
                  </a:cubicBezTo>
                  <a:cubicBezTo>
                    <a:pt x="2585656" y="4492567"/>
                    <a:pt x="2593085" y="4509554"/>
                    <a:pt x="2602009" y="4529325"/>
                  </a:cubicBezTo>
                  <a:cubicBezTo>
                    <a:pt x="2610938" y="4548789"/>
                    <a:pt x="2618367" y="4565776"/>
                    <a:pt x="2618354" y="4566696"/>
                  </a:cubicBezTo>
                  <a:cubicBezTo>
                    <a:pt x="2618310" y="4569765"/>
                    <a:pt x="2650142" y="4618714"/>
                    <a:pt x="2657699" y="4626802"/>
                  </a:cubicBezTo>
                  <a:cubicBezTo>
                    <a:pt x="2661627" y="4631155"/>
                    <a:pt x="2668552" y="4640462"/>
                    <a:pt x="2672756" y="4646968"/>
                  </a:cubicBezTo>
                  <a:cubicBezTo>
                    <a:pt x="2677262" y="4653784"/>
                    <a:pt x="2686300" y="4665578"/>
                    <a:pt x="2693252" y="4673042"/>
                  </a:cubicBezTo>
                  <a:cubicBezTo>
                    <a:pt x="2700200" y="4680815"/>
                    <a:pt x="2704391" y="4688241"/>
                    <a:pt x="2703137" y="4690065"/>
                  </a:cubicBezTo>
                  <a:cubicBezTo>
                    <a:pt x="2686760" y="4714918"/>
                    <a:pt x="2682588" y="4719108"/>
                    <a:pt x="2673965" y="4719108"/>
                  </a:cubicBezTo>
                  <a:cubicBezTo>
                    <a:pt x="2673832" y="4719108"/>
                    <a:pt x="2673698" y="4719107"/>
                    <a:pt x="2673563" y="4719105"/>
                  </a:cubicBezTo>
                  <a:cubicBezTo>
                    <a:pt x="2673328" y="4719102"/>
                    <a:pt x="2673093" y="4719100"/>
                    <a:pt x="2672856" y="4719100"/>
                  </a:cubicBezTo>
                  <a:cubicBezTo>
                    <a:pt x="2658552" y="4719100"/>
                    <a:pt x="2640873" y="4725197"/>
                    <a:pt x="2636547" y="4732079"/>
                  </a:cubicBezTo>
                  <a:cubicBezTo>
                    <a:pt x="2634040" y="4735726"/>
                    <a:pt x="2631164" y="4743664"/>
                    <a:pt x="2629840" y="4750398"/>
                  </a:cubicBezTo>
                  <a:cubicBezTo>
                    <a:pt x="2628520" y="4756824"/>
                    <a:pt x="2625639" y="4765070"/>
                    <a:pt x="2623745" y="4768726"/>
                  </a:cubicBezTo>
                  <a:cubicBezTo>
                    <a:pt x="2619019" y="4777252"/>
                    <a:pt x="2604587" y="4799143"/>
                    <a:pt x="2602720" y="4800958"/>
                  </a:cubicBezTo>
                  <a:cubicBezTo>
                    <a:pt x="2597433" y="4805793"/>
                    <a:pt x="2590463" y="4821039"/>
                    <a:pt x="2582128" y="4845780"/>
                  </a:cubicBezTo>
                  <a:cubicBezTo>
                    <a:pt x="2576682" y="4862251"/>
                    <a:pt x="2570996" y="4874128"/>
                    <a:pt x="2568535" y="4874128"/>
                  </a:cubicBezTo>
                  <a:lnTo>
                    <a:pt x="2568525" y="4874128"/>
                  </a:lnTo>
                  <a:cubicBezTo>
                    <a:pt x="2568509" y="4874128"/>
                    <a:pt x="2568493" y="4874128"/>
                    <a:pt x="2568478" y="4874128"/>
                  </a:cubicBezTo>
                  <a:cubicBezTo>
                    <a:pt x="2566341" y="4874128"/>
                    <a:pt x="2563884" y="4876227"/>
                    <a:pt x="2562935" y="4878652"/>
                  </a:cubicBezTo>
                  <a:cubicBezTo>
                    <a:pt x="2561683" y="4881069"/>
                    <a:pt x="2559227" y="4883167"/>
                    <a:pt x="2556792" y="4883167"/>
                  </a:cubicBezTo>
                  <a:cubicBezTo>
                    <a:pt x="2556772" y="4883167"/>
                    <a:pt x="2556752" y="4883167"/>
                    <a:pt x="2556732" y="4883166"/>
                  </a:cubicBezTo>
                  <a:cubicBezTo>
                    <a:pt x="2556716" y="4883166"/>
                    <a:pt x="2556701" y="4883166"/>
                    <a:pt x="2556685" y="4883166"/>
                  </a:cubicBezTo>
                  <a:cubicBezTo>
                    <a:pt x="2554253" y="4883166"/>
                    <a:pt x="2552396" y="4885889"/>
                    <a:pt x="2552348" y="4889242"/>
                  </a:cubicBezTo>
                  <a:cubicBezTo>
                    <a:pt x="2552242" y="4896607"/>
                    <a:pt x="2545943" y="4907873"/>
                    <a:pt x="2540673" y="4911480"/>
                  </a:cubicBezTo>
                  <a:cubicBezTo>
                    <a:pt x="2538196" y="4912979"/>
                    <a:pt x="2536544" y="4921242"/>
                    <a:pt x="2536368" y="4933516"/>
                  </a:cubicBezTo>
                  <a:lnTo>
                    <a:pt x="2536082" y="4953462"/>
                  </a:lnTo>
                  <a:lnTo>
                    <a:pt x="2558538" y="4971279"/>
                  </a:lnTo>
                  <a:cubicBezTo>
                    <a:pt x="2595254" y="5000655"/>
                    <a:pt x="2603763" y="5006608"/>
                    <a:pt x="2607752" y="5006665"/>
                  </a:cubicBezTo>
                  <a:cubicBezTo>
                    <a:pt x="2609900" y="5006696"/>
                    <a:pt x="2615397" y="5008616"/>
                    <a:pt x="2620271" y="5011141"/>
                  </a:cubicBezTo>
                  <a:cubicBezTo>
                    <a:pt x="2624839" y="5013662"/>
                    <a:pt x="2636438" y="5018125"/>
                    <a:pt x="2645604" y="5021019"/>
                  </a:cubicBezTo>
                  <a:cubicBezTo>
                    <a:pt x="2654770" y="5023913"/>
                    <a:pt x="2666676" y="5028381"/>
                    <a:pt x="2671555" y="5030599"/>
                  </a:cubicBezTo>
                  <a:cubicBezTo>
                    <a:pt x="2702349" y="5044852"/>
                    <a:pt x="2730790" y="5052011"/>
                    <a:pt x="2767889" y="5054691"/>
                  </a:cubicBezTo>
                  <a:cubicBezTo>
                    <a:pt x="2810204" y="5057445"/>
                    <a:pt x="2807149" y="5056481"/>
                    <a:pt x="2852434" y="5087515"/>
                  </a:cubicBezTo>
                  <a:cubicBezTo>
                    <a:pt x="2864288" y="5095665"/>
                    <a:pt x="2875851" y="5102583"/>
                    <a:pt x="2877999" y="5102614"/>
                  </a:cubicBezTo>
                  <a:cubicBezTo>
                    <a:pt x="2879672" y="5102638"/>
                    <a:pt x="2878324" y="5104166"/>
                    <a:pt x="2874782" y="5106703"/>
                  </a:cubicBezTo>
                  <a:lnTo>
                    <a:pt x="2874797" y="5106703"/>
                  </a:lnTo>
                  <a:lnTo>
                    <a:pt x="2991891" y="5158143"/>
                  </a:lnTo>
                  <a:lnTo>
                    <a:pt x="3228177" y="5202470"/>
                  </a:lnTo>
                  <a:cubicBezTo>
                    <a:pt x="3228619" y="5202277"/>
                    <a:pt x="3229071" y="5202079"/>
                    <a:pt x="3229532" y="5201876"/>
                  </a:cubicBezTo>
                  <a:cubicBezTo>
                    <a:pt x="3238800" y="5197712"/>
                    <a:pt x="3248681" y="5193556"/>
                    <a:pt x="3251455" y="5192675"/>
                  </a:cubicBezTo>
                  <a:cubicBezTo>
                    <a:pt x="3257619" y="5190921"/>
                    <a:pt x="3266479" y="5172327"/>
                    <a:pt x="3266633" y="5161587"/>
                  </a:cubicBezTo>
                  <a:cubicBezTo>
                    <a:pt x="3266708" y="5156371"/>
                    <a:pt x="3262794" y="5151096"/>
                    <a:pt x="3253071" y="5144205"/>
                  </a:cubicBezTo>
                  <a:cubicBezTo>
                    <a:pt x="3237580" y="5132934"/>
                    <a:pt x="3236690" y="5130773"/>
                    <a:pt x="3245655" y="5126298"/>
                  </a:cubicBezTo>
                  <a:cubicBezTo>
                    <a:pt x="3249056" y="5124504"/>
                    <a:pt x="3255295" y="5117535"/>
                    <a:pt x="3259683" y="5111153"/>
                  </a:cubicBezTo>
                  <a:cubicBezTo>
                    <a:pt x="3269411" y="5096254"/>
                    <a:pt x="3270293" y="5077544"/>
                    <a:pt x="3261711" y="5055322"/>
                  </a:cubicBezTo>
                  <a:cubicBezTo>
                    <a:pt x="3255211" y="5037735"/>
                    <a:pt x="3249473" y="5031208"/>
                    <a:pt x="3239654" y="5031067"/>
                  </a:cubicBezTo>
                  <a:cubicBezTo>
                    <a:pt x="3236278" y="5031019"/>
                    <a:pt x="3230794" y="5028178"/>
                    <a:pt x="3227467" y="5024754"/>
                  </a:cubicBezTo>
                  <a:cubicBezTo>
                    <a:pt x="3218380" y="5016337"/>
                    <a:pt x="3188410" y="5008849"/>
                    <a:pt x="3160793" y="5008453"/>
                  </a:cubicBezTo>
                  <a:cubicBezTo>
                    <a:pt x="3142074" y="5008184"/>
                    <a:pt x="3133505" y="5006527"/>
                    <a:pt x="3119477" y="5000187"/>
                  </a:cubicBezTo>
                  <a:cubicBezTo>
                    <a:pt x="3110026" y="4995755"/>
                    <a:pt x="3101198" y="4990718"/>
                    <a:pt x="3100304" y="4988863"/>
                  </a:cubicBezTo>
                  <a:cubicBezTo>
                    <a:pt x="3099098" y="4987313"/>
                    <a:pt x="3099835" y="4978729"/>
                    <a:pt x="3101497" y="4969852"/>
                  </a:cubicBezTo>
                  <a:cubicBezTo>
                    <a:pt x="3105798" y="4948122"/>
                    <a:pt x="3101126" y="4931482"/>
                    <a:pt x="3085140" y="4911917"/>
                  </a:cubicBezTo>
                  <a:cubicBezTo>
                    <a:pt x="3078205" y="4903224"/>
                    <a:pt x="3066085" y="4892308"/>
                    <a:pt x="3058479" y="4887596"/>
                  </a:cubicBezTo>
                  <a:cubicBezTo>
                    <a:pt x="3032910" y="4872804"/>
                    <a:pt x="3005549" y="4854610"/>
                    <a:pt x="3004663" y="4852142"/>
                  </a:cubicBezTo>
                  <a:cubicBezTo>
                    <a:pt x="3004067" y="4850906"/>
                    <a:pt x="3001937" y="4849647"/>
                    <a:pt x="2999482" y="4849612"/>
                  </a:cubicBezTo>
                  <a:cubicBezTo>
                    <a:pt x="2993958" y="4849533"/>
                    <a:pt x="2989750" y="4843334"/>
                    <a:pt x="2987765" y="4831951"/>
                  </a:cubicBezTo>
                  <a:cubicBezTo>
                    <a:pt x="2985753" y="4822407"/>
                    <a:pt x="2985758" y="4822100"/>
                    <a:pt x="3000513" y="4820470"/>
                  </a:cubicBezTo>
                  <a:cubicBezTo>
                    <a:pt x="3008505" y="4819664"/>
                    <a:pt x="3018048" y="4817652"/>
                    <a:pt x="3021445" y="4816166"/>
                  </a:cubicBezTo>
                  <a:cubicBezTo>
                    <a:pt x="3039213" y="4808914"/>
                    <a:pt x="3051526" y="4805395"/>
                    <a:pt x="3059303" y="4805395"/>
                  </a:cubicBezTo>
                  <a:cubicBezTo>
                    <a:pt x="3062336" y="4805395"/>
                    <a:pt x="3064679" y="4805931"/>
                    <a:pt x="3066387" y="4806989"/>
                  </a:cubicBezTo>
                  <a:cubicBezTo>
                    <a:pt x="3069424" y="4809180"/>
                    <a:pt x="3080436" y="4811794"/>
                    <a:pt x="3090545" y="4813166"/>
                  </a:cubicBezTo>
                  <a:lnTo>
                    <a:pt x="3108930" y="4815272"/>
                  </a:lnTo>
                  <a:lnTo>
                    <a:pt x="3109071" y="4805452"/>
                  </a:lnTo>
                  <a:cubicBezTo>
                    <a:pt x="3109174" y="4798204"/>
                    <a:pt x="3110395" y="4796026"/>
                    <a:pt x="3115114" y="4796026"/>
                  </a:cubicBezTo>
                  <a:cubicBezTo>
                    <a:pt x="3115190" y="4796026"/>
                    <a:pt x="3115266" y="4796026"/>
                    <a:pt x="3115344" y="4796028"/>
                  </a:cubicBezTo>
                  <a:cubicBezTo>
                    <a:pt x="3115492" y="4796030"/>
                    <a:pt x="3115639" y="4796031"/>
                    <a:pt x="3115786" y="4796031"/>
                  </a:cubicBezTo>
                  <a:cubicBezTo>
                    <a:pt x="3137601" y="4796031"/>
                    <a:pt x="3149663" y="4772759"/>
                    <a:pt x="3137742" y="4753687"/>
                  </a:cubicBezTo>
                  <a:cubicBezTo>
                    <a:pt x="3134721" y="4748890"/>
                    <a:pt x="3103537" y="4744978"/>
                    <a:pt x="3076484" y="4744978"/>
                  </a:cubicBezTo>
                  <a:cubicBezTo>
                    <a:pt x="3068597" y="4744978"/>
                    <a:pt x="3061061" y="4745311"/>
                    <a:pt x="3054676" y="4746051"/>
                  </a:cubicBezTo>
                  <a:cubicBezTo>
                    <a:pt x="3029773" y="4749070"/>
                    <a:pt x="3004812" y="4756079"/>
                    <a:pt x="2993971" y="4762983"/>
                  </a:cubicBezTo>
                  <a:cubicBezTo>
                    <a:pt x="2991389" y="4764530"/>
                    <a:pt x="2989737" y="4765413"/>
                    <a:pt x="2988498" y="4765413"/>
                  </a:cubicBezTo>
                  <a:cubicBezTo>
                    <a:pt x="2986616" y="4765413"/>
                    <a:pt x="2985688" y="4763378"/>
                    <a:pt x="2983906" y="4758541"/>
                  </a:cubicBezTo>
                  <a:cubicBezTo>
                    <a:pt x="2979769" y="4747433"/>
                    <a:pt x="2976122" y="4744925"/>
                    <a:pt x="2963540" y="4744745"/>
                  </a:cubicBezTo>
                  <a:cubicBezTo>
                    <a:pt x="2953721" y="4744604"/>
                    <a:pt x="2949518" y="4738099"/>
                    <a:pt x="2956330" y="4733899"/>
                  </a:cubicBezTo>
                  <a:cubicBezTo>
                    <a:pt x="2957877" y="4733001"/>
                    <a:pt x="2960091" y="4728429"/>
                    <a:pt x="2961394" y="4723230"/>
                  </a:cubicBezTo>
                  <a:cubicBezTo>
                    <a:pt x="2962384" y="4718333"/>
                    <a:pt x="2965861" y="4711324"/>
                    <a:pt x="2968986" y="4707379"/>
                  </a:cubicBezTo>
                  <a:cubicBezTo>
                    <a:pt x="2971806" y="4703430"/>
                    <a:pt x="2981902" y="4684239"/>
                    <a:pt x="2991393" y="4664425"/>
                  </a:cubicBezTo>
                  <a:cubicBezTo>
                    <a:pt x="3000569" y="4644924"/>
                    <a:pt x="3009082" y="4628787"/>
                    <a:pt x="3010317" y="4628787"/>
                  </a:cubicBezTo>
                  <a:lnTo>
                    <a:pt x="3010323" y="4628787"/>
                  </a:lnTo>
                  <a:cubicBezTo>
                    <a:pt x="3011249" y="4628787"/>
                    <a:pt x="3014694" y="4623624"/>
                    <a:pt x="3018153" y="4617543"/>
                  </a:cubicBezTo>
                  <a:cubicBezTo>
                    <a:pt x="3021621" y="4611147"/>
                    <a:pt x="3031305" y="4599316"/>
                    <a:pt x="3039407" y="4590838"/>
                  </a:cubicBezTo>
                  <a:cubicBezTo>
                    <a:pt x="3051861" y="4578434"/>
                    <a:pt x="3054378" y="4574173"/>
                    <a:pt x="3053256" y="4566790"/>
                  </a:cubicBezTo>
                  <a:cubicBezTo>
                    <a:pt x="3052169" y="4556955"/>
                    <a:pt x="3066605" y="4534755"/>
                    <a:pt x="3100322" y="4495032"/>
                  </a:cubicBezTo>
                  <a:cubicBezTo>
                    <a:pt x="3136225" y="4452579"/>
                    <a:pt x="3175957" y="4400052"/>
                    <a:pt x="3206066" y="4355059"/>
                  </a:cubicBezTo>
                  <a:cubicBezTo>
                    <a:pt x="3221121" y="4332562"/>
                    <a:pt x="3244636" y="4297911"/>
                    <a:pt x="3258428" y="4277851"/>
                  </a:cubicBezTo>
                  <a:cubicBezTo>
                    <a:pt x="3284749" y="4240171"/>
                    <a:pt x="3285691" y="4238650"/>
                    <a:pt x="3308975" y="4198777"/>
                  </a:cubicBezTo>
                  <a:cubicBezTo>
                    <a:pt x="3326585" y="4169259"/>
                    <a:pt x="3334717" y="4158633"/>
                    <a:pt x="3357768" y="4135025"/>
                  </a:cubicBezTo>
                  <a:cubicBezTo>
                    <a:pt x="3367732" y="4125039"/>
                    <a:pt x="3376473" y="4114729"/>
                    <a:pt x="3377434" y="4111980"/>
                  </a:cubicBezTo>
                  <a:cubicBezTo>
                    <a:pt x="3378710" y="4108622"/>
                    <a:pt x="3385807" y="4105962"/>
                    <a:pt x="3397498" y="4103981"/>
                  </a:cubicBezTo>
                  <a:cubicBezTo>
                    <a:pt x="3452263" y="4094637"/>
                    <a:pt x="3555802" y="4065736"/>
                    <a:pt x="3583617" y="4052324"/>
                  </a:cubicBezTo>
                  <a:cubicBezTo>
                    <a:pt x="3587948" y="4049930"/>
                    <a:pt x="3600257" y="4047651"/>
                    <a:pt x="3611322" y="4046583"/>
                  </a:cubicBezTo>
                  <a:cubicBezTo>
                    <a:pt x="3659871" y="4042674"/>
                    <a:pt x="3705737" y="4033203"/>
                    <a:pt x="3766469" y="4014431"/>
                  </a:cubicBezTo>
                  <a:cubicBezTo>
                    <a:pt x="3846318" y="3989488"/>
                    <a:pt x="3853118" y="3986209"/>
                    <a:pt x="3885164" y="3955977"/>
                  </a:cubicBezTo>
                  <a:cubicBezTo>
                    <a:pt x="3916276" y="3926651"/>
                    <a:pt x="3922396" y="3906482"/>
                    <a:pt x="3926034" y="3823974"/>
                  </a:cubicBezTo>
                  <a:cubicBezTo>
                    <a:pt x="3927825" y="3784714"/>
                    <a:pt x="3927655" y="3753712"/>
                    <a:pt x="3925731" y="3738032"/>
                  </a:cubicBezTo>
                  <a:cubicBezTo>
                    <a:pt x="3924084" y="3724504"/>
                    <a:pt x="3920779" y="3698062"/>
                    <a:pt x="3918588" y="3679615"/>
                  </a:cubicBezTo>
                  <a:cubicBezTo>
                    <a:pt x="3916402" y="3660862"/>
                    <a:pt x="3912746" y="3637484"/>
                    <a:pt x="3910437" y="3627322"/>
                  </a:cubicBezTo>
                  <a:cubicBezTo>
                    <a:pt x="3902912" y="3595603"/>
                    <a:pt x="3889907" y="3475104"/>
                    <a:pt x="3890391" y="3441350"/>
                  </a:cubicBezTo>
                  <a:cubicBezTo>
                    <a:pt x="3890339" y="3423548"/>
                    <a:pt x="3889322" y="3408801"/>
                    <a:pt x="3887797" y="3408166"/>
                  </a:cubicBezTo>
                  <a:cubicBezTo>
                    <a:pt x="3886267" y="3407836"/>
                    <a:pt x="3885710" y="3403839"/>
                    <a:pt x="3886689" y="3399863"/>
                  </a:cubicBezTo>
                  <a:cubicBezTo>
                    <a:pt x="3887363" y="3395576"/>
                    <a:pt x="3885983" y="3384814"/>
                    <a:pt x="3883345" y="3376182"/>
                  </a:cubicBezTo>
                  <a:cubicBezTo>
                    <a:pt x="3875744" y="3349678"/>
                    <a:pt x="3873430" y="3339823"/>
                    <a:pt x="3868654" y="3309064"/>
                  </a:cubicBezTo>
                  <a:cubicBezTo>
                    <a:pt x="3864171" y="3279228"/>
                    <a:pt x="3862742" y="3271841"/>
                    <a:pt x="3853994" y="3239797"/>
                  </a:cubicBezTo>
                  <a:cubicBezTo>
                    <a:pt x="3839429" y="3185264"/>
                    <a:pt x="3821757" y="3133448"/>
                    <a:pt x="3804500" y="3095449"/>
                  </a:cubicBezTo>
                  <a:cubicBezTo>
                    <a:pt x="3798552" y="3082167"/>
                    <a:pt x="3793805" y="3070743"/>
                    <a:pt x="3793814" y="3070129"/>
                  </a:cubicBezTo>
                  <a:cubicBezTo>
                    <a:pt x="3793822" y="3069516"/>
                    <a:pt x="3787875" y="3056233"/>
                    <a:pt x="3780431" y="3040167"/>
                  </a:cubicBezTo>
                  <a:cubicBezTo>
                    <a:pt x="3772984" y="3024407"/>
                    <a:pt x="3767068" y="3008976"/>
                    <a:pt x="3767107" y="3006214"/>
                  </a:cubicBezTo>
                  <a:cubicBezTo>
                    <a:pt x="3767147" y="3003453"/>
                    <a:pt x="3765963" y="3000366"/>
                    <a:pt x="3764442" y="2999424"/>
                  </a:cubicBezTo>
                  <a:cubicBezTo>
                    <a:pt x="3763228" y="2998486"/>
                    <a:pt x="3761216" y="2988943"/>
                    <a:pt x="3760138" y="2978491"/>
                  </a:cubicBezTo>
                  <a:cubicBezTo>
                    <a:pt x="3757988" y="2957283"/>
                    <a:pt x="3757124" y="2953281"/>
                    <a:pt x="3744816" y="2912592"/>
                  </a:cubicBezTo>
                  <a:lnTo>
                    <a:pt x="3736313" y="2884848"/>
                  </a:lnTo>
                  <a:lnTo>
                    <a:pt x="3746659" y="2869649"/>
                  </a:lnTo>
                  <a:cubicBezTo>
                    <a:pt x="3768592" y="2838351"/>
                    <a:pt x="3791564" y="2798781"/>
                    <a:pt x="3801100" y="2775899"/>
                  </a:cubicBezTo>
                  <a:cubicBezTo>
                    <a:pt x="3806816" y="2762476"/>
                    <a:pt x="3816593" y="2744202"/>
                    <a:pt x="3822866" y="2734777"/>
                  </a:cubicBezTo>
                  <a:cubicBezTo>
                    <a:pt x="3829446" y="2725357"/>
                    <a:pt x="3840170" y="2705255"/>
                    <a:pt x="3846829" y="2690310"/>
                  </a:cubicBezTo>
                  <a:cubicBezTo>
                    <a:pt x="3853493" y="2675060"/>
                    <a:pt x="3864252" y="2652502"/>
                    <a:pt x="3870876" y="2640014"/>
                  </a:cubicBezTo>
                  <a:cubicBezTo>
                    <a:pt x="3883187" y="2616251"/>
                    <a:pt x="3901209" y="2579372"/>
                    <a:pt x="3917346" y="2545536"/>
                  </a:cubicBezTo>
                  <a:cubicBezTo>
                    <a:pt x="3922415" y="2534559"/>
                    <a:pt x="3929404" y="2518086"/>
                    <a:pt x="3932298" y="2508919"/>
                  </a:cubicBezTo>
                  <a:cubicBezTo>
                    <a:pt x="3935497" y="2499758"/>
                    <a:pt x="3939004" y="2490600"/>
                    <a:pt x="3940254" y="2489084"/>
                  </a:cubicBezTo>
                  <a:cubicBezTo>
                    <a:pt x="3950267" y="2475723"/>
                    <a:pt x="4041175" y="2300241"/>
                    <a:pt x="4041258" y="2294411"/>
                  </a:cubicBezTo>
                  <a:cubicBezTo>
                    <a:pt x="4041271" y="2293490"/>
                    <a:pt x="4045392" y="2284341"/>
                    <a:pt x="4050456" y="2273672"/>
                  </a:cubicBezTo>
                  <a:cubicBezTo>
                    <a:pt x="4061205" y="2251728"/>
                    <a:pt x="4082517" y="2199551"/>
                    <a:pt x="4082578" y="2195254"/>
                  </a:cubicBezTo>
                  <a:cubicBezTo>
                    <a:pt x="4082600" y="2193720"/>
                    <a:pt x="4086151" y="2181494"/>
                    <a:pt x="4090329" y="2168356"/>
                  </a:cubicBezTo>
                  <a:cubicBezTo>
                    <a:pt x="4094508" y="2155219"/>
                    <a:pt x="4100317" y="2135353"/>
                    <a:pt x="4102931" y="2124341"/>
                  </a:cubicBezTo>
                  <a:cubicBezTo>
                    <a:pt x="4106184" y="2111497"/>
                    <a:pt x="4110941" y="2100823"/>
                    <a:pt x="4115925" y="2095677"/>
                  </a:cubicBezTo>
                  <a:cubicBezTo>
                    <a:pt x="4120287" y="2091136"/>
                    <a:pt x="4124048" y="2085665"/>
                    <a:pt x="4124075" y="2083825"/>
                  </a:cubicBezTo>
                  <a:cubicBezTo>
                    <a:pt x="4124101" y="2081983"/>
                    <a:pt x="4127884" y="2074978"/>
                    <a:pt x="4132584" y="2068294"/>
                  </a:cubicBezTo>
                  <a:cubicBezTo>
                    <a:pt x="4140730" y="2056747"/>
                    <a:pt x="4141391" y="2053381"/>
                    <a:pt x="4144861" y="2004017"/>
                  </a:cubicBezTo>
                  <a:cubicBezTo>
                    <a:pt x="4151490" y="1905590"/>
                    <a:pt x="4150831" y="1844505"/>
                    <a:pt x="4141737" y="1793732"/>
                  </a:cubicBezTo>
                  <a:cubicBezTo>
                    <a:pt x="4139462" y="1781116"/>
                    <a:pt x="4137377" y="1755305"/>
                    <a:pt x="4137027" y="1736885"/>
                  </a:cubicBezTo>
                  <a:cubicBezTo>
                    <a:pt x="4136121" y="1692982"/>
                    <a:pt x="4131097" y="1615261"/>
                    <a:pt x="4129033" y="1609399"/>
                  </a:cubicBezTo>
                  <a:cubicBezTo>
                    <a:pt x="4127840" y="1606927"/>
                    <a:pt x="4125526" y="1597073"/>
                    <a:pt x="4123821" y="1587534"/>
                  </a:cubicBezTo>
                  <a:cubicBezTo>
                    <a:pt x="4120376" y="1570911"/>
                    <a:pt x="4120705" y="1569381"/>
                    <a:pt x="4128250" y="1556905"/>
                  </a:cubicBezTo>
                  <a:cubicBezTo>
                    <a:pt x="4132656" y="1549296"/>
                    <a:pt x="4143883" y="1536874"/>
                    <a:pt x="4152594" y="1528711"/>
                  </a:cubicBezTo>
                  <a:cubicBezTo>
                    <a:pt x="4168139" y="1514815"/>
                    <a:pt x="4173163" y="1506908"/>
                    <a:pt x="4197210" y="1456610"/>
                  </a:cubicBezTo>
                  <a:cubicBezTo>
                    <a:pt x="4200695" y="1448988"/>
                    <a:pt x="4203896" y="1439826"/>
                    <a:pt x="4203948" y="1436144"/>
                  </a:cubicBezTo>
                  <a:cubicBezTo>
                    <a:pt x="4203997" y="1432768"/>
                    <a:pt x="4209717" y="1419039"/>
                    <a:pt x="4216351" y="1405936"/>
                  </a:cubicBezTo>
                  <a:cubicBezTo>
                    <a:pt x="4223290" y="1392839"/>
                    <a:pt x="4234063" y="1369361"/>
                    <a:pt x="4240419" y="1354106"/>
                  </a:cubicBezTo>
                  <a:cubicBezTo>
                    <a:pt x="4246474" y="1338540"/>
                    <a:pt x="4254401" y="1320852"/>
                    <a:pt x="4257864" y="1314763"/>
                  </a:cubicBezTo>
                  <a:cubicBezTo>
                    <a:pt x="4261634" y="1308679"/>
                    <a:pt x="4265172" y="1297373"/>
                    <a:pt x="4266509" y="1289720"/>
                  </a:cubicBezTo>
                  <a:cubicBezTo>
                    <a:pt x="4267544" y="1281755"/>
                    <a:pt x="4269487" y="1274723"/>
                    <a:pt x="4270728" y="1273820"/>
                  </a:cubicBezTo>
                  <a:cubicBezTo>
                    <a:pt x="4271968" y="1272917"/>
                    <a:pt x="4280166" y="1257689"/>
                    <a:pt x="4289320" y="1240019"/>
                  </a:cubicBezTo>
                  <a:cubicBezTo>
                    <a:pt x="4298171" y="1222038"/>
                    <a:pt x="4307290" y="1206822"/>
                    <a:pt x="4309758" y="1205937"/>
                  </a:cubicBezTo>
                  <a:cubicBezTo>
                    <a:pt x="4315619" y="1203873"/>
                    <a:pt x="4346193" y="1147838"/>
                    <a:pt x="4346317" y="1139246"/>
                  </a:cubicBezTo>
                  <a:cubicBezTo>
                    <a:pt x="4346373" y="1135257"/>
                    <a:pt x="4347667" y="1130671"/>
                    <a:pt x="4348921" y="1128848"/>
                  </a:cubicBezTo>
                  <a:cubicBezTo>
                    <a:pt x="4350170" y="1127332"/>
                    <a:pt x="4354602" y="1117880"/>
                    <a:pt x="4358737" y="1107811"/>
                  </a:cubicBezTo>
                  <a:cubicBezTo>
                    <a:pt x="4365431" y="1090413"/>
                    <a:pt x="4385054" y="1048953"/>
                    <a:pt x="4391025" y="1039217"/>
                  </a:cubicBezTo>
                  <a:cubicBezTo>
                    <a:pt x="4392594" y="1036785"/>
                    <a:pt x="4395120" y="1031910"/>
                    <a:pt x="4396703" y="1028556"/>
                  </a:cubicBezTo>
                  <a:cubicBezTo>
                    <a:pt x="4398289" y="1024896"/>
                    <a:pt x="4401730" y="1020342"/>
                    <a:pt x="4404523" y="1018233"/>
                  </a:cubicBezTo>
                  <a:cubicBezTo>
                    <a:pt x="4407316" y="1016125"/>
                    <a:pt x="4409513" y="1012780"/>
                    <a:pt x="4409538" y="1010939"/>
                  </a:cubicBezTo>
                  <a:cubicBezTo>
                    <a:pt x="4409565" y="1009098"/>
                    <a:pt x="4411460" y="1005443"/>
                    <a:pt x="4413950" y="1003023"/>
                  </a:cubicBezTo>
                  <a:cubicBezTo>
                    <a:pt x="4416444" y="1000296"/>
                    <a:pt x="4421836" y="988097"/>
                    <a:pt x="4426610" y="976195"/>
                  </a:cubicBezTo>
                  <a:cubicBezTo>
                    <a:pt x="4431082" y="963983"/>
                    <a:pt x="4437439" y="948729"/>
                    <a:pt x="4440907" y="942332"/>
                  </a:cubicBezTo>
                  <a:cubicBezTo>
                    <a:pt x="4450688" y="923750"/>
                    <a:pt x="4459719" y="893188"/>
                    <a:pt x="4462201" y="869898"/>
                  </a:cubicBezTo>
                  <a:cubicBezTo>
                    <a:pt x="4463955" y="854577"/>
                    <a:pt x="4466520" y="846941"/>
                    <a:pt x="4470567" y="843009"/>
                  </a:cubicBezTo>
                  <a:cubicBezTo>
                    <a:pt x="4474920" y="839081"/>
                    <a:pt x="4476538" y="833273"/>
                    <a:pt x="4476705" y="821613"/>
                  </a:cubicBezTo>
                  <a:cubicBezTo>
                    <a:pt x="4476833" y="812714"/>
                    <a:pt x="4478494" y="803838"/>
                    <a:pt x="4480361" y="802022"/>
                  </a:cubicBezTo>
                  <a:cubicBezTo>
                    <a:pt x="4482230" y="800208"/>
                    <a:pt x="4484215" y="790108"/>
                    <a:pt x="4484979" y="779684"/>
                  </a:cubicBezTo>
                  <a:cubicBezTo>
                    <a:pt x="4485742" y="769259"/>
                    <a:pt x="4487729" y="759159"/>
                    <a:pt x="4489289" y="757340"/>
                  </a:cubicBezTo>
                  <a:cubicBezTo>
                    <a:pt x="4491161" y="755219"/>
                    <a:pt x="4493213" y="740516"/>
                    <a:pt x="4494060" y="724262"/>
                  </a:cubicBezTo>
                  <a:cubicBezTo>
                    <a:pt x="4495003" y="701257"/>
                    <a:pt x="4496652" y="693300"/>
                    <a:pt x="4501013" y="688758"/>
                  </a:cubicBezTo>
                  <a:cubicBezTo>
                    <a:pt x="4503824" y="685423"/>
                    <a:pt x="4506358" y="679934"/>
                    <a:pt x="4506406" y="676560"/>
                  </a:cubicBezTo>
                  <a:cubicBezTo>
                    <a:pt x="4506459" y="672876"/>
                    <a:pt x="4508659" y="669225"/>
                    <a:pt x="4511435" y="668345"/>
                  </a:cubicBezTo>
                  <a:cubicBezTo>
                    <a:pt x="4515446" y="666867"/>
                    <a:pt x="4516098" y="664114"/>
                    <a:pt x="4514683" y="655807"/>
                  </a:cubicBezTo>
                  <a:cubicBezTo>
                    <a:pt x="4513546" y="649671"/>
                    <a:pt x="4513914" y="645080"/>
                    <a:pt x="4515742" y="645080"/>
                  </a:cubicBezTo>
                  <a:cubicBezTo>
                    <a:pt x="4515747" y="645080"/>
                    <a:pt x="4515753" y="645080"/>
                    <a:pt x="4515758" y="645080"/>
                  </a:cubicBezTo>
                  <a:cubicBezTo>
                    <a:pt x="4515763" y="645080"/>
                    <a:pt x="4515769" y="645080"/>
                    <a:pt x="4515775" y="645080"/>
                  </a:cubicBezTo>
                  <a:cubicBezTo>
                    <a:pt x="4519765" y="645080"/>
                    <a:pt x="4526483" y="624662"/>
                    <a:pt x="4524425" y="618503"/>
                  </a:cubicBezTo>
                  <a:cubicBezTo>
                    <a:pt x="4523238" y="615724"/>
                    <a:pt x="4524527" y="611446"/>
                    <a:pt x="4527021" y="608720"/>
                  </a:cubicBezTo>
                  <a:cubicBezTo>
                    <a:pt x="4532322" y="602963"/>
                    <a:pt x="4547862" y="567890"/>
                    <a:pt x="4547955" y="561447"/>
                  </a:cubicBezTo>
                  <a:cubicBezTo>
                    <a:pt x="4547990" y="558992"/>
                    <a:pt x="4554326" y="545271"/>
                    <a:pt x="4561897" y="530955"/>
                  </a:cubicBezTo>
                  <a:cubicBezTo>
                    <a:pt x="4569779" y="516335"/>
                    <a:pt x="4578959" y="496824"/>
                    <a:pt x="4582466" y="487667"/>
                  </a:cubicBezTo>
                  <a:cubicBezTo>
                    <a:pt x="4586281" y="478514"/>
                    <a:pt x="4591038" y="467840"/>
                    <a:pt x="4593546" y="464193"/>
                  </a:cubicBezTo>
                  <a:cubicBezTo>
                    <a:pt x="4596053" y="460546"/>
                    <a:pt x="4598907" y="454141"/>
                    <a:pt x="4600196" y="449864"/>
                  </a:cubicBezTo>
                  <a:cubicBezTo>
                    <a:pt x="4605694" y="430299"/>
                    <a:pt x="4622984" y="401697"/>
                    <a:pt x="4633212" y="394784"/>
                  </a:cubicBezTo>
                  <a:cubicBezTo>
                    <a:pt x="4641580" y="389073"/>
                    <a:pt x="4645351" y="382988"/>
                    <a:pt x="4650155" y="368939"/>
                  </a:cubicBezTo>
                  <a:cubicBezTo>
                    <a:pt x="4653364" y="359163"/>
                    <a:pt x="4657521" y="347560"/>
                    <a:pt x="4659117" y="343286"/>
                  </a:cubicBezTo>
                  <a:cubicBezTo>
                    <a:pt x="4661019" y="339016"/>
                    <a:pt x="4663147" y="319097"/>
                    <a:pt x="4664046" y="299161"/>
                  </a:cubicBezTo>
                  <a:cubicBezTo>
                    <a:pt x="4665691" y="270027"/>
                    <a:pt x="4667397" y="258082"/>
                    <a:pt x="4673772" y="241599"/>
                  </a:cubicBezTo>
                  <a:cubicBezTo>
                    <a:pt x="4678234" y="230001"/>
                    <a:pt x="4681826" y="215012"/>
                    <a:pt x="4681918" y="208569"/>
                  </a:cubicBezTo>
                  <a:cubicBezTo>
                    <a:pt x="4682032" y="200590"/>
                    <a:pt x="4683944" y="195707"/>
                    <a:pt x="4687039" y="193910"/>
                  </a:cubicBezTo>
                  <a:cubicBezTo>
                    <a:pt x="4691370" y="191517"/>
                    <a:pt x="4691730" y="187839"/>
                    <a:pt x="4690428" y="171554"/>
                  </a:cubicBezTo>
                  <a:cubicBezTo>
                    <a:pt x="4687747" y="144507"/>
                    <a:pt x="4686239" y="142644"/>
                    <a:pt x="4665991" y="142047"/>
                  </a:cubicBezTo>
                  <a:cubicBezTo>
                    <a:pt x="4653410" y="141867"/>
                    <a:pt x="4647299" y="139937"/>
                    <a:pt x="4642148" y="135259"/>
                  </a:cubicBezTo>
                  <a:cubicBezTo>
                    <a:pt x="4634280" y="127474"/>
                    <a:pt x="4604314" y="119678"/>
                    <a:pt x="4572743" y="116771"/>
                  </a:cubicBezTo>
                  <a:cubicBezTo>
                    <a:pt x="4565346" y="116119"/>
                    <a:pt x="4559390" y="115745"/>
                    <a:pt x="4554518" y="115745"/>
                  </a:cubicBezTo>
                  <a:cubicBezTo>
                    <a:pt x="4540210" y="115745"/>
                    <a:pt x="4535243" y="118967"/>
                    <a:pt x="4530537" y="127829"/>
                  </a:cubicBezTo>
                  <a:lnTo>
                    <a:pt x="4525492" y="137271"/>
                  </a:lnTo>
                  <a:lnTo>
                    <a:pt x="4521371" y="124935"/>
                  </a:lnTo>
                  <a:cubicBezTo>
                    <a:pt x="4516957" y="111675"/>
                    <a:pt x="4510361" y="79353"/>
                    <a:pt x="4505922" y="46450"/>
                  </a:cubicBezTo>
                  <a:cubicBezTo>
                    <a:pt x="4501457" y="15387"/>
                    <a:pt x="4492155" y="521"/>
                    <a:pt x="4477430" y="3"/>
                  </a:cubicBezTo>
                  <a:cubicBezTo>
                    <a:pt x="4477277" y="1"/>
                    <a:pt x="4477126" y="0"/>
                    <a:pt x="4476975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2B79CF3-8A6D-49A0-6AE6-90E67D905B26}"/>
                </a:ext>
              </a:extLst>
            </p:cNvPr>
            <p:cNvSpPr/>
            <p:nvPr/>
          </p:nvSpPr>
          <p:spPr>
            <a:xfrm>
              <a:off x="2851013" y="2812778"/>
              <a:ext cx="1389366" cy="322698"/>
            </a:xfrm>
            <a:custGeom>
              <a:avLst/>
              <a:gdLst>
                <a:gd name="connsiteX0" fmla="*/ 32216 w 1389366"/>
                <a:gd name="connsiteY0" fmla="*/ 0 h 322698"/>
                <a:gd name="connsiteX1" fmla="*/ 55911 w 1389366"/>
                <a:gd name="connsiteY1" fmla="*/ 13707 h 322698"/>
                <a:gd name="connsiteX2" fmla="*/ 226186 w 1389366"/>
                <a:gd name="connsiteY2" fmla="*/ 82442 h 322698"/>
                <a:gd name="connsiteX3" fmla="*/ 328118 w 1389366"/>
                <a:gd name="connsiteY3" fmla="*/ 122881 h 322698"/>
                <a:gd name="connsiteX4" fmla="*/ 358000 w 1389366"/>
                <a:gd name="connsiteY4" fmla="*/ 136506 h 322698"/>
                <a:gd name="connsiteX5" fmla="*/ 374758 w 1389366"/>
                <a:gd name="connsiteY5" fmla="*/ 145034 h 322698"/>
                <a:gd name="connsiteX6" fmla="*/ 505639 w 1389366"/>
                <a:gd name="connsiteY6" fmla="*/ 178522 h 322698"/>
                <a:gd name="connsiteX7" fmla="*/ 649641 w 1389366"/>
                <a:gd name="connsiteY7" fmla="*/ 195932 h 322698"/>
                <a:gd name="connsiteX8" fmla="*/ 719254 w 1389366"/>
                <a:gd name="connsiteY8" fmla="*/ 199998 h 322698"/>
                <a:gd name="connsiteX9" fmla="*/ 899526 w 1389366"/>
                <a:gd name="connsiteY9" fmla="*/ 213632 h 322698"/>
                <a:gd name="connsiteX10" fmla="*/ 1057302 w 1389366"/>
                <a:gd name="connsiteY10" fmla="*/ 220360 h 322698"/>
                <a:gd name="connsiteX11" fmla="*/ 1085440 w 1389366"/>
                <a:gd name="connsiteY11" fmla="*/ 219059 h 322698"/>
                <a:gd name="connsiteX12" fmla="*/ 1121123 w 1389366"/>
                <a:gd name="connsiteY12" fmla="*/ 213431 h 322698"/>
                <a:gd name="connsiteX13" fmla="*/ 1211225 w 1389366"/>
                <a:gd name="connsiteY13" fmla="*/ 201218 h 322698"/>
                <a:gd name="connsiteX14" fmla="*/ 1246628 w 1389366"/>
                <a:gd name="connsiteY14" fmla="*/ 193746 h 322698"/>
                <a:gd name="connsiteX15" fmla="*/ 1277424 w 1389366"/>
                <a:gd name="connsiteY15" fmla="*/ 186514 h 322698"/>
                <a:gd name="connsiteX16" fmla="*/ 1305151 w 1389366"/>
                <a:gd name="connsiteY16" fmla="*/ 179238 h 322698"/>
                <a:gd name="connsiteX17" fmla="*/ 1351995 w 1389366"/>
                <a:gd name="connsiteY17" fmla="*/ 165792 h 322698"/>
                <a:gd name="connsiteX18" fmla="*/ 1383787 w 1389366"/>
                <a:gd name="connsiteY18" fmla="*/ 157610 h 322698"/>
                <a:gd name="connsiteX19" fmla="*/ 1389159 w 1389366"/>
                <a:gd name="connsiteY19" fmla="*/ 163869 h 322698"/>
                <a:gd name="connsiteX20" fmla="*/ 1338737 w 1389366"/>
                <a:gd name="connsiteY20" fmla="*/ 191383 h 322698"/>
                <a:gd name="connsiteX21" fmla="*/ 1289377 w 1389366"/>
                <a:gd name="connsiteY21" fmla="*/ 209091 h 322698"/>
                <a:gd name="connsiteX22" fmla="*/ 1227672 w 1389366"/>
                <a:gd name="connsiteY22" fmla="*/ 231532 h 322698"/>
                <a:gd name="connsiteX23" fmla="*/ 1167501 w 1389366"/>
                <a:gd name="connsiteY23" fmla="*/ 253995 h 322698"/>
                <a:gd name="connsiteX24" fmla="*/ 1115041 w 1389366"/>
                <a:gd name="connsiteY24" fmla="*/ 273807 h 322698"/>
                <a:gd name="connsiteX25" fmla="*/ 1088813 w 1389366"/>
                <a:gd name="connsiteY25" fmla="*/ 283559 h 322698"/>
                <a:gd name="connsiteX26" fmla="*/ 1056417 w 1389366"/>
                <a:gd name="connsiteY26" fmla="*/ 295372 h 322698"/>
                <a:gd name="connsiteX27" fmla="*/ 1017862 w 1389366"/>
                <a:gd name="connsiteY27" fmla="*/ 308630 h 322698"/>
                <a:gd name="connsiteX28" fmla="*/ 841201 w 1389366"/>
                <a:gd name="connsiteY28" fmla="*/ 321444 h 322698"/>
                <a:gd name="connsiteX29" fmla="*/ 730895 w 1389366"/>
                <a:gd name="connsiteY29" fmla="*/ 322699 h 322698"/>
                <a:gd name="connsiteX30" fmla="*/ 546836 w 1389366"/>
                <a:gd name="connsiteY30" fmla="*/ 302186 h 322698"/>
                <a:gd name="connsiteX31" fmla="*/ 510128 w 1389366"/>
                <a:gd name="connsiteY31" fmla="*/ 293680 h 322698"/>
                <a:gd name="connsiteX32" fmla="*/ 491782 w 1389366"/>
                <a:gd name="connsiteY32" fmla="*/ 288813 h 322698"/>
                <a:gd name="connsiteX33" fmla="*/ 459673 w 1389366"/>
                <a:gd name="connsiteY33" fmla="*/ 280681 h 322698"/>
                <a:gd name="connsiteX34" fmla="*/ 430631 w 1389366"/>
                <a:gd name="connsiteY34" fmla="*/ 272592 h 322698"/>
                <a:gd name="connsiteX35" fmla="*/ 412286 w 1389366"/>
                <a:gd name="connsiteY35" fmla="*/ 267725 h 322698"/>
                <a:gd name="connsiteX36" fmla="*/ 393941 w 1389366"/>
                <a:gd name="connsiteY36" fmla="*/ 262859 h 322698"/>
                <a:gd name="connsiteX37" fmla="*/ 334389 w 1389366"/>
                <a:gd name="connsiteY37" fmla="*/ 242055 h 322698"/>
                <a:gd name="connsiteX38" fmla="*/ 123829 w 1389366"/>
                <a:gd name="connsiteY38" fmla="*/ 157397 h 322698"/>
                <a:gd name="connsiteX39" fmla="*/ 24620 w 1389366"/>
                <a:gd name="connsiteY39" fmla="*/ 119759 h 322698"/>
                <a:gd name="connsiteX40" fmla="*/ 3453 w 1389366"/>
                <a:gd name="connsiteY40" fmla="*/ 97664 h 322698"/>
                <a:gd name="connsiteX41" fmla="*/ 44314 w 1389366"/>
                <a:gd name="connsiteY41" fmla="*/ 73390 h 322698"/>
                <a:gd name="connsiteX42" fmla="*/ 59705 w 1389366"/>
                <a:gd name="connsiteY42" fmla="*/ 70234 h 322698"/>
                <a:gd name="connsiteX43" fmla="*/ 50640 w 1389366"/>
                <a:gd name="connsiteY43" fmla="*/ 60283 h 322698"/>
                <a:gd name="connsiteX44" fmla="*/ 26172 w 1389366"/>
                <a:gd name="connsiteY44" fmla="*/ 11440 h 322698"/>
                <a:gd name="connsiteX45" fmla="*/ 32216 w 1389366"/>
                <a:gd name="connsiteY45" fmla="*/ 0 h 32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389366" h="322698">
                  <a:moveTo>
                    <a:pt x="32216" y="0"/>
                  </a:moveTo>
                  <a:cubicBezTo>
                    <a:pt x="36806" y="0"/>
                    <a:pt x="44340" y="4564"/>
                    <a:pt x="55911" y="13707"/>
                  </a:cubicBezTo>
                  <a:cubicBezTo>
                    <a:pt x="80801" y="33093"/>
                    <a:pt x="164413" y="66825"/>
                    <a:pt x="226186" y="82442"/>
                  </a:cubicBezTo>
                  <a:cubicBezTo>
                    <a:pt x="264416" y="91890"/>
                    <a:pt x="283033" y="99216"/>
                    <a:pt x="328118" y="122881"/>
                  </a:cubicBezTo>
                  <a:cubicBezTo>
                    <a:pt x="342127" y="130447"/>
                    <a:pt x="355545" y="136471"/>
                    <a:pt x="358000" y="136506"/>
                  </a:cubicBezTo>
                  <a:cubicBezTo>
                    <a:pt x="360148" y="136537"/>
                    <a:pt x="367767" y="140329"/>
                    <a:pt x="374758" y="145034"/>
                  </a:cubicBezTo>
                  <a:cubicBezTo>
                    <a:pt x="408213" y="166383"/>
                    <a:pt x="425029" y="170922"/>
                    <a:pt x="505639" y="178522"/>
                  </a:cubicBezTo>
                  <a:cubicBezTo>
                    <a:pt x="541502" y="181798"/>
                    <a:pt x="607989" y="189810"/>
                    <a:pt x="649641" y="195932"/>
                  </a:cubicBezTo>
                  <a:cubicBezTo>
                    <a:pt x="662201" y="197646"/>
                    <a:pt x="693789" y="199327"/>
                    <a:pt x="719254" y="199998"/>
                  </a:cubicBezTo>
                  <a:cubicBezTo>
                    <a:pt x="764668" y="200649"/>
                    <a:pt x="783062" y="202140"/>
                    <a:pt x="899526" y="213632"/>
                  </a:cubicBezTo>
                  <a:cubicBezTo>
                    <a:pt x="937384" y="217519"/>
                    <a:pt x="1015286" y="220360"/>
                    <a:pt x="1057302" y="220360"/>
                  </a:cubicBezTo>
                  <a:cubicBezTo>
                    <a:pt x="1073107" y="220360"/>
                    <a:pt x="1083833" y="219958"/>
                    <a:pt x="1085440" y="219059"/>
                  </a:cubicBezTo>
                  <a:cubicBezTo>
                    <a:pt x="1086988" y="218160"/>
                    <a:pt x="1102984" y="215627"/>
                    <a:pt x="1121123" y="213431"/>
                  </a:cubicBezTo>
                  <a:cubicBezTo>
                    <a:pt x="1181995" y="206325"/>
                    <a:pt x="1200446" y="203826"/>
                    <a:pt x="1211225" y="201218"/>
                  </a:cubicBezTo>
                  <a:cubicBezTo>
                    <a:pt x="1217078" y="199767"/>
                    <a:pt x="1233087" y="196314"/>
                    <a:pt x="1246628" y="193746"/>
                  </a:cubicBezTo>
                  <a:cubicBezTo>
                    <a:pt x="1260174" y="190871"/>
                    <a:pt x="1274030" y="187693"/>
                    <a:pt x="1277424" y="186514"/>
                  </a:cubicBezTo>
                  <a:cubicBezTo>
                    <a:pt x="1280816" y="185335"/>
                    <a:pt x="1293451" y="181833"/>
                    <a:pt x="1305151" y="179238"/>
                  </a:cubicBezTo>
                  <a:cubicBezTo>
                    <a:pt x="1317162" y="176341"/>
                    <a:pt x="1338121" y="170196"/>
                    <a:pt x="1351995" y="165792"/>
                  </a:cubicBezTo>
                  <a:cubicBezTo>
                    <a:pt x="1368389" y="160316"/>
                    <a:pt x="1378325" y="157610"/>
                    <a:pt x="1383787" y="157610"/>
                  </a:cubicBezTo>
                  <a:cubicBezTo>
                    <a:pt x="1388599" y="157610"/>
                    <a:pt x="1389938" y="159711"/>
                    <a:pt x="1389159" y="163869"/>
                  </a:cubicBezTo>
                  <a:cubicBezTo>
                    <a:pt x="1387826" y="171216"/>
                    <a:pt x="1375451" y="178098"/>
                    <a:pt x="1338737" y="191383"/>
                  </a:cubicBezTo>
                  <a:cubicBezTo>
                    <a:pt x="1331952" y="193741"/>
                    <a:pt x="1309739" y="201709"/>
                    <a:pt x="1289377" y="209091"/>
                  </a:cubicBezTo>
                  <a:cubicBezTo>
                    <a:pt x="1269014" y="216472"/>
                    <a:pt x="1241248" y="226509"/>
                    <a:pt x="1227672" y="231532"/>
                  </a:cubicBezTo>
                  <a:cubicBezTo>
                    <a:pt x="1214099" y="236248"/>
                    <a:pt x="1186947" y="246295"/>
                    <a:pt x="1167501" y="253995"/>
                  </a:cubicBezTo>
                  <a:cubicBezTo>
                    <a:pt x="1148059" y="261390"/>
                    <a:pt x="1124299" y="270257"/>
                    <a:pt x="1115041" y="273807"/>
                  </a:cubicBezTo>
                  <a:cubicBezTo>
                    <a:pt x="1105786" y="277050"/>
                    <a:pt x="1094061" y="281486"/>
                    <a:pt x="1088813" y="283559"/>
                  </a:cubicBezTo>
                  <a:cubicBezTo>
                    <a:pt x="1083872" y="285637"/>
                    <a:pt x="1069064" y="290949"/>
                    <a:pt x="1056417" y="295372"/>
                  </a:cubicBezTo>
                  <a:cubicBezTo>
                    <a:pt x="1043774" y="299488"/>
                    <a:pt x="1026499" y="305686"/>
                    <a:pt x="1017862" y="308630"/>
                  </a:cubicBezTo>
                  <a:cubicBezTo>
                    <a:pt x="996268" y="316301"/>
                    <a:pt x="950183" y="319630"/>
                    <a:pt x="841201" y="321444"/>
                  </a:cubicBezTo>
                  <a:cubicBezTo>
                    <a:pt x="796076" y="322212"/>
                    <a:pt x="760327" y="322699"/>
                    <a:pt x="730895" y="322699"/>
                  </a:cubicBezTo>
                  <a:cubicBezTo>
                    <a:pt x="638987" y="322699"/>
                    <a:pt x="608680" y="317951"/>
                    <a:pt x="546836" y="302186"/>
                  </a:cubicBezTo>
                  <a:cubicBezTo>
                    <a:pt x="532462" y="298605"/>
                    <a:pt x="515944" y="294685"/>
                    <a:pt x="510128" y="293680"/>
                  </a:cubicBezTo>
                  <a:cubicBezTo>
                    <a:pt x="504310" y="292677"/>
                    <a:pt x="496056" y="290410"/>
                    <a:pt x="491782" y="288813"/>
                  </a:cubicBezTo>
                  <a:cubicBezTo>
                    <a:pt x="487503" y="287525"/>
                    <a:pt x="473134" y="283636"/>
                    <a:pt x="459673" y="280681"/>
                  </a:cubicBezTo>
                  <a:cubicBezTo>
                    <a:pt x="446210" y="277725"/>
                    <a:pt x="433064" y="274161"/>
                    <a:pt x="430631" y="272592"/>
                  </a:cubicBezTo>
                  <a:cubicBezTo>
                    <a:pt x="427887" y="271325"/>
                    <a:pt x="419633" y="269058"/>
                    <a:pt x="412286" y="267725"/>
                  </a:cubicBezTo>
                  <a:cubicBezTo>
                    <a:pt x="404939" y="266392"/>
                    <a:pt x="396685" y="264126"/>
                    <a:pt x="393941" y="262859"/>
                  </a:cubicBezTo>
                  <a:cubicBezTo>
                    <a:pt x="391503" y="261596"/>
                    <a:pt x="364631" y="252003"/>
                    <a:pt x="334389" y="242055"/>
                  </a:cubicBezTo>
                  <a:cubicBezTo>
                    <a:pt x="250702" y="213540"/>
                    <a:pt x="189666" y="189340"/>
                    <a:pt x="123829" y="157397"/>
                  </a:cubicBezTo>
                  <a:cubicBezTo>
                    <a:pt x="61649" y="127349"/>
                    <a:pt x="47911" y="122242"/>
                    <a:pt x="24620" y="119759"/>
                  </a:cubicBezTo>
                  <a:cubicBezTo>
                    <a:pt x="-818" y="117246"/>
                    <a:pt x="-3843" y="114134"/>
                    <a:pt x="3453" y="97664"/>
                  </a:cubicBezTo>
                  <a:cubicBezTo>
                    <a:pt x="8214" y="86683"/>
                    <a:pt x="24000" y="77395"/>
                    <a:pt x="44314" y="73390"/>
                  </a:cubicBezTo>
                  <a:lnTo>
                    <a:pt x="59705" y="70234"/>
                  </a:lnTo>
                  <a:lnTo>
                    <a:pt x="50640" y="60283"/>
                  </a:lnTo>
                  <a:cubicBezTo>
                    <a:pt x="39453" y="48460"/>
                    <a:pt x="26028" y="21565"/>
                    <a:pt x="26172" y="11440"/>
                  </a:cubicBezTo>
                  <a:cubicBezTo>
                    <a:pt x="26282" y="3817"/>
                    <a:pt x="28017" y="0"/>
                    <a:pt x="32216" y="0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561C64A-5EAB-93A6-079B-C910875D50CE}"/>
                </a:ext>
              </a:extLst>
            </p:cNvPr>
            <p:cNvSpPr/>
            <p:nvPr/>
          </p:nvSpPr>
          <p:spPr>
            <a:xfrm>
              <a:off x="4186131" y="2871531"/>
              <a:ext cx="274766" cy="118789"/>
            </a:xfrm>
            <a:custGeom>
              <a:avLst/>
              <a:gdLst>
                <a:gd name="connsiteX0" fmla="*/ 274767 w 274766"/>
                <a:gd name="connsiteY0" fmla="*/ 0 h 118789"/>
                <a:gd name="connsiteX1" fmla="*/ 274747 w 274766"/>
                <a:gd name="connsiteY1" fmla="*/ 13 h 118789"/>
                <a:gd name="connsiteX2" fmla="*/ 268385 w 274766"/>
                <a:gd name="connsiteY2" fmla="*/ 2764 h 118789"/>
                <a:gd name="connsiteX3" fmla="*/ 0 w 274766"/>
                <a:gd name="connsiteY3" fmla="*/ 118790 h 118789"/>
                <a:gd name="connsiteX4" fmla="*/ 4505 w 274766"/>
                <a:gd name="connsiteY4" fmla="*/ 118543 h 118789"/>
                <a:gd name="connsiteX5" fmla="*/ 11727 w 274766"/>
                <a:gd name="connsiteY5" fmla="*/ 116959 h 118789"/>
                <a:gd name="connsiteX6" fmla="*/ 30728 w 274766"/>
                <a:gd name="connsiteY6" fmla="*/ 114565 h 118789"/>
                <a:gd name="connsiteX7" fmla="*/ 43475 w 274766"/>
                <a:gd name="connsiteY7" fmla="*/ 113742 h 118789"/>
                <a:gd name="connsiteX8" fmla="*/ 48994 w 274766"/>
                <a:gd name="connsiteY8" fmla="*/ 112859 h 118789"/>
                <a:gd name="connsiteX9" fmla="*/ 68042 w 274766"/>
                <a:gd name="connsiteY9" fmla="*/ 106461 h 118789"/>
                <a:gd name="connsiteX10" fmla="*/ 87163 w 274766"/>
                <a:gd name="connsiteY10" fmla="*/ 103525 h 118789"/>
                <a:gd name="connsiteX11" fmla="*/ 91381 w 274766"/>
                <a:gd name="connsiteY11" fmla="*/ 102528 h 118789"/>
                <a:gd name="connsiteX12" fmla="*/ 125181 w 274766"/>
                <a:gd name="connsiteY12" fmla="*/ 89921 h 118789"/>
                <a:gd name="connsiteX13" fmla="*/ 148147 w 274766"/>
                <a:gd name="connsiteY13" fmla="*/ 79628 h 118789"/>
                <a:gd name="connsiteX14" fmla="*/ 184206 w 274766"/>
                <a:gd name="connsiteY14" fmla="*/ 55878 h 118789"/>
                <a:gd name="connsiteX15" fmla="*/ 208170 w 274766"/>
                <a:gd name="connsiteY15" fmla="*/ 43426 h 118789"/>
                <a:gd name="connsiteX16" fmla="*/ 247860 w 274766"/>
                <a:gd name="connsiteY16" fmla="*/ 13924 h 118789"/>
                <a:gd name="connsiteX17" fmla="*/ 268253 w 274766"/>
                <a:gd name="connsiteY17" fmla="*/ 2831 h 118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4766" h="118789">
                  <a:moveTo>
                    <a:pt x="274767" y="0"/>
                  </a:moveTo>
                  <a:cubicBezTo>
                    <a:pt x="266649" y="3514"/>
                    <a:pt x="266642" y="3519"/>
                    <a:pt x="274747" y="13"/>
                  </a:cubicBezTo>
                  <a:moveTo>
                    <a:pt x="268385" y="2764"/>
                  </a:moveTo>
                  <a:lnTo>
                    <a:pt x="0" y="118790"/>
                  </a:lnTo>
                  <a:lnTo>
                    <a:pt x="4505" y="118543"/>
                  </a:lnTo>
                  <a:lnTo>
                    <a:pt x="11727" y="116959"/>
                  </a:lnTo>
                  <a:cubicBezTo>
                    <a:pt x="15913" y="116901"/>
                    <a:pt x="22247" y="116103"/>
                    <a:pt x="30728" y="114565"/>
                  </a:cubicBezTo>
                  <a:cubicBezTo>
                    <a:pt x="32751" y="114273"/>
                    <a:pt x="37000" y="113999"/>
                    <a:pt x="43475" y="113742"/>
                  </a:cubicBezTo>
                  <a:cubicBezTo>
                    <a:pt x="45076" y="113608"/>
                    <a:pt x="46915" y="113313"/>
                    <a:pt x="48994" y="112859"/>
                  </a:cubicBezTo>
                  <a:lnTo>
                    <a:pt x="68042" y="106461"/>
                  </a:lnTo>
                  <a:cubicBezTo>
                    <a:pt x="70982" y="105619"/>
                    <a:pt x="77356" y="104640"/>
                    <a:pt x="87163" y="103525"/>
                  </a:cubicBezTo>
                  <a:lnTo>
                    <a:pt x="91381" y="102528"/>
                  </a:lnTo>
                  <a:lnTo>
                    <a:pt x="125181" y="89921"/>
                  </a:lnTo>
                  <a:lnTo>
                    <a:pt x="148147" y="79628"/>
                  </a:lnTo>
                  <a:cubicBezTo>
                    <a:pt x="156589" y="74358"/>
                    <a:pt x="168609" y="66441"/>
                    <a:pt x="184206" y="55878"/>
                  </a:cubicBezTo>
                  <a:cubicBezTo>
                    <a:pt x="183694" y="55814"/>
                    <a:pt x="191682" y="51664"/>
                    <a:pt x="208170" y="43426"/>
                  </a:cubicBezTo>
                  <a:cubicBezTo>
                    <a:pt x="227620" y="29638"/>
                    <a:pt x="240850" y="19804"/>
                    <a:pt x="247860" y="13924"/>
                  </a:cubicBezTo>
                  <a:cubicBezTo>
                    <a:pt x="252333" y="10831"/>
                    <a:pt x="259131" y="7134"/>
                    <a:pt x="268253" y="2831"/>
                  </a:cubicBezTo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8852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B57890AE-612B-B9A5-4970-5C50265ACE21}"/>
              </a:ext>
            </a:extLst>
          </p:cNvPr>
          <p:cNvSpPr/>
          <p:nvPr/>
        </p:nvSpPr>
        <p:spPr>
          <a:xfrm>
            <a:off x="1428705" y="1655309"/>
            <a:ext cx="4365953" cy="3865595"/>
          </a:xfrm>
          <a:custGeom>
            <a:avLst/>
            <a:gdLst>
              <a:gd name="connsiteX0" fmla="*/ 214108 w 1053186"/>
              <a:gd name="connsiteY0" fmla="*/ 491 h 932486"/>
              <a:gd name="connsiteX1" fmla="*/ 192375 w 1053186"/>
              <a:gd name="connsiteY1" fmla="*/ 4895 h 932486"/>
              <a:gd name="connsiteX2" fmla="*/ 180869 w 1053186"/>
              <a:gd name="connsiteY2" fmla="*/ 7878 h 932486"/>
              <a:gd name="connsiteX3" fmla="*/ 177602 w 1053186"/>
              <a:gd name="connsiteY3" fmla="*/ 8517 h 932486"/>
              <a:gd name="connsiteX4" fmla="*/ 174192 w 1053186"/>
              <a:gd name="connsiteY4" fmla="*/ 9582 h 932486"/>
              <a:gd name="connsiteX5" fmla="*/ 171280 w 1053186"/>
              <a:gd name="connsiteY5" fmla="*/ 10648 h 932486"/>
              <a:gd name="connsiteX6" fmla="*/ 169292 w 1053186"/>
              <a:gd name="connsiteY6" fmla="*/ 11287 h 932486"/>
              <a:gd name="connsiteX7" fmla="*/ 163610 w 1053186"/>
              <a:gd name="connsiteY7" fmla="*/ 14199 h 932486"/>
              <a:gd name="connsiteX8" fmla="*/ 154164 w 1053186"/>
              <a:gd name="connsiteY8" fmla="*/ 20662 h 932486"/>
              <a:gd name="connsiteX9" fmla="*/ 152743 w 1053186"/>
              <a:gd name="connsiteY9" fmla="*/ 21301 h 932486"/>
              <a:gd name="connsiteX10" fmla="*/ 149618 w 1053186"/>
              <a:gd name="connsiteY10" fmla="*/ 23077 h 932486"/>
              <a:gd name="connsiteX11" fmla="*/ 146990 w 1053186"/>
              <a:gd name="connsiteY11" fmla="*/ 24852 h 932486"/>
              <a:gd name="connsiteX12" fmla="*/ 131720 w 1053186"/>
              <a:gd name="connsiteY12" fmla="*/ 35719 h 932486"/>
              <a:gd name="connsiteX13" fmla="*/ 128027 w 1053186"/>
              <a:gd name="connsiteY13" fmla="*/ 38063 h 932486"/>
              <a:gd name="connsiteX14" fmla="*/ 123339 w 1053186"/>
              <a:gd name="connsiteY14" fmla="*/ 41046 h 932486"/>
              <a:gd name="connsiteX15" fmla="*/ 117942 w 1053186"/>
              <a:gd name="connsiteY15" fmla="*/ 44384 h 932486"/>
              <a:gd name="connsiteX16" fmla="*/ 115172 w 1053186"/>
              <a:gd name="connsiteY16" fmla="*/ 47935 h 932486"/>
              <a:gd name="connsiteX17" fmla="*/ 112615 w 1053186"/>
              <a:gd name="connsiteY17" fmla="*/ 52978 h 932486"/>
              <a:gd name="connsiteX18" fmla="*/ 106933 w 1053186"/>
              <a:gd name="connsiteY18" fmla="*/ 57452 h 932486"/>
              <a:gd name="connsiteX19" fmla="*/ 102884 w 1053186"/>
              <a:gd name="connsiteY19" fmla="*/ 64981 h 932486"/>
              <a:gd name="connsiteX20" fmla="*/ 97771 w 1053186"/>
              <a:gd name="connsiteY20" fmla="*/ 73220 h 932486"/>
              <a:gd name="connsiteX21" fmla="*/ 95072 w 1053186"/>
              <a:gd name="connsiteY21" fmla="*/ 76345 h 932486"/>
              <a:gd name="connsiteX22" fmla="*/ 95782 w 1053186"/>
              <a:gd name="connsiteY22" fmla="*/ 78476 h 932486"/>
              <a:gd name="connsiteX23" fmla="*/ 89887 w 1053186"/>
              <a:gd name="connsiteY23" fmla="*/ 86288 h 932486"/>
              <a:gd name="connsiteX24" fmla="*/ 86265 w 1053186"/>
              <a:gd name="connsiteY24" fmla="*/ 94456 h 932486"/>
              <a:gd name="connsiteX25" fmla="*/ 85555 w 1053186"/>
              <a:gd name="connsiteY25" fmla="*/ 97297 h 932486"/>
              <a:gd name="connsiteX26" fmla="*/ 84418 w 1053186"/>
              <a:gd name="connsiteY26" fmla="*/ 100635 h 932486"/>
              <a:gd name="connsiteX27" fmla="*/ 88111 w 1053186"/>
              <a:gd name="connsiteY27" fmla="*/ 106885 h 932486"/>
              <a:gd name="connsiteX28" fmla="*/ 90739 w 1053186"/>
              <a:gd name="connsiteY28" fmla="*/ 108093 h 932486"/>
              <a:gd name="connsiteX29" fmla="*/ 89674 w 1053186"/>
              <a:gd name="connsiteY29" fmla="*/ 110365 h 932486"/>
              <a:gd name="connsiteX30" fmla="*/ 87472 w 1053186"/>
              <a:gd name="connsiteY30" fmla="*/ 113774 h 932486"/>
              <a:gd name="connsiteX31" fmla="*/ 86691 w 1053186"/>
              <a:gd name="connsiteY31" fmla="*/ 117326 h 932486"/>
              <a:gd name="connsiteX32" fmla="*/ 86904 w 1053186"/>
              <a:gd name="connsiteY32" fmla="*/ 119670 h 932486"/>
              <a:gd name="connsiteX33" fmla="*/ 91947 w 1053186"/>
              <a:gd name="connsiteY33" fmla="*/ 120238 h 932486"/>
              <a:gd name="connsiteX34" fmla="*/ 96634 w 1053186"/>
              <a:gd name="connsiteY34" fmla="*/ 122581 h 932486"/>
              <a:gd name="connsiteX35" fmla="*/ 97131 w 1053186"/>
              <a:gd name="connsiteY35" fmla="*/ 124286 h 932486"/>
              <a:gd name="connsiteX36" fmla="*/ 97913 w 1053186"/>
              <a:gd name="connsiteY36" fmla="*/ 125991 h 932486"/>
              <a:gd name="connsiteX37" fmla="*/ 99830 w 1053186"/>
              <a:gd name="connsiteY37" fmla="*/ 127979 h 932486"/>
              <a:gd name="connsiteX38" fmla="*/ 102458 w 1053186"/>
              <a:gd name="connsiteY38" fmla="*/ 131388 h 932486"/>
              <a:gd name="connsiteX39" fmla="*/ 103239 w 1053186"/>
              <a:gd name="connsiteY39" fmla="*/ 134584 h 932486"/>
              <a:gd name="connsiteX40" fmla="*/ 107785 w 1053186"/>
              <a:gd name="connsiteY40" fmla="*/ 134371 h 932486"/>
              <a:gd name="connsiteX41" fmla="*/ 114035 w 1053186"/>
              <a:gd name="connsiteY41" fmla="*/ 133022 h 932486"/>
              <a:gd name="connsiteX42" fmla="*/ 115669 w 1053186"/>
              <a:gd name="connsiteY42" fmla="*/ 136715 h 932486"/>
              <a:gd name="connsiteX43" fmla="*/ 116663 w 1053186"/>
              <a:gd name="connsiteY43" fmla="*/ 142681 h 932486"/>
              <a:gd name="connsiteX44" fmla="*/ 117799 w 1053186"/>
              <a:gd name="connsiteY44" fmla="*/ 150068 h 932486"/>
              <a:gd name="connsiteX45" fmla="*/ 123055 w 1053186"/>
              <a:gd name="connsiteY45" fmla="*/ 163633 h 932486"/>
              <a:gd name="connsiteX46" fmla="*/ 129021 w 1053186"/>
              <a:gd name="connsiteY46" fmla="*/ 170026 h 932486"/>
              <a:gd name="connsiteX47" fmla="*/ 133354 w 1053186"/>
              <a:gd name="connsiteY47" fmla="*/ 173719 h 932486"/>
              <a:gd name="connsiteX48" fmla="*/ 135840 w 1053186"/>
              <a:gd name="connsiteY48" fmla="*/ 183520 h 932486"/>
              <a:gd name="connsiteX49" fmla="*/ 138396 w 1053186"/>
              <a:gd name="connsiteY49" fmla="*/ 200637 h 932486"/>
              <a:gd name="connsiteX50" fmla="*/ 139462 w 1053186"/>
              <a:gd name="connsiteY50" fmla="*/ 203691 h 932486"/>
              <a:gd name="connsiteX51" fmla="*/ 141735 w 1053186"/>
              <a:gd name="connsiteY51" fmla="*/ 209373 h 932486"/>
              <a:gd name="connsiteX52" fmla="*/ 142303 w 1053186"/>
              <a:gd name="connsiteY52" fmla="*/ 221802 h 932486"/>
              <a:gd name="connsiteX53" fmla="*/ 141521 w 1053186"/>
              <a:gd name="connsiteY53" fmla="*/ 228904 h 932486"/>
              <a:gd name="connsiteX54" fmla="*/ 151252 w 1053186"/>
              <a:gd name="connsiteY54" fmla="*/ 239700 h 932486"/>
              <a:gd name="connsiteX55" fmla="*/ 154945 w 1053186"/>
              <a:gd name="connsiteY55" fmla="*/ 244388 h 932486"/>
              <a:gd name="connsiteX56" fmla="*/ 162260 w 1053186"/>
              <a:gd name="connsiteY56" fmla="*/ 258521 h 932486"/>
              <a:gd name="connsiteX57" fmla="*/ 166806 w 1053186"/>
              <a:gd name="connsiteY57" fmla="*/ 263564 h 932486"/>
              <a:gd name="connsiteX58" fmla="*/ 171991 w 1053186"/>
              <a:gd name="connsiteY58" fmla="*/ 273649 h 932486"/>
              <a:gd name="connsiteX59" fmla="*/ 176252 w 1053186"/>
              <a:gd name="connsiteY59" fmla="*/ 275496 h 932486"/>
              <a:gd name="connsiteX60" fmla="*/ 179235 w 1053186"/>
              <a:gd name="connsiteY60" fmla="*/ 277272 h 932486"/>
              <a:gd name="connsiteX61" fmla="*/ 180727 w 1053186"/>
              <a:gd name="connsiteY61" fmla="*/ 282812 h 932486"/>
              <a:gd name="connsiteX62" fmla="*/ 184207 w 1053186"/>
              <a:gd name="connsiteY62" fmla="*/ 290340 h 932486"/>
              <a:gd name="connsiteX63" fmla="*/ 187403 w 1053186"/>
              <a:gd name="connsiteY63" fmla="*/ 300780 h 932486"/>
              <a:gd name="connsiteX64" fmla="*/ 183781 w 1053186"/>
              <a:gd name="connsiteY64" fmla="*/ 361648 h 932486"/>
              <a:gd name="connsiteX65" fmla="*/ 183142 w 1053186"/>
              <a:gd name="connsiteY65" fmla="*/ 364844 h 932486"/>
              <a:gd name="connsiteX66" fmla="*/ 182076 w 1053186"/>
              <a:gd name="connsiteY66" fmla="*/ 368182 h 932486"/>
              <a:gd name="connsiteX67" fmla="*/ 181011 w 1053186"/>
              <a:gd name="connsiteY67" fmla="*/ 371520 h 932486"/>
              <a:gd name="connsiteX68" fmla="*/ 180301 w 1053186"/>
              <a:gd name="connsiteY68" fmla="*/ 373935 h 932486"/>
              <a:gd name="connsiteX69" fmla="*/ 179590 w 1053186"/>
              <a:gd name="connsiteY69" fmla="*/ 375924 h 932486"/>
              <a:gd name="connsiteX70" fmla="*/ 177460 w 1053186"/>
              <a:gd name="connsiteY70" fmla="*/ 382458 h 932486"/>
              <a:gd name="connsiteX71" fmla="*/ 175329 w 1053186"/>
              <a:gd name="connsiteY71" fmla="*/ 388992 h 932486"/>
              <a:gd name="connsiteX72" fmla="*/ 174619 w 1053186"/>
              <a:gd name="connsiteY72" fmla="*/ 390981 h 932486"/>
              <a:gd name="connsiteX73" fmla="*/ 173908 w 1053186"/>
              <a:gd name="connsiteY73" fmla="*/ 392970 h 932486"/>
              <a:gd name="connsiteX74" fmla="*/ 172843 w 1053186"/>
              <a:gd name="connsiteY74" fmla="*/ 395882 h 932486"/>
              <a:gd name="connsiteX75" fmla="*/ 171778 w 1053186"/>
              <a:gd name="connsiteY75" fmla="*/ 398794 h 932486"/>
              <a:gd name="connsiteX76" fmla="*/ 171139 w 1053186"/>
              <a:gd name="connsiteY76" fmla="*/ 400924 h 932486"/>
              <a:gd name="connsiteX77" fmla="*/ 169363 w 1053186"/>
              <a:gd name="connsiteY77" fmla="*/ 405541 h 932486"/>
              <a:gd name="connsiteX78" fmla="*/ 167516 w 1053186"/>
              <a:gd name="connsiteY78" fmla="*/ 410868 h 932486"/>
              <a:gd name="connsiteX79" fmla="*/ 164675 w 1053186"/>
              <a:gd name="connsiteY79" fmla="*/ 420740 h 932486"/>
              <a:gd name="connsiteX80" fmla="*/ 162900 w 1053186"/>
              <a:gd name="connsiteY80" fmla="*/ 427203 h 932486"/>
              <a:gd name="connsiteX81" fmla="*/ 161124 w 1053186"/>
              <a:gd name="connsiteY81" fmla="*/ 433596 h 932486"/>
              <a:gd name="connsiteX82" fmla="*/ 156437 w 1053186"/>
              <a:gd name="connsiteY82" fmla="*/ 446096 h 932486"/>
              <a:gd name="connsiteX83" fmla="*/ 155442 w 1053186"/>
              <a:gd name="connsiteY83" fmla="*/ 448368 h 932486"/>
              <a:gd name="connsiteX84" fmla="*/ 154803 w 1053186"/>
              <a:gd name="connsiteY84" fmla="*/ 449860 h 932486"/>
              <a:gd name="connsiteX85" fmla="*/ 153809 w 1053186"/>
              <a:gd name="connsiteY85" fmla="*/ 452204 h 932486"/>
              <a:gd name="connsiteX86" fmla="*/ 149334 w 1053186"/>
              <a:gd name="connsiteY86" fmla="*/ 464704 h 932486"/>
              <a:gd name="connsiteX87" fmla="*/ 148340 w 1053186"/>
              <a:gd name="connsiteY87" fmla="*/ 467971 h 932486"/>
              <a:gd name="connsiteX88" fmla="*/ 147843 w 1053186"/>
              <a:gd name="connsiteY88" fmla="*/ 469747 h 932486"/>
              <a:gd name="connsiteX89" fmla="*/ 144789 w 1053186"/>
              <a:gd name="connsiteY89" fmla="*/ 479051 h 932486"/>
              <a:gd name="connsiteX90" fmla="*/ 143723 w 1053186"/>
              <a:gd name="connsiteY90" fmla="*/ 482531 h 932486"/>
              <a:gd name="connsiteX91" fmla="*/ 142658 w 1053186"/>
              <a:gd name="connsiteY91" fmla="*/ 485230 h 932486"/>
              <a:gd name="connsiteX92" fmla="*/ 142019 w 1053186"/>
              <a:gd name="connsiteY92" fmla="*/ 487787 h 932486"/>
              <a:gd name="connsiteX93" fmla="*/ 139107 w 1053186"/>
              <a:gd name="connsiteY93" fmla="*/ 500713 h 932486"/>
              <a:gd name="connsiteX94" fmla="*/ 136550 w 1053186"/>
              <a:gd name="connsiteY94" fmla="*/ 517191 h 932486"/>
              <a:gd name="connsiteX95" fmla="*/ 135484 w 1053186"/>
              <a:gd name="connsiteY95" fmla="*/ 523015 h 932486"/>
              <a:gd name="connsiteX96" fmla="*/ 133780 w 1053186"/>
              <a:gd name="connsiteY96" fmla="*/ 534094 h 932486"/>
              <a:gd name="connsiteX97" fmla="*/ 132004 w 1053186"/>
              <a:gd name="connsiteY97" fmla="*/ 544748 h 932486"/>
              <a:gd name="connsiteX98" fmla="*/ 130229 w 1053186"/>
              <a:gd name="connsiteY98" fmla="*/ 555402 h 932486"/>
              <a:gd name="connsiteX99" fmla="*/ 127317 w 1053186"/>
              <a:gd name="connsiteY99" fmla="*/ 572589 h 932486"/>
              <a:gd name="connsiteX100" fmla="*/ 128098 w 1053186"/>
              <a:gd name="connsiteY100" fmla="*/ 578555 h 932486"/>
              <a:gd name="connsiteX101" fmla="*/ 128169 w 1053186"/>
              <a:gd name="connsiteY101" fmla="*/ 585871 h 932486"/>
              <a:gd name="connsiteX102" fmla="*/ 124902 w 1053186"/>
              <a:gd name="connsiteY102" fmla="*/ 599792 h 932486"/>
              <a:gd name="connsiteX103" fmla="*/ 120285 w 1053186"/>
              <a:gd name="connsiteY103" fmla="*/ 618755 h 932486"/>
              <a:gd name="connsiteX104" fmla="*/ 119220 w 1053186"/>
              <a:gd name="connsiteY104" fmla="*/ 621525 h 932486"/>
              <a:gd name="connsiteX105" fmla="*/ 113325 w 1053186"/>
              <a:gd name="connsiteY105" fmla="*/ 637789 h 932486"/>
              <a:gd name="connsiteX106" fmla="*/ 108921 w 1053186"/>
              <a:gd name="connsiteY106" fmla="*/ 659310 h 932486"/>
              <a:gd name="connsiteX107" fmla="*/ 107572 w 1053186"/>
              <a:gd name="connsiteY107" fmla="*/ 668472 h 932486"/>
              <a:gd name="connsiteX108" fmla="*/ 106436 w 1053186"/>
              <a:gd name="connsiteY108" fmla="*/ 671384 h 932486"/>
              <a:gd name="connsiteX109" fmla="*/ 91094 w 1053186"/>
              <a:gd name="connsiteY109" fmla="*/ 691341 h 932486"/>
              <a:gd name="connsiteX110" fmla="*/ 78452 w 1053186"/>
              <a:gd name="connsiteY110" fmla="*/ 708742 h 932486"/>
              <a:gd name="connsiteX111" fmla="*/ 74475 w 1053186"/>
              <a:gd name="connsiteY111" fmla="*/ 720319 h 932486"/>
              <a:gd name="connsiteX112" fmla="*/ 73196 w 1053186"/>
              <a:gd name="connsiteY112" fmla="*/ 723941 h 932486"/>
              <a:gd name="connsiteX113" fmla="*/ 54943 w 1053186"/>
              <a:gd name="connsiteY113" fmla="*/ 744041 h 932486"/>
              <a:gd name="connsiteX114" fmla="*/ 41236 w 1053186"/>
              <a:gd name="connsiteY114" fmla="*/ 756542 h 932486"/>
              <a:gd name="connsiteX115" fmla="*/ 21207 w 1053186"/>
              <a:gd name="connsiteY115" fmla="*/ 770036 h 932486"/>
              <a:gd name="connsiteX116" fmla="*/ 8920 w 1053186"/>
              <a:gd name="connsiteY116" fmla="*/ 782252 h 932486"/>
              <a:gd name="connsiteX117" fmla="*/ 6221 w 1053186"/>
              <a:gd name="connsiteY117" fmla="*/ 788786 h 932486"/>
              <a:gd name="connsiteX118" fmla="*/ 184 w 1053186"/>
              <a:gd name="connsiteY118" fmla="*/ 795747 h 932486"/>
              <a:gd name="connsiteX119" fmla="*/ 3309 w 1053186"/>
              <a:gd name="connsiteY119" fmla="*/ 798801 h 932486"/>
              <a:gd name="connsiteX120" fmla="*/ 14104 w 1053186"/>
              <a:gd name="connsiteY120" fmla="*/ 798658 h 932486"/>
              <a:gd name="connsiteX121" fmla="*/ 25113 w 1053186"/>
              <a:gd name="connsiteY121" fmla="*/ 795818 h 932486"/>
              <a:gd name="connsiteX122" fmla="*/ 30795 w 1053186"/>
              <a:gd name="connsiteY122" fmla="*/ 792622 h 932486"/>
              <a:gd name="connsiteX123" fmla="*/ 40383 w 1053186"/>
              <a:gd name="connsiteY123" fmla="*/ 786656 h 932486"/>
              <a:gd name="connsiteX124" fmla="*/ 50824 w 1053186"/>
              <a:gd name="connsiteY124" fmla="*/ 780263 h 932486"/>
              <a:gd name="connsiteX125" fmla="*/ 59773 w 1053186"/>
              <a:gd name="connsiteY125" fmla="*/ 773800 h 932486"/>
              <a:gd name="connsiteX126" fmla="*/ 67514 w 1053186"/>
              <a:gd name="connsiteY126" fmla="*/ 768545 h 932486"/>
              <a:gd name="connsiteX127" fmla="*/ 74972 w 1053186"/>
              <a:gd name="connsiteY127" fmla="*/ 764923 h 932486"/>
              <a:gd name="connsiteX128" fmla="*/ 77387 w 1053186"/>
              <a:gd name="connsiteY128" fmla="*/ 764709 h 932486"/>
              <a:gd name="connsiteX129" fmla="*/ 70853 w 1053186"/>
              <a:gd name="connsiteY129" fmla="*/ 775931 h 932486"/>
              <a:gd name="connsiteX130" fmla="*/ 66307 w 1053186"/>
              <a:gd name="connsiteY130" fmla="*/ 783033 h 932486"/>
              <a:gd name="connsiteX131" fmla="*/ 51179 w 1053186"/>
              <a:gd name="connsiteY131" fmla="*/ 800648 h 932486"/>
              <a:gd name="connsiteX132" fmla="*/ 43579 w 1053186"/>
              <a:gd name="connsiteY132" fmla="*/ 811017 h 932486"/>
              <a:gd name="connsiteX133" fmla="*/ 52599 w 1053186"/>
              <a:gd name="connsiteY133" fmla="*/ 815988 h 932486"/>
              <a:gd name="connsiteX134" fmla="*/ 81790 w 1053186"/>
              <a:gd name="connsiteY134" fmla="*/ 792977 h 932486"/>
              <a:gd name="connsiteX135" fmla="*/ 89461 w 1053186"/>
              <a:gd name="connsiteY135" fmla="*/ 782820 h 932486"/>
              <a:gd name="connsiteX136" fmla="*/ 95427 w 1053186"/>
              <a:gd name="connsiteY136" fmla="*/ 774440 h 932486"/>
              <a:gd name="connsiteX137" fmla="*/ 96492 w 1053186"/>
              <a:gd name="connsiteY137" fmla="*/ 772806 h 932486"/>
              <a:gd name="connsiteX138" fmla="*/ 99688 w 1053186"/>
              <a:gd name="connsiteY138" fmla="*/ 769965 h 932486"/>
              <a:gd name="connsiteX139" fmla="*/ 107075 w 1053186"/>
              <a:gd name="connsiteY139" fmla="*/ 763786 h 932486"/>
              <a:gd name="connsiteX140" fmla="*/ 121635 w 1053186"/>
              <a:gd name="connsiteY140" fmla="*/ 755903 h 932486"/>
              <a:gd name="connsiteX141" fmla="*/ 130016 w 1053186"/>
              <a:gd name="connsiteY141" fmla="*/ 761229 h 932486"/>
              <a:gd name="connsiteX142" fmla="*/ 134135 w 1053186"/>
              <a:gd name="connsiteY142" fmla="*/ 773516 h 932486"/>
              <a:gd name="connsiteX143" fmla="*/ 142800 w 1053186"/>
              <a:gd name="connsiteY143" fmla="*/ 788644 h 932486"/>
              <a:gd name="connsiteX144" fmla="*/ 156721 w 1053186"/>
              <a:gd name="connsiteY144" fmla="*/ 793474 h 932486"/>
              <a:gd name="connsiteX145" fmla="*/ 166025 w 1053186"/>
              <a:gd name="connsiteY145" fmla="*/ 792053 h 932486"/>
              <a:gd name="connsiteX146" fmla="*/ 165243 w 1053186"/>
              <a:gd name="connsiteY146" fmla="*/ 784312 h 932486"/>
              <a:gd name="connsiteX147" fmla="*/ 155655 w 1053186"/>
              <a:gd name="connsiteY147" fmla="*/ 772025 h 932486"/>
              <a:gd name="connsiteX148" fmla="*/ 151891 w 1053186"/>
              <a:gd name="connsiteY148" fmla="*/ 756328 h 932486"/>
              <a:gd name="connsiteX149" fmla="*/ 152956 w 1053186"/>
              <a:gd name="connsiteY149" fmla="*/ 746243 h 932486"/>
              <a:gd name="connsiteX150" fmla="*/ 153880 w 1053186"/>
              <a:gd name="connsiteY150" fmla="*/ 735376 h 932486"/>
              <a:gd name="connsiteX151" fmla="*/ 155016 w 1053186"/>
              <a:gd name="connsiteY151" fmla="*/ 723090 h 932486"/>
              <a:gd name="connsiteX152" fmla="*/ 155868 w 1053186"/>
              <a:gd name="connsiteY152" fmla="*/ 712791 h 932486"/>
              <a:gd name="connsiteX153" fmla="*/ 155797 w 1053186"/>
              <a:gd name="connsiteY153" fmla="*/ 681540 h 932486"/>
              <a:gd name="connsiteX154" fmla="*/ 158354 w 1053186"/>
              <a:gd name="connsiteY154" fmla="*/ 676000 h 932486"/>
              <a:gd name="connsiteX155" fmla="*/ 160059 w 1053186"/>
              <a:gd name="connsiteY155" fmla="*/ 672094 h 932486"/>
              <a:gd name="connsiteX156" fmla="*/ 161195 w 1053186"/>
              <a:gd name="connsiteY156" fmla="*/ 667762 h 932486"/>
              <a:gd name="connsiteX157" fmla="*/ 161834 w 1053186"/>
              <a:gd name="connsiteY157" fmla="*/ 663429 h 932486"/>
              <a:gd name="connsiteX158" fmla="*/ 162900 w 1053186"/>
              <a:gd name="connsiteY158" fmla="*/ 657250 h 932486"/>
              <a:gd name="connsiteX159" fmla="*/ 163965 w 1053186"/>
              <a:gd name="connsiteY159" fmla="*/ 652065 h 932486"/>
              <a:gd name="connsiteX160" fmla="*/ 164675 w 1053186"/>
              <a:gd name="connsiteY160" fmla="*/ 648159 h 932486"/>
              <a:gd name="connsiteX161" fmla="*/ 167516 w 1053186"/>
              <a:gd name="connsiteY161" fmla="*/ 635446 h 932486"/>
              <a:gd name="connsiteX162" fmla="*/ 169931 w 1053186"/>
              <a:gd name="connsiteY162" fmla="*/ 632037 h 932486"/>
              <a:gd name="connsiteX163" fmla="*/ 175329 w 1053186"/>
              <a:gd name="connsiteY163" fmla="*/ 623443 h 932486"/>
              <a:gd name="connsiteX164" fmla="*/ 176465 w 1053186"/>
              <a:gd name="connsiteY164" fmla="*/ 620389 h 932486"/>
              <a:gd name="connsiteX165" fmla="*/ 180372 w 1053186"/>
              <a:gd name="connsiteY165" fmla="*/ 611226 h 932486"/>
              <a:gd name="connsiteX166" fmla="*/ 185130 w 1053186"/>
              <a:gd name="connsiteY166" fmla="*/ 601638 h 932486"/>
              <a:gd name="connsiteX167" fmla="*/ 188823 w 1053186"/>
              <a:gd name="connsiteY167" fmla="*/ 594607 h 932486"/>
              <a:gd name="connsiteX168" fmla="*/ 192304 w 1053186"/>
              <a:gd name="connsiteY168" fmla="*/ 589777 h 932486"/>
              <a:gd name="connsiteX169" fmla="*/ 195358 w 1053186"/>
              <a:gd name="connsiteY169" fmla="*/ 588712 h 932486"/>
              <a:gd name="connsiteX170" fmla="*/ 198199 w 1053186"/>
              <a:gd name="connsiteY170" fmla="*/ 588073 h 932486"/>
              <a:gd name="connsiteX171" fmla="*/ 205869 w 1053186"/>
              <a:gd name="connsiteY171" fmla="*/ 577135 h 932486"/>
              <a:gd name="connsiteX172" fmla="*/ 206508 w 1053186"/>
              <a:gd name="connsiteY172" fmla="*/ 573513 h 932486"/>
              <a:gd name="connsiteX173" fmla="*/ 207716 w 1053186"/>
              <a:gd name="connsiteY173" fmla="*/ 569748 h 932486"/>
              <a:gd name="connsiteX174" fmla="*/ 208710 w 1053186"/>
              <a:gd name="connsiteY174" fmla="*/ 565700 h 932486"/>
              <a:gd name="connsiteX175" fmla="*/ 209633 w 1053186"/>
              <a:gd name="connsiteY175" fmla="*/ 561794 h 932486"/>
              <a:gd name="connsiteX176" fmla="*/ 212332 w 1053186"/>
              <a:gd name="connsiteY176" fmla="*/ 549578 h 932486"/>
              <a:gd name="connsiteX177" fmla="*/ 212972 w 1053186"/>
              <a:gd name="connsiteY177" fmla="*/ 546239 h 932486"/>
              <a:gd name="connsiteX178" fmla="*/ 213966 w 1053186"/>
              <a:gd name="connsiteY178" fmla="*/ 542120 h 932486"/>
              <a:gd name="connsiteX179" fmla="*/ 218653 w 1053186"/>
              <a:gd name="connsiteY179" fmla="*/ 531040 h 932486"/>
              <a:gd name="connsiteX180" fmla="*/ 219364 w 1053186"/>
              <a:gd name="connsiteY180" fmla="*/ 529833 h 932486"/>
              <a:gd name="connsiteX181" fmla="*/ 220074 w 1053186"/>
              <a:gd name="connsiteY181" fmla="*/ 528554 h 932486"/>
              <a:gd name="connsiteX182" fmla="*/ 221139 w 1053186"/>
              <a:gd name="connsiteY182" fmla="*/ 525287 h 932486"/>
              <a:gd name="connsiteX183" fmla="*/ 222205 w 1053186"/>
              <a:gd name="connsiteY183" fmla="*/ 522020 h 932486"/>
              <a:gd name="connsiteX184" fmla="*/ 223412 w 1053186"/>
              <a:gd name="connsiteY184" fmla="*/ 518327 h 932486"/>
              <a:gd name="connsiteX185" fmla="*/ 225756 w 1053186"/>
              <a:gd name="connsiteY185" fmla="*/ 511580 h 932486"/>
              <a:gd name="connsiteX186" fmla="*/ 227532 w 1053186"/>
              <a:gd name="connsiteY186" fmla="*/ 506040 h 932486"/>
              <a:gd name="connsiteX187" fmla="*/ 229307 w 1053186"/>
              <a:gd name="connsiteY187" fmla="*/ 501068 h 932486"/>
              <a:gd name="connsiteX188" fmla="*/ 230372 w 1053186"/>
              <a:gd name="connsiteY188" fmla="*/ 497588 h 932486"/>
              <a:gd name="connsiteX189" fmla="*/ 231438 w 1053186"/>
              <a:gd name="connsiteY189" fmla="*/ 494250 h 932486"/>
              <a:gd name="connsiteX190" fmla="*/ 232290 w 1053186"/>
              <a:gd name="connsiteY190" fmla="*/ 491551 h 932486"/>
              <a:gd name="connsiteX191" fmla="*/ 243725 w 1053186"/>
              <a:gd name="connsiteY191" fmla="*/ 500784 h 932486"/>
              <a:gd name="connsiteX192" fmla="*/ 254521 w 1053186"/>
              <a:gd name="connsiteY192" fmla="*/ 511367 h 932486"/>
              <a:gd name="connsiteX193" fmla="*/ 264180 w 1053186"/>
              <a:gd name="connsiteY193" fmla="*/ 520245 h 932486"/>
              <a:gd name="connsiteX194" fmla="*/ 267376 w 1053186"/>
              <a:gd name="connsiteY194" fmla="*/ 522731 h 932486"/>
              <a:gd name="connsiteX195" fmla="*/ 269507 w 1053186"/>
              <a:gd name="connsiteY195" fmla="*/ 524861 h 932486"/>
              <a:gd name="connsiteX196" fmla="*/ 274123 w 1053186"/>
              <a:gd name="connsiteY196" fmla="*/ 530330 h 932486"/>
              <a:gd name="connsiteX197" fmla="*/ 280373 w 1053186"/>
              <a:gd name="connsiteY197" fmla="*/ 538001 h 932486"/>
              <a:gd name="connsiteX198" fmla="*/ 284138 w 1053186"/>
              <a:gd name="connsiteY198" fmla="*/ 542475 h 932486"/>
              <a:gd name="connsiteX199" fmla="*/ 284706 w 1053186"/>
              <a:gd name="connsiteY199" fmla="*/ 543399 h 932486"/>
              <a:gd name="connsiteX200" fmla="*/ 293300 w 1053186"/>
              <a:gd name="connsiteY200" fmla="*/ 555259 h 932486"/>
              <a:gd name="connsiteX201" fmla="*/ 293939 w 1053186"/>
              <a:gd name="connsiteY201" fmla="*/ 556254 h 932486"/>
              <a:gd name="connsiteX202" fmla="*/ 295714 w 1053186"/>
              <a:gd name="connsiteY202" fmla="*/ 559237 h 932486"/>
              <a:gd name="connsiteX203" fmla="*/ 297490 w 1053186"/>
              <a:gd name="connsiteY203" fmla="*/ 562220 h 932486"/>
              <a:gd name="connsiteX204" fmla="*/ 299266 w 1053186"/>
              <a:gd name="connsiteY204" fmla="*/ 564777 h 932486"/>
              <a:gd name="connsiteX205" fmla="*/ 301041 w 1053186"/>
              <a:gd name="connsiteY205" fmla="*/ 567121 h 932486"/>
              <a:gd name="connsiteX206" fmla="*/ 305658 w 1053186"/>
              <a:gd name="connsiteY206" fmla="*/ 573868 h 932486"/>
              <a:gd name="connsiteX207" fmla="*/ 310274 w 1053186"/>
              <a:gd name="connsiteY207" fmla="*/ 580828 h 932486"/>
              <a:gd name="connsiteX208" fmla="*/ 312050 w 1053186"/>
              <a:gd name="connsiteY208" fmla="*/ 583243 h 932486"/>
              <a:gd name="connsiteX209" fmla="*/ 313826 w 1053186"/>
              <a:gd name="connsiteY209" fmla="*/ 585729 h 932486"/>
              <a:gd name="connsiteX210" fmla="*/ 315601 w 1053186"/>
              <a:gd name="connsiteY210" fmla="*/ 588215 h 932486"/>
              <a:gd name="connsiteX211" fmla="*/ 317377 w 1053186"/>
              <a:gd name="connsiteY211" fmla="*/ 590914 h 932486"/>
              <a:gd name="connsiteX212" fmla="*/ 317945 w 1053186"/>
              <a:gd name="connsiteY212" fmla="*/ 591624 h 932486"/>
              <a:gd name="connsiteX213" fmla="*/ 323201 w 1053186"/>
              <a:gd name="connsiteY213" fmla="*/ 598158 h 932486"/>
              <a:gd name="connsiteX214" fmla="*/ 329735 w 1053186"/>
              <a:gd name="connsiteY214" fmla="*/ 606894 h 932486"/>
              <a:gd name="connsiteX215" fmla="*/ 331582 w 1053186"/>
              <a:gd name="connsiteY215" fmla="*/ 609522 h 932486"/>
              <a:gd name="connsiteX216" fmla="*/ 332576 w 1053186"/>
              <a:gd name="connsiteY216" fmla="*/ 611013 h 932486"/>
              <a:gd name="connsiteX217" fmla="*/ 339394 w 1053186"/>
              <a:gd name="connsiteY217" fmla="*/ 620104 h 932486"/>
              <a:gd name="connsiteX218" fmla="*/ 345858 w 1053186"/>
              <a:gd name="connsiteY218" fmla="*/ 628414 h 932486"/>
              <a:gd name="connsiteX219" fmla="*/ 346497 w 1053186"/>
              <a:gd name="connsiteY219" fmla="*/ 629480 h 932486"/>
              <a:gd name="connsiteX220" fmla="*/ 348272 w 1053186"/>
              <a:gd name="connsiteY220" fmla="*/ 632249 h 932486"/>
              <a:gd name="connsiteX221" fmla="*/ 350048 w 1053186"/>
              <a:gd name="connsiteY221" fmla="*/ 634735 h 932486"/>
              <a:gd name="connsiteX222" fmla="*/ 352889 w 1053186"/>
              <a:gd name="connsiteY222" fmla="*/ 638500 h 932486"/>
              <a:gd name="connsiteX223" fmla="*/ 355730 w 1053186"/>
              <a:gd name="connsiteY223" fmla="*/ 642406 h 932486"/>
              <a:gd name="connsiteX224" fmla="*/ 357506 w 1053186"/>
              <a:gd name="connsiteY224" fmla="*/ 645034 h 932486"/>
              <a:gd name="connsiteX225" fmla="*/ 359281 w 1053186"/>
              <a:gd name="connsiteY225" fmla="*/ 647591 h 932486"/>
              <a:gd name="connsiteX226" fmla="*/ 362122 w 1053186"/>
              <a:gd name="connsiteY226" fmla="*/ 651213 h 932486"/>
              <a:gd name="connsiteX227" fmla="*/ 364963 w 1053186"/>
              <a:gd name="connsiteY227" fmla="*/ 654906 h 932486"/>
              <a:gd name="connsiteX228" fmla="*/ 365602 w 1053186"/>
              <a:gd name="connsiteY228" fmla="*/ 655546 h 932486"/>
              <a:gd name="connsiteX229" fmla="*/ 366738 w 1053186"/>
              <a:gd name="connsiteY229" fmla="*/ 656895 h 932486"/>
              <a:gd name="connsiteX230" fmla="*/ 369580 w 1053186"/>
              <a:gd name="connsiteY230" fmla="*/ 660872 h 932486"/>
              <a:gd name="connsiteX231" fmla="*/ 372065 w 1053186"/>
              <a:gd name="connsiteY231" fmla="*/ 664423 h 932486"/>
              <a:gd name="connsiteX232" fmla="*/ 372989 w 1053186"/>
              <a:gd name="connsiteY232" fmla="*/ 665986 h 932486"/>
              <a:gd name="connsiteX233" fmla="*/ 376043 w 1053186"/>
              <a:gd name="connsiteY233" fmla="*/ 669750 h 932486"/>
              <a:gd name="connsiteX234" fmla="*/ 379381 w 1053186"/>
              <a:gd name="connsiteY234" fmla="*/ 674296 h 932486"/>
              <a:gd name="connsiteX235" fmla="*/ 380588 w 1053186"/>
              <a:gd name="connsiteY235" fmla="*/ 676284 h 932486"/>
              <a:gd name="connsiteX236" fmla="*/ 382861 w 1053186"/>
              <a:gd name="connsiteY236" fmla="*/ 679055 h 932486"/>
              <a:gd name="connsiteX237" fmla="*/ 391384 w 1053186"/>
              <a:gd name="connsiteY237" fmla="*/ 680972 h 932486"/>
              <a:gd name="connsiteX238" fmla="*/ 398486 w 1053186"/>
              <a:gd name="connsiteY238" fmla="*/ 679836 h 932486"/>
              <a:gd name="connsiteX239" fmla="*/ 400617 w 1053186"/>
              <a:gd name="connsiteY239" fmla="*/ 678983 h 932486"/>
              <a:gd name="connsiteX240" fmla="*/ 415177 w 1053186"/>
              <a:gd name="connsiteY240" fmla="*/ 671455 h 932486"/>
              <a:gd name="connsiteX241" fmla="*/ 418089 w 1053186"/>
              <a:gd name="connsiteY241" fmla="*/ 669750 h 932486"/>
              <a:gd name="connsiteX242" fmla="*/ 419083 w 1053186"/>
              <a:gd name="connsiteY242" fmla="*/ 669182 h 932486"/>
              <a:gd name="connsiteX243" fmla="*/ 427606 w 1053186"/>
              <a:gd name="connsiteY243" fmla="*/ 662648 h 932486"/>
              <a:gd name="connsiteX244" fmla="*/ 432294 w 1053186"/>
              <a:gd name="connsiteY244" fmla="*/ 671526 h 932486"/>
              <a:gd name="connsiteX245" fmla="*/ 427890 w 1053186"/>
              <a:gd name="connsiteY245" fmla="*/ 682748 h 932486"/>
              <a:gd name="connsiteX246" fmla="*/ 423203 w 1053186"/>
              <a:gd name="connsiteY246" fmla="*/ 690631 h 932486"/>
              <a:gd name="connsiteX247" fmla="*/ 410134 w 1053186"/>
              <a:gd name="connsiteY247" fmla="*/ 710589 h 932486"/>
              <a:gd name="connsiteX248" fmla="*/ 402606 w 1053186"/>
              <a:gd name="connsiteY248" fmla="*/ 720888 h 932486"/>
              <a:gd name="connsiteX249" fmla="*/ 391952 w 1053186"/>
              <a:gd name="connsiteY249" fmla="*/ 731186 h 932486"/>
              <a:gd name="connsiteX250" fmla="*/ 387620 w 1053186"/>
              <a:gd name="connsiteY250" fmla="*/ 736158 h 932486"/>
              <a:gd name="connsiteX251" fmla="*/ 381582 w 1053186"/>
              <a:gd name="connsiteY251" fmla="*/ 742692 h 932486"/>
              <a:gd name="connsiteX252" fmla="*/ 373841 w 1053186"/>
              <a:gd name="connsiteY252" fmla="*/ 747166 h 932486"/>
              <a:gd name="connsiteX253" fmla="*/ 358784 w 1053186"/>
              <a:gd name="connsiteY253" fmla="*/ 761513 h 932486"/>
              <a:gd name="connsiteX254" fmla="*/ 356795 w 1053186"/>
              <a:gd name="connsiteY254" fmla="*/ 763502 h 932486"/>
              <a:gd name="connsiteX255" fmla="*/ 349054 w 1053186"/>
              <a:gd name="connsiteY255" fmla="*/ 767053 h 932486"/>
              <a:gd name="connsiteX256" fmla="*/ 335488 w 1053186"/>
              <a:gd name="connsiteY256" fmla="*/ 771953 h 932486"/>
              <a:gd name="connsiteX257" fmla="*/ 323769 w 1053186"/>
              <a:gd name="connsiteY257" fmla="*/ 781116 h 932486"/>
              <a:gd name="connsiteX258" fmla="*/ 322704 w 1053186"/>
              <a:gd name="connsiteY258" fmla="*/ 786230 h 932486"/>
              <a:gd name="connsiteX259" fmla="*/ 326468 w 1053186"/>
              <a:gd name="connsiteY259" fmla="*/ 793119 h 932486"/>
              <a:gd name="connsiteX260" fmla="*/ 329877 w 1053186"/>
              <a:gd name="connsiteY260" fmla="*/ 795250 h 932486"/>
              <a:gd name="connsiteX261" fmla="*/ 333499 w 1053186"/>
              <a:gd name="connsiteY261" fmla="*/ 796883 h 932486"/>
              <a:gd name="connsiteX262" fmla="*/ 339465 w 1053186"/>
              <a:gd name="connsiteY262" fmla="*/ 799085 h 932486"/>
              <a:gd name="connsiteX263" fmla="*/ 359636 w 1053186"/>
              <a:gd name="connsiteY263" fmla="*/ 805477 h 932486"/>
              <a:gd name="connsiteX264" fmla="*/ 397989 w 1053186"/>
              <a:gd name="connsiteY264" fmla="*/ 804980 h 932486"/>
              <a:gd name="connsiteX265" fmla="*/ 405802 w 1053186"/>
              <a:gd name="connsiteY265" fmla="*/ 803275 h 932486"/>
              <a:gd name="connsiteX266" fmla="*/ 412549 w 1053186"/>
              <a:gd name="connsiteY266" fmla="*/ 801500 h 932486"/>
              <a:gd name="connsiteX267" fmla="*/ 430660 w 1053186"/>
              <a:gd name="connsiteY267" fmla="*/ 796173 h 932486"/>
              <a:gd name="connsiteX268" fmla="*/ 436200 w 1053186"/>
              <a:gd name="connsiteY268" fmla="*/ 793971 h 932486"/>
              <a:gd name="connsiteX269" fmla="*/ 446996 w 1053186"/>
              <a:gd name="connsiteY269" fmla="*/ 784667 h 932486"/>
              <a:gd name="connsiteX270" fmla="*/ 449908 w 1053186"/>
              <a:gd name="connsiteY270" fmla="*/ 777991 h 932486"/>
              <a:gd name="connsiteX271" fmla="*/ 452749 w 1053186"/>
              <a:gd name="connsiteY271" fmla="*/ 770888 h 932486"/>
              <a:gd name="connsiteX272" fmla="*/ 457152 w 1053186"/>
              <a:gd name="connsiteY272" fmla="*/ 764212 h 932486"/>
              <a:gd name="connsiteX273" fmla="*/ 460135 w 1053186"/>
              <a:gd name="connsiteY273" fmla="*/ 761797 h 932486"/>
              <a:gd name="connsiteX274" fmla="*/ 464609 w 1053186"/>
              <a:gd name="connsiteY274" fmla="*/ 757110 h 932486"/>
              <a:gd name="connsiteX275" fmla="*/ 467735 w 1053186"/>
              <a:gd name="connsiteY275" fmla="*/ 754411 h 932486"/>
              <a:gd name="connsiteX276" fmla="*/ 481442 w 1053186"/>
              <a:gd name="connsiteY276" fmla="*/ 747805 h 932486"/>
              <a:gd name="connsiteX277" fmla="*/ 485491 w 1053186"/>
              <a:gd name="connsiteY277" fmla="*/ 750575 h 932486"/>
              <a:gd name="connsiteX278" fmla="*/ 489042 w 1053186"/>
              <a:gd name="connsiteY278" fmla="*/ 759737 h 932486"/>
              <a:gd name="connsiteX279" fmla="*/ 481229 w 1053186"/>
              <a:gd name="connsiteY279" fmla="*/ 780193 h 932486"/>
              <a:gd name="connsiteX280" fmla="*/ 479312 w 1053186"/>
              <a:gd name="connsiteY280" fmla="*/ 783602 h 932486"/>
              <a:gd name="connsiteX281" fmla="*/ 476826 w 1053186"/>
              <a:gd name="connsiteY281" fmla="*/ 789497 h 932486"/>
              <a:gd name="connsiteX282" fmla="*/ 474340 w 1053186"/>
              <a:gd name="connsiteY282" fmla="*/ 795818 h 932486"/>
              <a:gd name="connsiteX283" fmla="*/ 453956 w 1053186"/>
              <a:gd name="connsiteY283" fmla="*/ 834526 h 932486"/>
              <a:gd name="connsiteX284" fmla="*/ 442166 w 1053186"/>
              <a:gd name="connsiteY284" fmla="*/ 851003 h 932486"/>
              <a:gd name="connsiteX285" fmla="*/ 440248 w 1053186"/>
              <a:gd name="connsiteY285" fmla="*/ 852211 h 932486"/>
              <a:gd name="connsiteX286" fmla="*/ 419367 w 1053186"/>
              <a:gd name="connsiteY286" fmla="*/ 867055 h 932486"/>
              <a:gd name="connsiteX287" fmla="*/ 409779 w 1053186"/>
              <a:gd name="connsiteY287" fmla="*/ 875222 h 932486"/>
              <a:gd name="connsiteX288" fmla="*/ 394580 w 1053186"/>
              <a:gd name="connsiteY288" fmla="*/ 887084 h 932486"/>
              <a:gd name="connsiteX289" fmla="*/ 384139 w 1053186"/>
              <a:gd name="connsiteY289" fmla="*/ 896743 h 932486"/>
              <a:gd name="connsiteX290" fmla="*/ 382009 w 1053186"/>
              <a:gd name="connsiteY290" fmla="*/ 901572 h 932486"/>
              <a:gd name="connsiteX291" fmla="*/ 387051 w 1053186"/>
              <a:gd name="connsiteY291" fmla="*/ 906260 h 932486"/>
              <a:gd name="connsiteX292" fmla="*/ 390177 w 1053186"/>
              <a:gd name="connsiteY292" fmla="*/ 907254 h 932486"/>
              <a:gd name="connsiteX293" fmla="*/ 390674 w 1053186"/>
              <a:gd name="connsiteY293" fmla="*/ 910095 h 932486"/>
              <a:gd name="connsiteX294" fmla="*/ 391313 w 1053186"/>
              <a:gd name="connsiteY294" fmla="*/ 918760 h 932486"/>
              <a:gd name="connsiteX295" fmla="*/ 404381 w 1053186"/>
              <a:gd name="connsiteY295" fmla="*/ 918263 h 932486"/>
              <a:gd name="connsiteX296" fmla="*/ 416100 w 1053186"/>
              <a:gd name="connsiteY296" fmla="*/ 910947 h 932486"/>
              <a:gd name="connsiteX297" fmla="*/ 418160 w 1053186"/>
              <a:gd name="connsiteY297" fmla="*/ 909172 h 932486"/>
              <a:gd name="connsiteX298" fmla="*/ 423203 w 1053186"/>
              <a:gd name="connsiteY298" fmla="*/ 903206 h 932486"/>
              <a:gd name="connsiteX299" fmla="*/ 426328 w 1053186"/>
              <a:gd name="connsiteY299" fmla="*/ 899868 h 932486"/>
              <a:gd name="connsiteX300" fmla="*/ 429311 w 1053186"/>
              <a:gd name="connsiteY300" fmla="*/ 897737 h 932486"/>
              <a:gd name="connsiteX301" fmla="*/ 434567 w 1053186"/>
              <a:gd name="connsiteY301" fmla="*/ 894897 h 932486"/>
              <a:gd name="connsiteX302" fmla="*/ 438118 w 1053186"/>
              <a:gd name="connsiteY302" fmla="*/ 892765 h 932486"/>
              <a:gd name="connsiteX303" fmla="*/ 442024 w 1053186"/>
              <a:gd name="connsiteY303" fmla="*/ 889498 h 932486"/>
              <a:gd name="connsiteX304" fmla="*/ 445220 w 1053186"/>
              <a:gd name="connsiteY304" fmla="*/ 886728 h 932486"/>
              <a:gd name="connsiteX305" fmla="*/ 448629 w 1053186"/>
              <a:gd name="connsiteY305" fmla="*/ 884101 h 932486"/>
              <a:gd name="connsiteX306" fmla="*/ 452180 w 1053186"/>
              <a:gd name="connsiteY306" fmla="*/ 880763 h 932486"/>
              <a:gd name="connsiteX307" fmla="*/ 456229 w 1053186"/>
              <a:gd name="connsiteY307" fmla="*/ 879555 h 932486"/>
              <a:gd name="connsiteX308" fmla="*/ 462053 w 1053186"/>
              <a:gd name="connsiteY308" fmla="*/ 883461 h 932486"/>
              <a:gd name="connsiteX309" fmla="*/ 460135 w 1053186"/>
              <a:gd name="connsiteY309" fmla="*/ 889925 h 932486"/>
              <a:gd name="connsiteX310" fmla="*/ 458004 w 1053186"/>
              <a:gd name="connsiteY310" fmla="*/ 895962 h 932486"/>
              <a:gd name="connsiteX311" fmla="*/ 452678 w 1053186"/>
              <a:gd name="connsiteY311" fmla="*/ 909101 h 932486"/>
              <a:gd name="connsiteX312" fmla="*/ 451115 w 1053186"/>
              <a:gd name="connsiteY312" fmla="*/ 911942 h 932486"/>
              <a:gd name="connsiteX313" fmla="*/ 448132 w 1053186"/>
              <a:gd name="connsiteY313" fmla="*/ 916274 h 932486"/>
              <a:gd name="connsiteX314" fmla="*/ 444581 w 1053186"/>
              <a:gd name="connsiteY314" fmla="*/ 921246 h 932486"/>
              <a:gd name="connsiteX315" fmla="*/ 441598 w 1053186"/>
              <a:gd name="connsiteY315" fmla="*/ 924016 h 932486"/>
              <a:gd name="connsiteX316" fmla="*/ 442308 w 1053186"/>
              <a:gd name="connsiteY316" fmla="*/ 931332 h 932486"/>
              <a:gd name="connsiteX317" fmla="*/ 453246 w 1053186"/>
              <a:gd name="connsiteY317" fmla="*/ 931403 h 932486"/>
              <a:gd name="connsiteX318" fmla="*/ 460135 w 1053186"/>
              <a:gd name="connsiteY318" fmla="*/ 925010 h 932486"/>
              <a:gd name="connsiteX319" fmla="*/ 460845 w 1053186"/>
              <a:gd name="connsiteY319" fmla="*/ 924016 h 932486"/>
              <a:gd name="connsiteX320" fmla="*/ 464112 w 1053186"/>
              <a:gd name="connsiteY320" fmla="*/ 919897 h 932486"/>
              <a:gd name="connsiteX321" fmla="*/ 470292 w 1053186"/>
              <a:gd name="connsiteY321" fmla="*/ 911303 h 932486"/>
              <a:gd name="connsiteX322" fmla="*/ 478033 w 1053186"/>
              <a:gd name="connsiteY322" fmla="*/ 900578 h 932486"/>
              <a:gd name="connsiteX323" fmla="*/ 480448 w 1053186"/>
              <a:gd name="connsiteY323" fmla="*/ 896317 h 932486"/>
              <a:gd name="connsiteX324" fmla="*/ 483076 w 1053186"/>
              <a:gd name="connsiteY324" fmla="*/ 889853 h 932486"/>
              <a:gd name="connsiteX325" fmla="*/ 485491 w 1053186"/>
              <a:gd name="connsiteY325" fmla="*/ 884811 h 932486"/>
              <a:gd name="connsiteX326" fmla="*/ 493871 w 1053186"/>
              <a:gd name="connsiteY326" fmla="*/ 883035 h 932486"/>
              <a:gd name="connsiteX327" fmla="*/ 503460 w 1053186"/>
              <a:gd name="connsiteY327" fmla="*/ 892126 h 932486"/>
              <a:gd name="connsiteX328" fmla="*/ 504170 w 1053186"/>
              <a:gd name="connsiteY328" fmla="*/ 894541 h 932486"/>
              <a:gd name="connsiteX329" fmla="*/ 504880 w 1053186"/>
              <a:gd name="connsiteY329" fmla="*/ 896246 h 932486"/>
              <a:gd name="connsiteX330" fmla="*/ 507934 w 1053186"/>
              <a:gd name="connsiteY330" fmla="*/ 903774 h 932486"/>
              <a:gd name="connsiteX331" fmla="*/ 508999 w 1053186"/>
              <a:gd name="connsiteY331" fmla="*/ 916061 h 932486"/>
              <a:gd name="connsiteX332" fmla="*/ 516102 w 1053186"/>
              <a:gd name="connsiteY332" fmla="*/ 928135 h 932486"/>
              <a:gd name="connsiteX333" fmla="*/ 524128 w 1053186"/>
              <a:gd name="connsiteY333" fmla="*/ 919470 h 932486"/>
              <a:gd name="connsiteX334" fmla="*/ 524128 w 1053186"/>
              <a:gd name="connsiteY334" fmla="*/ 894399 h 932486"/>
              <a:gd name="connsiteX335" fmla="*/ 522636 w 1053186"/>
              <a:gd name="connsiteY335" fmla="*/ 889925 h 932486"/>
              <a:gd name="connsiteX336" fmla="*/ 519866 w 1053186"/>
              <a:gd name="connsiteY336" fmla="*/ 882112 h 932486"/>
              <a:gd name="connsiteX337" fmla="*/ 518020 w 1053186"/>
              <a:gd name="connsiteY337" fmla="*/ 871743 h 932486"/>
              <a:gd name="connsiteX338" fmla="*/ 518801 w 1053186"/>
              <a:gd name="connsiteY338" fmla="*/ 864995 h 932486"/>
              <a:gd name="connsiteX339" fmla="*/ 520861 w 1053186"/>
              <a:gd name="connsiteY339" fmla="*/ 859739 h 932486"/>
              <a:gd name="connsiteX340" fmla="*/ 523702 w 1053186"/>
              <a:gd name="connsiteY340" fmla="*/ 851927 h 932486"/>
              <a:gd name="connsiteX341" fmla="*/ 526400 w 1053186"/>
              <a:gd name="connsiteY341" fmla="*/ 845890 h 932486"/>
              <a:gd name="connsiteX342" fmla="*/ 532295 w 1053186"/>
              <a:gd name="connsiteY342" fmla="*/ 825648 h 932486"/>
              <a:gd name="connsiteX343" fmla="*/ 533645 w 1053186"/>
              <a:gd name="connsiteY343" fmla="*/ 822097 h 932486"/>
              <a:gd name="connsiteX344" fmla="*/ 538191 w 1053186"/>
              <a:gd name="connsiteY344" fmla="*/ 793829 h 932486"/>
              <a:gd name="connsiteX345" fmla="*/ 539753 w 1053186"/>
              <a:gd name="connsiteY345" fmla="*/ 778630 h 932486"/>
              <a:gd name="connsiteX346" fmla="*/ 542878 w 1053186"/>
              <a:gd name="connsiteY346" fmla="*/ 770959 h 932486"/>
              <a:gd name="connsiteX347" fmla="*/ 546287 w 1053186"/>
              <a:gd name="connsiteY347" fmla="*/ 763644 h 932486"/>
              <a:gd name="connsiteX348" fmla="*/ 547495 w 1053186"/>
              <a:gd name="connsiteY348" fmla="*/ 761513 h 932486"/>
              <a:gd name="connsiteX349" fmla="*/ 548489 w 1053186"/>
              <a:gd name="connsiteY349" fmla="*/ 758815 h 932486"/>
              <a:gd name="connsiteX350" fmla="*/ 550904 w 1053186"/>
              <a:gd name="connsiteY350" fmla="*/ 753488 h 932486"/>
              <a:gd name="connsiteX351" fmla="*/ 555449 w 1053186"/>
              <a:gd name="connsiteY351" fmla="*/ 742905 h 932486"/>
              <a:gd name="connsiteX352" fmla="*/ 560350 w 1053186"/>
              <a:gd name="connsiteY352" fmla="*/ 720888 h 932486"/>
              <a:gd name="connsiteX353" fmla="*/ 561842 w 1053186"/>
              <a:gd name="connsiteY353" fmla="*/ 715135 h 932486"/>
              <a:gd name="connsiteX354" fmla="*/ 567665 w 1053186"/>
              <a:gd name="connsiteY354" fmla="*/ 714140 h 932486"/>
              <a:gd name="connsiteX355" fmla="*/ 574484 w 1053186"/>
              <a:gd name="connsiteY355" fmla="*/ 712720 h 932486"/>
              <a:gd name="connsiteX356" fmla="*/ 581231 w 1053186"/>
              <a:gd name="connsiteY356" fmla="*/ 710234 h 932486"/>
              <a:gd name="connsiteX357" fmla="*/ 594583 w 1053186"/>
              <a:gd name="connsiteY357" fmla="*/ 704481 h 932486"/>
              <a:gd name="connsiteX358" fmla="*/ 604172 w 1053186"/>
              <a:gd name="connsiteY358" fmla="*/ 700291 h 932486"/>
              <a:gd name="connsiteX359" fmla="*/ 606729 w 1053186"/>
              <a:gd name="connsiteY359" fmla="*/ 699225 h 932486"/>
              <a:gd name="connsiteX360" fmla="*/ 607581 w 1053186"/>
              <a:gd name="connsiteY360" fmla="*/ 692407 h 932486"/>
              <a:gd name="connsiteX361" fmla="*/ 606445 w 1053186"/>
              <a:gd name="connsiteY361" fmla="*/ 685447 h 932486"/>
              <a:gd name="connsiteX362" fmla="*/ 605592 w 1053186"/>
              <a:gd name="connsiteY362" fmla="*/ 620389 h 932486"/>
              <a:gd name="connsiteX363" fmla="*/ 606232 w 1053186"/>
              <a:gd name="connsiteY363" fmla="*/ 573513 h 932486"/>
              <a:gd name="connsiteX364" fmla="*/ 608078 w 1053186"/>
              <a:gd name="connsiteY364" fmla="*/ 567831 h 932486"/>
              <a:gd name="connsiteX365" fmla="*/ 610706 w 1053186"/>
              <a:gd name="connsiteY365" fmla="*/ 560942 h 932486"/>
              <a:gd name="connsiteX366" fmla="*/ 611416 w 1053186"/>
              <a:gd name="connsiteY366" fmla="*/ 557532 h 932486"/>
              <a:gd name="connsiteX367" fmla="*/ 612126 w 1053186"/>
              <a:gd name="connsiteY367" fmla="*/ 555402 h 932486"/>
              <a:gd name="connsiteX368" fmla="*/ 612837 w 1053186"/>
              <a:gd name="connsiteY368" fmla="*/ 553768 h 932486"/>
              <a:gd name="connsiteX369" fmla="*/ 614683 w 1053186"/>
              <a:gd name="connsiteY369" fmla="*/ 550998 h 932486"/>
              <a:gd name="connsiteX370" fmla="*/ 616814 w 1053186"/>
              <a:gd name="connsiteY370" fmla="*/ 554833 h 932486"/>
              <a:gd name="connsiteX371" fmla="*/ 618732 w 1053186"/>
              <a:gd name="connsiteY371" fmla="*/ 558243 h 932486"/>
              <a:gd name="connsiteX372" fmla="*/ 619229 w 1053186"/>
              <a:gd name="connsiteY372" fmla="*/ 559308 h 932486"/>
              <a:gd name="connsiteX373" fmla="*/ 623987 w 1053186"/>
              <a:gd name="connsiteY373" fmla="*/ 569819 h 932486"/>
              <a:gd name="connsiteX374" fmla="*/ 630238 w 1053186"/>
              <a:gd name="connsiteY374" fmla="*/ 584095 h 932486"/>
              <a:gd name="connsiteX375" fmla="*/ 631374 w 1053186"/>
              <a:gd name="connsiteY375" fmla="*/ 587078 h 932486"/>
              <a:gd name="connsiteX376" fmla="*/ 632013 w 1053186"/>
              <a:gd name="connsiteY376" fmla="*/ 589848 h 932486"/>
              <a:gd name="connsiteX377" fmla="*/ 632652 w 1053186"/>
              <a:gd name="connsiteY377" fmla="*/ 592618 h 932486"/>
              <a:gd name="connsiteX378" fmla="*/ 633789 w 1053186"/>
              <a:gd name="connsiteY378" fmla="*/ 595885 h 932486"/>
              <a:gd name="connsiteX379" fmla="*/ 634925 w 1053186"/>
              <a:gd name="connsiteY379" fmla="*/ 599152 h 932486"/>
              <a:gd name="connsiteX380" fmla="*/ 635564 w 1053186"/>
              <a:gd name="connsiteY380" fmla="*/ 601567 h 932486"/>
              <a:gd name="connsiteX381" fmla="*/ 636204 w 1053186"/>
              <a:gd name="connsiteY381" fmla="*/ 604053 h 932486"/>
              <a:gd name="connsiteX382" fmla="*/ 637411 w 1053186"/>
              <a:gd name="connsiteY382" fmla="*/ 606681 h 932486"/>
              <a:gd name="connsiteX383" fmla="*/ 638405 w 1053186"/>
              <a:gd name="connsiteY383" fmla="*/ 610090 h 932486"/>
              <a:gd name="connsiteX384" fmla="*/ 641957 w 1053186"/>
              <a:gd name="connsiteY384" fmla="*/ 618613 h 932486"/>
              <a:gd name="connsiteX385" fmla="*/ 643732 w 1053186"/>
              <a:gd name="connsiteY385" fmla="*/ 623229 h 932486"/>
              <a:gd name="connsiteX386" fmla="*/ 645863 w 1053186"/>
              <a:gd name="connsiteY386" fmla="*/ 628201 h 932486"/>
              <a:gd name="connsiteX387" fmla="*/ 647638 w 1053186"/>
              <a:gd name="connsiteY387" fmla="*/ 632249 h 932486"/>
              <a:gd name="connsiteX388" fmla="*/ 648349 w 1053186"/>
              <a:gd name="connsiteY388" fmla="*/ 634522 h 932486"/>
              <a:gd name="connsiteX389" fmla="*/ 649414 w 1053186"/>
              <a:gd name="connsiteY389" fmla="*/ 637506 h 932486"/>
              <a:gd name="connsiteX390" fmla="*/ 650479 w 1053186"/>
              <a:gd name="connsiteY390" fmla="*/ 640773 h 932486"/>
              <a:gd name="connsiteX391" fmla="*/ 651190 w 1053186"/>
              <a:gd name="connsiteY391" fmla="*/ 642406 h 932486"/>
              <a:gd name="connsiteX392" fmla="*/ 651900 w 1053186"/>
              <a:gd name="connsiteY392" fmla="*/ 644892 h 932486"/>
              <a:gd name="connsiteX393" fmla="*/ 652539 w 1053186"/>
              <a:gd name="connsiteY393" fmla="*/ 647307 h 932486"/>
              <a:gd name="connsiteX394" fmla="*/ 653676 w 1053186"/>
              <a:gd name="connsiteY394" fmla="*/ 650361 h 932486"/>
              <a:gd name="connsiteX395" fmla="*/ 655096 w 1053186"/>
              <a:gd name="connsiteY395" fmla="*/ 654835 h 932486"/>
              <a:gd name="connsiteX396" fmla="*/ 656730 w 1053186"/>
              <a:gd name="connsiteY396" fmla="*/ 658742 h 932486"/>
              <a:gd name="connsiteX397" fmla="*/ 668946 w 1053186"/>
              <a:gd name="connsiteY397" fmla="*/ 689992 h 932486"/>
              <a:gd name="connsiteX398" fmla="*/ 671502 w 1053186"/>
              <a:gd name="connsiteY398" fmla="*/ 696384 h 932486"/>
              <a:gd name="connsiteX399" fmla="*/ 673349 w 1053186"/>
              <a:gd name="connsiteY399" fmla="*/ 700575 h 932486"/>
              <a:gd name="connsiteX400" fmla="*/ 673917 w 1053186"/>
              <a:gd name="connsiteY400" fmla="*/ 702563 h 932486"/>
              <a:gd name="connsiteX401" fmla="*/ 680167 w 1053186"/>
              <a:gd name="connsiteY401" fmla="*/ 715916 h 932486"/>
              <a:gd name="connsiteX402" fmla="*/ 693236 w 1053186"/>
              <a:gd name="connsiteY402" fmla="*/ 729410 h 932486"/>
              <a:gd name="connsiteX403" fmla="*/ 695935 w 1053186"/>
              <a:gd name="connsiteY403" fmla="*/ 730902 h 932486"/>
              <a:gd name="connsiteX404" fmla="*/ 702682 w 1053186"/>
              <a:gd name="connsiteY404" fmla="*/ 735589 h 932486"/>
              <a:gd name="connsiteX405" fmla="*/ 709429 w 1053186"/>
              <a:gd name="connsiteY405" fmla="*/ 740419 h 932486"/>
              <a:gd name="connsiteX406" fmla="*/ 721859 w 1053186"/>
              <a:gd name="connsiteY406" fmla="*/ 746882 h 932486"/>
              <a:gd name="connsiteX407" fmla="*/ 735140 w 1053186"/>
              <a:gd name="connsiteY407" fmla="*/ 747877 h 932486"/>
              <a:gd name="connsiteX408" fmla="*/ 748635 w 1053186"/>
              <a:gd name="connsiteY408" fmla="*/ 746172 h 932486"/>
              <a:gd name="connsiteX409" fmla="*/ 757370 w 1053186"/>
              <a:gd name="connsiteY409" fmla="*/ 744183 h 932486"/>
              <a:gd name="connsiteX410" fmla="*/ 769445 w 1053186"/>
              <a:gd name="connsiteY410" fmla="*/ 740561 h 932486"/>
              <a:gd name="connsiteX411" fmla="*/ 786845 w 1053186"/>
              <a:gd name="connsiteY411" fmla="*/ 730831 h 932486"/>
              <a:gd name="connsiteX412" fmla="*/ 796079 w 1053186"/>
              <a:gd name="connsiteY412" fmla="*/ 725149 h 932486"/>
              <a:gd name="connsiteX413" fmla="*/ 806022 w 1053186"/>
              <a:gd name="connsiteY413" fmla="*/ 719538 h 932486"/>
              <a:gd name="connsiteX414" fmla="*/ 820227 w 1053186"/>
              <a:gd name="connsiteY414" fmla="*/ 711513 h 932486"/>
              <a:gd name="connsiteX415" fmla="*/ 832869 w 1053186"/>
              <a:gd name="connsiteY415" fmla="*/ 703984 h 932486"/>
              <a:gd name="connsiteX416" fmla="*/ 840682 w 1053186"/>
              <a:gd name="connsiteY416" fmla="*/ 698657 h 932486"/>
              <a:gd name="connsiteX417" fmla="*/ 852188 w 1053186"/>
              <a:gd name="connsiteY417" fmla="*/ 693472 h 932486"/>
              <a:gd name="connsiteX418" fmla="*/ 860000 w 1053186"/>
              <a:gd name="connsiteY418" fmla="*/ 691626 h 932486"/>
              <a:gd name="connsiteX419" fmla="*/ 867102 w 1053186"/>
              <a:gd name="connsiteY419" fmla="*/ 689850 h 932486"/>
              <a:gd name="connsiteX420" fmla="*/ 889475 w 1053186"/>
              <a:gd name="connsiteY420" fmla="*/ 680901 h 932486"/>
              <a:gd name="connsiteX421" fmla="*/ 899774 w 1053186"/>
              <a:gd name="connsiteY421" fmla="*/ 676853 h 932486"/>
              <a:gd name="connsiteX422" fmla="*/ 908012 w 1053186"/>
              <a:gd name="connsiteY422" fmla="*/ 673656 h 932486"/>
              <a:gd name="connsiteX423" fmla="*/ 924561 w 1053186"/>
              <a:gd name="connsiteY423" fmla="*/ 658813 h 932486"/>
              <a:gd name="connsiteX424" fmla="*/ 928112 w 1053186"/>
              <a:gd name="connsiteY424" fmla="*/ 655546 h 932486"/>
              <a:gd name="connsiteX425" fmla="*/ 931379 w 1053186"/>
              <a:gd name="connsiteY425" fmla="*/ 651071 h 932486"/>
              <a:gd name="connsiteX426" fmla="*/ 933936 w 1053186"/>
              <a:gd name="connsiteY426" fmla="*/ 646312 h 932486"/>
              <a:gd name="connsiteX427" fmla="*/ 937772 w 1053186"/>
              <a:gd name="connsiteY427" fmla="*/ 638855 h 932486"/>
              <a:gd name="connsiteX428" fmla="*/ 939476 w 1053186"/>
              <a:gd name="connsiteY428" fmla="*/ 634949 h 932486"/>
              <a:gd name="connsiteX429" fmla="*/ 942033 w 1053186"/>
              <a:gd name="connsiteY429" fmla="*/ 627633 h 932486"/>
              <a:gd name="connsiteX430" fmla="*/ 947289 w 1053186"/>
              <a:gd name="connsiteY430" fmla="*/ 619607 h 932486"/>
              <a:gd name="connsiteX431" fmla="*/ 958724 w 1053186"/>
              <a:gd name="connsiteY431" fmla="*/ 612292 h 932486"/>
              <a:gd name="connsiteX432" fmla="*/ 961920 w 1053186"/>
              <a:gd name="connsiteY432" fmla="*/ 610445 h 932486"/>
              <a:gd name="connsiteX433" fmla="*/ 968099 w 1053186"/>
              <a:gd name="connsiteY433" fmla="*/ 607036 h 932486"/>
              <a:gd name="connsiteX434" fmla="*/ 978255 w 1053186"/>
              <a:gd name="connsiteY434" fmla="*/ 604834 h 932486"/>
              <a:gd name="connsiteX435" fmla="*/ 985002 w 1053186"/>
              <a:gd name="connsiteY435" fmla="*/ 604621 h 932486"/>
              <a:gd name="connsiteX436" fmla="*/ 985002 w 1053186"/>
              <a:gd name="connsiteY436" fmla="*/ 606468 h 932486"/>
              <a:gd name="connsiteX437" fmla="*/ 985997 w 1053186"/>
              <a:gd name="connsiteY437" fmla="*/ 611155 h 932486"/>
              <a:gd name="connsiteX438" fmla="*/ 988553 w 1053186"/>
              <a:gd name="connsiteY438" fmla="*/ 627775 h 932486"/>
              <a:gd name="connsiteX439" fmla="*/ 985855 w 1053186"/>
              <a:gd name="connsiteY439" fmla="*/ 636511 h 932486"/>
              <a:gd name="connsiteX440" fmla="*/ 984718 w 1053186"/>
              <a:gd name="connsiteY440" fmla="*/ 640773 h 932486"/>
              <a:gd name="connsiteX441" fmla="*/ 985571 w 1053186"/>
              <a:gd name="connsiteY441" fmla="*/ 644892 h 932486"/>
              <a:gd name="connsiteX442" fmla="*/ 987488 w 1053186"/>
              <a:gd name="connsiteY442" fmla="*/ 646454 h 932486"/>
              <a:gd name="connsiteX443" fmla="*/ 991395 w 1053186"/>
              <a:gd name="connsiteY443" fmla="*/ 647804 h 932486"/>
              <a:gd name="connsiteX444" fmla="*/ 993809 w 1053186"/>
              <a:gd name="connsiteY444" fmla="*/ 648301 h 932486"/>
              <a:gd name="connsiteX445" fmla="*/ 998710 w 1053186"/>
              <a:gd name="connsiteY445" fmla="*/ 651639 h 932486"/>
              <a:gd name="connsiteX446" fmla="*/ 1011281 w 1053186"/>
              <a:gd name="connsiteY446" fmla="*/ 653770 h 932486"/>
              <a:gd name="connsiteX447" fmla="*/ 1022290 w 1053186"/>
              <a:gd name="connsiteY447" fmla="*/ 652207 h 932486"/>
              <a:gd name="connsiteX448" fmla="*/ 1032660 w 1053186"/>
              <a:gd name="connsiteY448" fmla="*/ 641838 h 932486"/>
              <a:gd name="connsiteX449" fmla="*/ 1034151 w 1053186"/>
              <a:gd name="connsiteY449" fmla="*/ 639210 h 932486"/>
              <a:gd name="connsiteX450" fmla="*/ 1034719 w 1053186"/>
              <a:gd name="connsiteY450" fmla="*/ 638073 h 932486"/>
              <a:gd name="connsiteX451" fmla="*/ 1035855 w 1053186"/>
              <a:gd name="connsiteY451" fmla="*/ 634380 h 932486"/>
              <a:gd name="connsiteX452" fmla="*/ 1039407 w 1053186"/>
              <a:gd name="connsiteY452" fmla="*/ 625005 h 932486"/>
              <a:gd name="connsiteX453" fmla="*/ 1041609 w 1053186"/>
              <a:gd name="connsiteY453" fmla="*/ 618826 h 932486"/>
              <a:gd name="connsiteX454" fmla="*/ 1042532 w 1053186"/>
              <a:gd name="connsiteY454" fmla="*/ 615559 h 932486"/>
              <a:gd name="connsiteX455" fmla="*/ 1043242 w 1053186"/>
              <a:gd name="connsiteY455" fmla="*/ 613996 h 932486"/>
              <a:gd name="connsiteX456" fmla="*/ 1043952 w 1053186"/>
              <a:gd name="connsiteY456" fmla="*/ 611653 h 932486"/>
              <a:gd name="connsiteX457" fmla="*/ 1045018 w 1053186"/>
              <a:gd name="connsiteY457" fmla="*/ 608386 h 932486"/>
              <a:gd name="connsiteX458" fmla="*/ 1046083 w 1053186"/>
              <a:gd name="connsiteY458" fmla="*/ 605687 h 932486"/>
              <a:gd name="connsiteX459" fmla="*/ 1046722 w 1053186"/>
              <a:gd name="connsiteY459" fmla="*/ 603130 h 932486"/>
              <a:gd name="connsiteX460" fmla="*/ 1052049 w 1053186"/>
              <a:gd name="connsiteY460" fmla="*/ 584024 h 932486"/>
              <a:gd name="connsiteX461" fmla="*/ 1051978 w 1053186"/>
              <a:gd name="connsiteY461" fmla="*/ 562149 h 932486"/>
              <a:gd name="connsiteX462" fmla="*/ 1050203 w 1053186"/>
              <a:gd name="connsiteY462" fmla="*/ 559663 h 932486"/>
              <a:gd name="connsiteX463" fmla="*/ 1049634 w 1053186"/>
              <a:gd name="connsiteY463" fmla="*/ 558385 h 932486"/>
              <a:gd name="connsiteX464" fmla="*/ 1041253 w 1053186"/>
              <a:gd name="connsiteY464" fmla="*/ 549009 h 932486"/>
              <a:gd name="connsiteX465" fmla="*/ 1040401 w 1053186"/>
              <a:gd name="connsiteY465" fmla="*/ 548441 h 932486"/>
              <a:gd name="connsiteX466" fmla="*/ 1038839 w 1053186"/>
              <a:gd name="connsiteY466" fmla="*/ 547092 h 932486"/>
              <a:gd name="connsiteX467" fmla="*/ 1027617 w 1053186"/>
              <a:gd name="connsiteY467" fmla="*/ 536935 h 932486"/>
              <a:gd name="connsiteX468" fmla="*/ 1026907 w 1053186"/>
              <a:gd name="connsiteY468" fmla="*/ 536225 h 932486"/>
              <a:gd name="connsiteX469" fmla="*/ 1026196 w 1053186"/>
              <a:gd name="connsiteY469" fmla="*/ 535231 h 932486"/>
              <a:gd name="connsiteX470" fmla="*/ 1025060 w 1053186"/>
              <a:gd name="connsiteY470" fmla="*/ 533029 h 932486"/>
              <a:gd name="connsiteX471" fmla="*/ 1023924 w 1053186"/>
              <a:gd name="connsiteY471" fmla="*/ 526495 h 932486"/>
              <a:gd name="connsiteX472" fmla="*/ 1024705 w 1053186"/>
              <a:gd name="connsiteY472" fmla="*/ 520387 h 932486"/>
              <a:gd name="connsiteX473" fmla="*/ 1024847 w 1053186"/>
              <a:gd name="connsiteY473" fmla="*/ 513640 h 932486"/>
              <a:gd name="connsiteX474" fmla="*/ 1023213 w 1053186"/>
              <a:gd name="connsiteY474" fmla="*/ 509946 h 932486"/>
              <a:gd name="connsiteX475" fmla="*/ 1020941 w 1053186"/>
              <a:gd name="connsiteY475" fmla="*/ 504832 h 932486"/>
              <a:gd name="connsiteX476" fmla="*/ 1019094 w 1053186"/>
              <a:gd name="connsiteY476" fmla="*/ 501778 h 932486"/>
              <a:gd name="connsiteX477" fmla="*/ 1018384 w 1053186"/>
              <a:gd name="connsiteY477" fmla="*/ 499932 h 932486"/>
              <a:gd name="connsiteX478" fmla="*/ 1017744 w 1053186"/>
              <a:gd name="connsiteY478" fmla="*/ 498582 h 932486"/>
              <a:gd name="connsiteX479" fmla="*/ 1016750 w 1053186"/>
              <a:gd name="connsiteY479" fmla="*/ 496949 h 932486"/>
              <a:gd name="connsiteX480" fmla="*/ 989264 w 1053186"/>
              <a:gd name="connsiteY480" fmla="*/ 480400 h 932486"/>
              <a:gd name="connsiteX481" fmla="*/ 984221 w 1053186"/>
              <a:gd name="connsiteY481" fmla="*/ 478696 h 932486"/>
              <a:gd name="connsiteX482" fmla="*/ 977758 w 1053186"/>
              <a:gd name="connsiteY482" fmla="*/ 477630 h 932486"/>
              <a:gd name="connsiteX483" fmla="*/ 969945 w 1053186"/>
              <a:gd name="connsiteY483" fmla="*/ 478270 h 932486"/>
              <a:gd name="connsiteX484" fmla="*/ 963695 w 1053186"/>
              <a:gd name="connsiteY484" fmla="*/ 489420 h 932486"/>
              <a:gd name="connsiteX485" fmla="*/ 958866 w 1053186"/>
              <a:gd name="connsiteY485" fmla="*/ 500003 h 932486"/>
              <a:gd name="connsiteX486" fmla="*/ 955243 w 1053186"/>
              <a:gd name="connsiteY486" fmla="*/ 506040 h 932486"/>
              <a:gd name="connsiteX487" fmla="*/ 952971 w 1053186"/>
              <a:gd name="connsiteY487" fmla="*/ 528768 h 932486"/>
              <a:gd name="connsiteX488" fmla="*/ 951550 w 1053186"/>
              <a:gd name="connsiteY488" fmla="*/ 538356 h 932486"/>
              <a:gd name="connsiteX489" fmla="*/ 942033 w 1053186"/>
              <a:gd name="connsiteY489" fmla="*/ 551282 h 932486"/>
              <a:gd name="connsiteX490" fmla="*/ 937061 w 1053186"/>
              <a:gd name="connsiteY490" fmla="*/ 554265 h 932486"/>
              <a:gd name="connsiteX491" fmla="*/ 933368 w 1053186"/>
              <a:gd name="connsiteY491" fmla="*/ 556609 h 932486"/>
              <a:gd name="connsiteX492" fmla="*/ 929817 w 1053186"/>
              <a:gd name="connsiteY492" fmla="*/ 558456 h 932486"/>
              <a:gd name="connsiteX493" fmla="*/ 921862 w 1053186"/>
              <a:gd name="connsiteY493" fmla="*/ 561794 h 932486"/>
              <a:gd name="connsiteX494" fmla="*/ 921081 w 1053186"/>
              <a:gd name="connsiteY494" fmla="*/ 562433 h 932486"/>
              <a:gd name="connsiteX495" fmla="*/ 919518 w 1053186"/>
              <a:gd name="connsiteY495" fmla="*/ 563427 h 932486"/>
              <a:gd name="connsiteX496" fmla="*/ 906379 w 1053186"/>
              <a:gd name="connsiteY496" fmla="*/ 568257 h 932486"/>
              <a:gd name="connsiteX497" fmla="*/ 902828 w 1053186"/>
              <a:gd name="connsiteY497" fmla="*/ 569677 h 932486"/>
              <a:gd name="connsiteX498" fmla="*/ 898850 w 1053186"/>
              <a:gd name="connsiteY498" fmla="*/ 571453 h 932486"/>
              <a:gd name="connsiteX499" fmla="*/ 895938 w 1053186"/>
              <a:gd name="connsiteY499" fmla="*/ 572447 h 932486"/>
              <a:gd name="connsiteX500" fmla="*/ 888978 w 1053186"/>
              <a:gd name="connsiteY500" fmla="*/ 575359 h 932486"/>
              <a:gd name="connsiteX501" fmla="*/ 886634 w 1053186"/>
              <a:gd name="connsiteY501" fmla="*/ 575999 h 932486"/>
              <a:gd name="connsiteX502" fmla="*/ 882941 w 1053186"/>
              <a:gd name="connsiteY502" fmla="*/ 577135 h 932486"/>
              <a:gd name="connsiteX503" fmla="*/ 878821 w 1053186"/>
              <a:gd name="connsiteY503" fmla="*/ 578839 h 932486"/>
              <a:gd name="connsiteX504" fmla="*/ 875270 w 1053186"/>
              <a:gd name="connsiteY504" fmla="*/ 580260 h 932486"/>
              <a:gd name="connsiteX505" fmla="*/ 868878 w 1053186"/>
              <a:gd name="connsiteY505" fmla="*/ 582462 h 932486"/>
              <a:gd name="connsiteX506" fmla="*/ 863196 w 1053186"/>
              <a:gd name="connsiteY506" fmla="*/ 584450 h 932486"/>
              <a:gd name="connsiteX507" fmla="*/ 858225 w 1053186"/>
              <a:gd name="connsiteY507" fmla="*/ 586652 h 932486"/>
              <a:gd name="connsiteX508" fmla="*/ 852543 w 1053186"/>
              <a:gd name="connsiteY508" fmla="*/ 588854 h 932486"/>
              <a:gd name="connsiteX509" fmla="*/ 845085 w 1053186"/>
              <a:gd name="connsiteY509" fmla="*/ 591766 h 932486"/>
              <a:gd name="connsiteX510" fmla="*/ 843878 w 1053186"/>
              <a:gd name="connsiteY510" fmla="*/ 592334 h 932486"/>
              <a:gd name="connsiteX511" fmla="*/ 838693 w 1053186"/>
              <a:gd name="connsiteY511" fmla="*/ 594181 h 932486"/>
              <a:gd name="connsiteX512" fmla="*/ 832656 w 1053186"/>
              <a:gd name="connsiteY512" fmla="*/ 596951 h 932486"/>
              <a:gd name="connsiteX513" fmla="*/ 828750 w 1053186"/>
              <a:gd name="connsiteY513" fmla="*/ 598584 h 932486"/>
              <a:gd name="connsiteX514" fmla="*/ 806022 w 1053186"/>
              <a:gd name="connsiteY514" fmla="*/ 609451 h 932486"/>
              <a:gd name="connsiteX515" fmla="*/ 803394 w 1053186"/>
              <a:gd name="connsiteY515" fmla="*/ 610800 h 932486"/>
              <a:gd name="connsiteX516" fmla="*/ 795013 w 1053186"/>
              <a:gd name="connsiteY516" fmla="*/ 615062 h 932486"/>
              <a:gd name="connsiteX517" fmla="*/ 783791 w 1053186"/>
              <a:gd name="connsiteY517" fmla="*/ 619820 h 932486"/>
              <a:gd name="connsiteX518" fmla="*/ 780738 w 1053186"/>
              <a:gd name="connsiteY518" fmla="*/ 620815 h 932486"/>
              <a:gd name="connsiteX519" fmla="*/ 776263 w 1053186"/>
              <a:gd name="connsiteY519" fmla="*/ 621454 h 932486"/>
              <a:gd name="connsiteX520" fmla="*/ 769089 w 1053186"/>
              <a:gd name="connsiteY520" fmla="*/ 622519 h 932486"/>
              <a:gd name="connsiteX521" fmla="*/ 764118 w 1053186"/>
              <a:gd name="connsiteY521" fmla="*/ 621241 h 932486"/>
              <a:gd name="connsiteX522" fmla="*/ 763336 w 1053186"/>
              <a:gd name="connsiteY522" fmla="*/ 616482 h 932486"/>
              <a:gd name="connsiteX523" fmla="*/ 761987 w 1053186"/>
              <a:gd name="connsiteY523" fmla="*/ 608669 h 932486"/>
              <a:gd name="connsiteX524" fmla="*/ 759217 w 1053186"/>
              <a:gd name="connsiteY524" fmla="*/ 593897 h 932486"/>
              <a:gd name="connsiteX525" fmla="*/ 758436 w 1053186"/>
              <a:gd name="connsiteY525" fmla="*/ 589209 h 932486"/>
              <a:gd name="connsiteX526" fmla="*/ 757726 w 1053186"/>
              <a:gd name="connsiteY526" fmla="*/ 582959 h 932486"/>
              <a:gd name="connsiteX527" fmla="*/ 753464 w 1053186"/>
              <a:gd name="connsiteY527" fmla="*/ 553626 h 932486"/>
              <a:gd name="connsiteX528" fmla="*/ 752044 w 1053186"/>
              <a:gd name="connsiteY528" fmla="*/ 545103 h 932486"/>
              <a:gd name="connsiteX529" fmla="*/ 751049 w 1053186"/>
              <a:gd name="connsiteY529" fmla="*/ 539066 h 932486"/>
              <a:gd name="connsiteX530" fmla="*/ 749984 w 1053186"/>
              <a:gd name="connsiteY530" fmla="*/ 530898 h 932486"/>
              <a:gd name="connsiteX531" fmla="*/ 749274 w 1053186"/>
              <a:gd name="connsiteY531" fmla="*/ 522943 h 932486"/>
              <a:gd name="connsiteX532" fmla="*/ 748493 w 1053186"/>
              <a:gd name="connsiteY532" fmla="*/ 518114 h 932486"/>
              <a:gd name="connsiteX533" fmla="*/ 747782 w 1053186"/>
              <a:gd name="connsiteY533" fmla="*/ 513497 h 932486"/>
              <a:gd name="connsiteX534" fmla="*/ 746930 w 1053186"/>
              <a:gd name="connsiteY534" fmla="*/ 507318 h 932486"/>
              <a:gd name="connsiteX535" fmla="*/ 745580 w 1053186"/>
              <a:gd name="connsiteY535" fmla="*/ 496452 h 932486"/>
              <a:gd name="connsiteX536" fmla="*/ 743095 w 1053186"/>
              <a:gd name="connsiteY536" fmla="*/ 479051 h 932486"/>
              <a:gd name="connsiteX537" fmla="*/ 743095 w 1053186"/>
              <a:gd name="connsiteY537" fmla="*/ 458951 h 932486"/>
              <a:gd name="connsiteX538" fmla="*/ 744941 w 1053186"/>
              <a:gd name="connsiteY538" fmla="*/ 454903 h 932486"/>
              <a:gd name="connsiteX539" fmla="*/ 758507 w 1053186"/>
              <a:gd name="connsiteY539" fmla="*/ 432175 h 932486"/>
              <a:gd name="connsiteX540" fmla="*/ 767456 w 1053186"/>
              <a:gd name="connsiteY540" fmla="*/ 422090 h 932486"/>
              <a:gd name="connsiteX541" fmla="*/ 770510 w 1053186"/>
              <a:gd name="connsiteY541" fmla="*/ 418325 h 932486"/>
              <a:gd name="connsiteX542" fmla="*/ 773351 w 1053186"/>
              <a:gd name="connsiteY542" fmla="*/ 412288 h 932486"/>
              <a:gd name="connsiteX543" fmla="*/ 774203 w 1053186"/>
              <a:gd name="connsiteY543" fmla="*/ 409092 h 932486"/>
              <a:gd name="connsiteX544" fmla="*/ 774274 w 1053186"/>
              <a:gd name="connsiteY544" fmla="*/ 406109 h 932486"/>
              <a:gd name="connsiteX545" fmla="*/ 766320 w 1053186"/>
              <a:gd name="connsiteY545" fmla="*/ 391123 h 932486"/>
              <a:gd name="connsiteX546" fmla="*/ 763124 w 1053186"/>
              <a:gd name="connsiteY546" fmla="*/ 385512 h 932486"/>
              <a:gd name="connsiteX547" fmla="*/ 755879 w 1053186"/>
              <a:gd name="connsiteY547" fmla="*/ 372799 h 932486"/>
              <a:gd name="connsiteX548" fmla="*/ 754885 w 1053186"/>
              <a:gd name="connsiteY548" fmla="*/ 370881 h 932486"/>
              <a:gd name="connsiteX549" fmla="*/ 753180 w 1053186"/>
              <a:gd name="connsiteY549" fmla="*/ 366336 h 932486"/>
              <a:gd name="connsiteX550" fmla="*/ 749558 w 1053186"/>
              <a:gd name="connsiteY550" fmla="*/ 357600 h 932486"/>
              <a:gd name="connsiteX551" fmla="*/ 746646 w 1053186"/>
              <a:gd name="connsiteY551" fmla="*/ 350710 h 932486"/>
              <a:gd name="connsiteX552" fmla="*/ 745651 w 1053186"/>
              <a:gd name="connsiteY552" fmla="*/ 347443 h 932486"/>
              <a:gd name="connsiteX553" fmla="*/ 744941 w 1053186"/>
              <a:gd name="connsiteY553" fmla="*/ 345526 h 932486"/>
              <a:gd name="connsiteX554" fmla="*/ 744231 w 1053186"/>
              <a:gd name="connsiteY554" fmla="*/ 344105 h 932486"/>
              <a:gd name="connsiteX555" fmla="*/ 742384 w 1053186"/>
              <a:gd name="connsiteY555" fmla="*/ 338991 h 932486"/>
              <a:gd name="connsiteX556" fmla="*/ 739615 w 1053186"/>
              <a:gd name="connsiteY556" fmla="*/ 332741 h 932486"/>
              <a:gd name="connsiteX557" fmla="*/ 733862 w 1053186"/>
              <a:gd name="connsiteY557" fmla="*/ 320170 h 932486"/>
              <a:gd name="connsiteX558" fmla="*/ 732867 w 1053186"/>
              <a:gd name="connsiteY558" fmla="*/ 317187 h 932486"/>
              <a:gd name="connsiteX559" fmla="*/ 732157 w 1053186"/>
              <a:gd name="connsiteY559" fmla="*/ 316051 h 932486"/>
              <a:gd name="connsiteX560" fmla="*/ 731447 w 1053186"/>
              <a:gd name="connsiteY560" fmla="*/ 314985 h 932486"/>
              <a:gd name="connsiteX561" fmla="*/ 718520 w 1053186"/>
              <a:gd name="connsiteY561" fmla="*/ 295170 h 932486"/>
              <a:gd name="connsiteX562" fmla="*/ 716816 w 1053186"/>
              <a:gd name="connsiteY562" fmla="*/ 292471 h 932486"/>
              <a:gd name="connsiteX563" fmla="*/ 715751 w 1053186"/>
              <a:gd name="connsiteY563" fmla="*/ 291192 h 932486"/>
              <a:gd name="connsiteX564" fmla="*/ 715111 w 1053186"/>
              <a:gd name="connsiteY564" fmla="*/ 290411 h 932486"/>
              <a:gd name="connsiteX565" fmla="*/ 706517 w 1053186"/>
              <a:gd name="connsiteY565" fmla="*/ 277698 h 932486"/>
              <a:gd name="connsiteX566" fmla="*/ 705878 w 1053186"/>
              <a:gd name="connsiteY566" fmla="*/ 276774 h 932486"/>
              <a:gd name="connsiteX567" fmla="*/ 704103 w 1053186"/>
              <a:gd name="connsiteY567" fmla="*/ 274005 h 932486"/>
              <a:gd name="connsiteX568" fmla="*/ 702327 w 1053186"/>
              <a:gd name="connsiteY568" fmla="*/ 271661 h 932486"/>
              <a:gd name="connsiteX569" fmla="*/ 701617 w 1053186"/>
              <a:gd name="connsiteY569" fmla="*/ 270382 h 932486"/>
              <a:gd name="connsiteX570" fmla="*/ 697639 w 1053186"/>
              <a:gd name="connsiteY570" fmla="*/ 264984 h 932486"/>
              <a:gd name="connsiteX571" fmla="*/ 692313 w 1053186"/>
              <a:gd name="connsiteY571" fmla="*/ 258237 h 932486"/>
              <a:gd name="connsiteX572" fmla="*/ 684216 w 1053186"/>
              <a:gd name="connsiteY572" fmla="*/ 247512 h 932486"/>
              <a:gd name="connsiteX573" fmla="*/ 677469 w 1053186"/>
              <a:gd name="connsiteY573" fmla="*/ 238137 h 932486"/>
              <a:gd name="connsiteX574" fmla="*/ 676758 w 1053186"/>
              <a:gd name="connsiteY574" fmla="*/ 236504 h 932486"/>
              <a:gd name="connsiteX575" fmla="*/ 676119 w 1053186"/>
              <a:gd name="connsiteY575" fmla="*/ 235794 h 932486"/>
              <a:gd name="connsiteX576" fmla="*/ 674983 w 1053186"/>
              <a:gd name="connsiteY576" fmla="*/ 234515 h 932486"/>
              <a:gd name="connsiteX577" fmla="*/ 671716 w 1053186"/>
              <a:gd name="connsiteY577" fmla="*/ 230183 h 932486"/>
              <a:gd name="connsiteX578" fmla="*/ 666247 w 1053186"/>
              <a:gd name="connsiteY578" fmla="*/ 223791 h 932486"/>
              <a:gd name="connsiteX579" fmla="*/ 663193 w 1053186"/>
              <a:gd name="connsiteY579" fmla="*/ 220168 h 932486"/>
              <a:gd name="connsiteX580" fmla="*/ 659855 w 1053186"/>
              <a:gd name="connsiteY580" fmla="*/ 215765 h 932486"/>
              <a:gd name="connsiteX581" fmla="*/ 653534 w 1053186"/>
              <a:gd name="connsiteY581" fmla="*/ 208023 h 932486"/>
              <a:gd name="connsiteX582" fmla="*/ 647993 w 1053186"/>
              <a:gd name="connsiteY582" fmla="*/ 202057 h 932486"/>
              <a:gd name="connsiteX583" fmla="*/ 642312 w 1053186"/>
              <a:gd name="connsiteY583" fmla="*/ 195594 h 932486"/>
              <a:gd name="connsiteX584" fmla="*/ 613902 w 1053186"/>
              <a:gd name="connsiteY584" fmla="*/ 165835 h 932486"/>
              <a:gd name="connsiteX585" fmla="*/ 599342 w 1053186"/>
              <a:gd name="connsiteY585" fmla="*/ 152696 h 932486"/>
              <a:gd name="connsiteX586" fmla="*/ 598632 w 1053186"/>
              <a:gd name="connsiteY586" fmla="*/ 152127 h 932486"/>
              <a:gd name="connsiteX587" fmla="*/ 587907 w 1053186"/>
              <a:gd name="connsiteY587" fmla="*/ 143746 h 932486"/>
              <a:gd name="connsiteX588" fmla="*/ 585066 w 1053186"/>
              <a:gd name="connsiteY588" fmla="*/ 141261 h 932486"/>
              <a:gd name="connsiteX589" fmla="*/ 578532 w 1053186"/>
              <a:gd name="connsiteY589" fmla="*/ 133945 h 932486"/>
              <a:gd name="connsiteX590" fmla="*/ 571643 w 1053186"/>
              <a:gd name="connsiteY590" fmla="*/ 126133 h 932486"/>
              <a:gd name="connsiteX591" fmla="*/ 554455 w 1053186"/>
              <a:gd name="connsiteY591" fmla="*/ 110791 h 932486"/>
              <a:gd name="connsiteX592" fmla="*/ 552822 w 1053186"/>
              <a:gd name="connsiteY592" fmla="*/ 110081 h 932486"/>
              <a:gd name="connsiteX593" fmla="*/ 540392 w 1053186"/>
              <a:gd name="connsiteY593" fmla="*/ 104044 h 932486"/>
              <a:gd name="connsiteX594" fmla="*/ 535989 w 1053186"/>
              <a:gd name="connsiteY594" fmla="*/ 102198 h 932486"/>
              <a:gd name="connsiteX595" fmla="*/ 532864 w 1053186"/>
              <a:gd name="connsiteY595" fmla="*/ 101558 h 932486"/>
              <a:gd name="connsiteX596" fmla="*/ 529596 w 1053186"/>
              <a:gd name="connsiteY596" fmla="*/ 100777 h 932486"/>
              <a:gd name="connsiteX597" fmla="*/ 502749 w 1053186"/>
              <a:gd name="connsiteY597" fmla="*/ 97297 h 932486"/>
              <a:gd name="connsiteX598" fmla="*/ 416455 w 1053186"/>
              <a:gd name="connsiteY598" fmla="*/ 95876 h 932486"/>
              <a:gd name="connsiteX599" fmla="*/ 344224 w 1053186"/>
              <a:gd name="connsiteY599" fmla="*/ 96871 h 932486"/>
              <a:gd name="connsiteX600" fmla="*/ 340815 w 1053186"/>
              <a:gd name="connsiteY600" fmla="*/ 97865 h 932486"/>
              <a:gd name="connsiteX601" fmla="*/ 339749 w 1053186"/>
              <a:gd name="connsiteY601" fmla="*/ 95663 h 932486"/>
              <a:gd name="connsiteX602" fmla="*/ 338684 w 1053186"/>
              <a:gd name="connsiteY602" fmla="*/ 92609 h 932486"/>
              <a:gd name="connsiteX603" fmla="*/ 337690 w 1053186"/>
              <a:gd name="connsiteY603" fmla="*/ 89697 h 932486"/>
              <a:gd name="connsiteX604" fmla="*/ 334352 w 1053186"/>
              <a:gd name="connsiteY604" fmla="*/ 82879 h 932486"/>
              <a:gd name="connsiteX605" fmla="*/ 329877 w 1053186"/>
              <a:gd name="connsiteY605" fmla="*/ 75066 h 932486"/>
              <a:gd name="connsiteX606" fmla="*/ 326610 w 1053186"/>
              <a:gd name="connsiteY606" fmla="*/ 69953 h 932486"/>
              <a:gd name="connsiteX607" fmla="*/ 324763 w 1053186"/>
              <a:gd name="connsiteY607" fmla="*/ 66757 h 932486"/>
              <a:gd name="connsiteX608" fmla="*/ 318939 w 1053186"/>
              <a:gd name="connsiteY608" fmla="*/ 56458 h 932486"/>
              <a:gd name="connsiteX609" fmla="*/ 315459 w 1053186"/>
              <a:gd name="connsiteY609" fmla="*/ 51415 h 932486"/>
              <a:gd name="connsiteX610" fmla="*/ 313116 w 1053186"/>
              <a:gd name="connsiteY610" fmla="*/ 47793 h 932486"/>
              <a:gd name="connsiteX611" fmla="*/ 310985 w 1053186"/>
              <a:gd name="connsiteY611" fmla="*/ 45094 h 932486"/>
              <a:gd name="connsiteX612" fmla="*/ 308854 w 1053186"/>
              <a:gd name="connsiteY612" fmla="*/ 41827 h 932486"/>
              <a:gd name="connsiteX613" fmla="*/ 305658 w 1053186"/>
              <a:gd name="connsiteY613" fmla="*/ 38986 h 932486"/>
              <a:gd name="connsiteX614" fmla="*/ 301397 w 1053186"/>
              <a:gd name="connsiteY614" fmla="*/ 35719 h 932486"/>
              <a:gd name="connsiteX615" fmla="*/ 299621 w 1053186"/>
              <a:gd name="connsiteY615" fmla="*/ 34086 h 932486"/>
              <a:gd name="connsiteX616" fmla="*/ 295431 w 1053186"/>
              <a:gd name="connsiteY616" fmla="*/ 31600 h 932486"/>
              <a:gd name="connsiteX617" fmla="*/ 290956 w 1053186"/>
              <a:gd name="connsiteY617" fmla="*/ 29114 h 932486"/>
              <a:gd name="connsiteX618" fmla="*/ 288967 w 1053186"/>
              <a:gd name="connsiteY618" fmla="*/ 28048 h 932486"/>
              <a:gd name="connsiteX619" fmla="*/ 287476 w 1053186"/>
              <a:gd name="connsiteY619" fmla="*/ 26983 h 932486"/>
              <a:gd name="connsiteX620" fmla="*/ 284990 w 1053186"/>
              <a:gd name="connsiteY620" fmla="*/ 25207 h 932486"/>
              <a:gd name="connsiteX621" fmla="*/ 282291 w 1053186"/>
              <a:gd name="connsiteY621" fmla="*/ 23432 h 932486"/>
              <a:gd name="connsiteX622" fmla="*/ 274834 w 1053186"/>
              <a:gd name="connsiteY622" fmla="*/ 19668 h 932486"/>
              <a:gd name="connsiteX623" fmla="*/ 270501 w 1053186"/>
              <a:gd name="connsiteY623" fmla="*/ 17466 h 932486"/>
              <a:gd name="connsiteX624" fmla="*/ 265316 w 1053186"/>
              <a:gd name="connsiteY624" fmla="*/ 15193 h 932486"/>
              <a:gd name="connsiteX625" fmla="*/ 261552 w 1053186"/>
              <a:gd name="connsiteY625" fmla="*/ 14199 h 932486"/>
              <a:gd name="connsiteX626" fmla="*/ 259847 w 1053186"/>
              <a:gd name="connsiteY626" fmla="*/ 13489 h 932486"/>
              <a:gd name="connsiteX627" fmla="*/ 258924 w 1053186"/>
              <a:gd name="connsiteY627" fmla="*/ 12778 h 932486"/>
              <a:gd name="connsiteX628" fmla="*/ 255870 w 1053186"/>
              <a:gd name="connsiteY628" fmla="*/ 11003 h 932486"/>
              <a:gd name="connsiteX629" fmla="*/ 252035 w 1053186"/>
              <a:gd name="connsiteY629" fmla="*/ 8730 h 932486"/>
              <a:gd name="connsiteX630" fmla="*/ 249549 w 1053186"/>
              <a:gd name="connsiteY630" fmla="*/ 7807 h 932486"/>
              <a:gd name="connsiteX631" fmla="*/ 247418 w 1053186"/>
              <a:gd name="connsiteY631" fmla="*/ 6883 h 932486"/>
              <a:gd name="connsiteX632" fmla="*/ 242091 w 1053186"/>
              <a:gd name="connsiteY632" fmla="*/ 5037 h 932486"/>
              <a:gd name="connsiteX633" fmla="*/ 231793 w 1053186"/>
              <a:gd name="connsiteY633" fmla="*/ 2409 h 932486"/>
              <a:gd name="connsiteX634" fmla="*/ 224761 w 1053186"/>
              <a:gd name="connsiteY634" fmla="*/ 633 h 932486"/>
              <a:gd name="connsiteX635" fmla="*/ 214108 w 1053186"/>
              <a:gd name="connsiteY635" fmla="*/ 491 h 932486"/>
              <a:gd name="connsiteX636" fmla="*/ 506656 w 1053186"/>
              <a:gd name="connsiteY636" fmla="*/ 430186 h 932486"/>
              <a:gd name="connsiteX637" fmla="*/ 507934 w 1053186"/>
              <a:gd name="connsiteY637" fmla="*/ 434377 h 932486"/>
              <a:gd name="connsiteX638" fmla="*/ 508432 w 1053186"/>
              <a:gd name="connsiteY638" fmla="*/ 439774 h 932486"/>
              <a:gd name="connsiteX639" fmla="*/ 509142 w 1053186"/>
              <a:gd name="connsiteY639" fmla="*/ 447587 h 932486"/>
              <a:gd name="connsiteX640" fmla="*/ 511983 w 1053186"/>
              <a:gd name="connsiteY640" fmla="*/ 481181 h 932486"/>
              <a:gd name="connsiteX641" fmla="*/ 513687 w 1053186"/>
              <a:gd name="connsiteY641" fmla="*/ 503199 h 932486"/>
              <a:gd name="connsiteX642" fmla="*/ 515534 w 1053186"/>
              <a:gd name="connsiteY642" fmla="*/ 516196 h 932486"/>
              <a:gd name="connsiteX643" fmla="*/ 516741 w 1053186"/>
              <a:gd name="connsiteY643" fmla="*/ 522943 h 932486"/>
              <a:gd name="connsiteX644" fmla="*/ 518517 w 1053186"/>
              <a:gd name="connsiteY644" fmla="*/ 535515 h 932486"/>
              <a:gd name="connsiteX645" fmla="*/ 516315 w 1053186"/>
              <a:gd name="connsiteY645" fmla="*/ 554336 h 932486"/>
              <a:gd name="connsiteX646" fmla="*/ 515534 w 1053186"/>
              <a:gd name="connsiteY646" fmla="*/ 562291 h 932486"/>
              <a:gd name="connsiteX647" fmla="*/ 514824 w 1053186"/>
              <a:gd name="connsiteY647" fmla="*/ 569038 h 932486"/>
              <a:gd name="connsiteX648" fmla="*/ 511983 w 1053186"/>
              <a:gd name="connsiteY648" fmla="*/ 590914 h 932486"/>
              <a:gd name="connsiteX649" fmla="*/ 510278 w 1053186"/>
              <a:gd name="connsiteY649" fmla="*/ 604763 h 932486"/>
              <a:gd name="connsiteX650" fmla="*/ 508716 w 1053186"/>
              <a:gd name="connsiteY650" fmla="*/ 622377 h 932486"/>
              <a:gd name="connsiteX651" fmla="*/ 507650 w 1053186"/>
              <a:gd name="connsiteY651" fmla="*/ 632534 h 932486"/>
              <a:gd name="connsiteX652" fmla="*/ 506585 w 1053186"/>
              <a:gd name="connsiteY652" fmla="*/ 636369 h 932486"/>
              <a:gd name="connsiteX653" fmla="*/ 505377 w 1053186"/>
              <a:gd name="connsiteY653" fmla="*/ 639920 h 932486"/>
              <a:gd name="connsiteX654" fmla="*/ 494014 w 1053186"/>
              <a:gd name="connsiteY654" fmla="*/ 627846 h 932486"/>
              <a:gd name="connsiteX655" fmla="*/ 490675 w 1053186"/>
              <a:gd name="connsiteY655" fmla="*/ 623585 h 932486"/>
              <a:gd name="connsiteX656" fmla="*/ 488048 w 1053186"/>
              <a:gd name="connsiteY656" fmla="*/ 620318 h 932486"/>
              <a:gd name="connsiteX657" fmla="*/ 480945 w 1053186"/>
              <a:gd name="connsiteY657" fmla="*/ 612434 h 932486"/>
              <a:gd name="connsiteX658" fmla="*/ 471499 w 1053186"/>
              <a:gd name="connsiteY658" fmla="*/ 601638 h 932486"/>
              <a:gd name="connsiteX659" fmla="*/ 470505 w 1053186"/>
              <a:gd name="connsiteY659" fmla="*/ 600360 h 932486"/>
              <a:gd name="connsiteX660" fmla="*/ 464041 w 1053186"/>
              <a:gd name="connsiteY660" fmla="*/ 590914 h 932486"/>
              <a:gd name="connsiteX661" fmla="*/ 457578 w 1053186"/>
              <a:gd name="connsiteY661" fmla="*/ 581112 h 932486"/>
              <a:gd name="connsiteX662" fmla="*/ 456584 w 1053186"/>
              <a:gd name="connsiteY662" fmla="*/ 579692 h 932486"/>
              <a:gd name="connsiteX663" fmla="*/ 455021 w 1053186"/>
              <a:gd name="connsiteY663" fmla="*/ 577419 h 932486"/>
              <a:gd name="connsiteX664" fmla="*/ 452180 w 1053186"/>
              <a:gd name="connsiteY664" fmla="*/ 573158 h 932486"/>
              <a:gd name="connsiteX665" fmla="*/ 448061 w 1053186"/>
              <a:gd name="connsiteY665" fmla="*/ 566836 h 932486"/>
              <a:gd name="connsiteX666" fmla="*/ 444155 w 1053186"/>
              <a:gd name="connsiteY666" fmla="*/ 562149 h 932486"/>
              <a:gd name="connsiteX667" fmla="*/ 440816 w 1053186"/>
              <a:gd name="connsiteY667" fmla="*/ 558385 h 932486"/>
              <a:gd name="connsiteX668" fmla="*/ 440248 w 1053186"/>
              <a:gd name="connsiteY668" fmla="*/ 557461 h 932486"/>
              <a:gd name="connsiteX669" fmla="*/ 438473 w 1053186"/>
              <a:gd name="connsiteY669" fmla="*/ 553981 h 932486"/>
              <a:gd name="connsiteX670" fmla="*/ 436697 w 1053186"/>
              <a:gd name="connsiteY670" fmla="*/ 550359 h 932486"/>
              <a:gd name="connsiteX671" fmla="*/ 427535 w 1053186"/>
              <a:gd name="connsiteY671" fmla="*/ 536438 h 932486"/>
              <a:gd name="connsiteX672" fmla="*/ 426044 w 1053186"/>
              <a:gd name="connsiteY672" fmla="*/ 534450 h 932486"/>
              <a:gd name="connsiteX673" fmla="*/ 424268 w 1053186"/>
              <a:gd name="connsiteY673" fmla="*/ 531680 h 932486"/>
              <a:gd name="connsiteX674" fmla="*/ 422492 w 1053186"/>
              <a:gd name="connsiteY674" fmla="*/ 528768 h 932486"/>
              <a:gd name="connsiteX675" fmla="*/ 420362 w 1053186"/>
              <a:gd name="connsiteY675" fmla="*/ 525572 h 932486"/>
              <a:gd name="connsiteX676" fmla="*/ 417308 w 1053186"/>
              <a:gd name="connsiteY676" fmla="*/ 521097 h 932486"/>
              <a:gd name="connsiteX677" fmla="*/ 409708 w 1053186"/>
              <a:gd name="connsiteY677" fmla="*/ 511296 h 932486"/>
              <a:gd name="connsiteX678" fmla="*/ 403813 w 1053186"/>
              <a:gd name="connsiteY678" fmla="*/ 504832 h 932486"/>
              <a:gd name="connsiteX679" fmla="*/ 394793 w 1053186"/>
              <a:gd name="connsiteY679" fmla="*/ 495173 h 932486"/>
              <a:gd name="connsiteX680" fmla="*/ 389111 w 1053186"/>
              <a:gd name="connsiteY680" fmla="*/ 488781 h 932486"/>
              <a:gd name="connsiteX681" fmla="*/ 385560 w 1053186"/>
              <a:gd name="connsiteY681" fmla="*/ 484520 h 932486"/>
              <a:gd name="connsiteX682" fmla="*/ 382009 w 1053186"/>
              <a:gd name="connsiteY682" fmla="*/ 480045 h 932486"/>
              <a:gd name="connsiteX683" fmla="*/ 369793 w 1053186"/>
              <a:gd name="connsiteY683" fmla="*/ 468752 h 932486"/>
              <a:gd name="connsiteX684" fmla="*/ 365673 w 1053186"/>
              <a:gd name="connsiteY684" fmla="*/ 465556 h 932486"/>
              <a:gd name="connsiteX685" fmla="*/ 367449 w 1053186"/>
              <a:gd name="connsiteY685" fmla="*/ 462857 h 932486"/>
              <a:gd name="connsiteX686" fmla="*/ 371710 w 1053186"/>
              <a:gd name="connsiteY686" fmla="*/ 460940 h 932486"/>
              <a:gd name="connsiteX687" fmla="*/ 376824 w 1053186"/>
              <a:gd name="connsiteY687" fmla="*/ 459945 h 932486"/>
              <a:gd name="connsiteX688" fmla="*/ 383642 w 1053186"/>
              <a:gd name="connsiteY688" fmla="*/ 457744 h 932486"/>
              <a:gd name="connsiteX689" fmla="*/ 387691 w 1053186"/>
              <a:gd name="connsiteY689" fmla="*/ 455897 h 932486"/>
              <a:gd name="connsiteX690" fmla="*/ 390105 w 1053186"/>
              <a:gd name="connsiteY690" fmla="*/ 455258 h 932486"/>
              <a:gd name="connsiteX691" fmla="*/ 392946 w 1053186"/>
              <a:gd name="connsiteY691" fmla="*/ 454619 h 932486"/>
              <a:gd name="connsiteX692" fmla="*/ 396568 w 1053186"/>
              <a:gd name="connsiteY692" fmla="*/ 453553 h 932486"/>
              <a:gd name="connsiteX693" fmla="*/ 399765 w 1053186"/>
              <a:gd name="connsiteY693" fmla="*/ 452346 h 932486"/>
              <a:gd name="connsiteX694" fmla="*/ 402179 w 1053186"/>
              <a:gd name="connsiteY694" fmla="*/ 451707 h 932486"/>
              <a:gd name="connsiteX695" fmla="*/ 405091 w 1053186"/>
              <a:gd name="connsiteY695" fmla="*/ 451067 h 932486"/>
              <a:gd name="connsiteX696" fmla="*/ 408643 w 1053186"/>
              <a:gd name="connsiteY696" fmla="*/ 449860 h 932486"/>
              <a:gd name="connsiteX697" fmla="*/ 412265 w 1053186"/>
              <a:gd name="connsiteY697" fmla="*/ 448795 h 932486"/>
              <a:gd name="connsiteX698" fmla="*/ 414183 w 1053186"/>
              <a:gd name="connsiteY698" fmla="*/ 448155 h 932486"/>
              <a:gd name="connsiteX699" fmla="*/ 423700 w 1053186"/>
              <a:gd name="connsiteY699" fmla="*/ 445101 h 932486"/>
              <a:gd name="connsiteX700" fmla="*/ 425902 w 1053186"/>
              <a:gd name="connsiteY700" fmla="*/ 444604 h 932486"/>
              <a:gd name="connsiteX701" fmla="*/ 429808 w 1053186"/>
              <a:gd name="connsiteY701" fmla="*/ 443610 h 932486"/>
              <a:gd name="connsiteX702" fmla="*/ 434922 w 1053186"/>
              <a:gd name="connsiteY702" fmla="*/ 442189 h 932486"/>
              <a:gd name="connsiteX703" fmla="*/ 441314 w 1053186"/>
              <a:gd name="connsiteY703" fmla="*/ 441195 h 932486"/>
              <a:gd name="connsiteX704" fmla="*/ 445930 w 1053186"/>
              <a:gd name="connsiteY704" fmla="*/ 439988 h 932486"/>
              <a:gd name="connsiteX705" fmla="*/ 450547 w 1053186"/>
              <a:gd name="connsiteY705" fmla="*/ 438780 h 932486"/>
              <a:gd name="connsiteX706" fmla="*/ 463402 w 1053186"/>
              <a:gd name="connsiteY706" fmla="*/ 435868 h 932486"/>
              <a:gd name="connsiteX707" fmla="*/ 465888 w 1053186"/>
              <a:gd name="connsiteY707" fmla="*/ 435371 h 932486"/>
              <a:gd name="connsiteX708" fmla="*/ 469865 w 1053186"/>
              <a:gd name="connsiteY708" fmla="*/ 434590 h 932486"/>
              <a:gd name="connsiteX709" fmla="*/ 482579 w 1053186"/>
              <a:gd name="connsiteY709" fmla="*/ 431891 h 932486"/>
              <a:gd name="connsiteX710" fmla="*/ 487692 w 1053186"/>
              <a:gd name="connsiteY710" fmla="*/ 430470 h 932486"/>
              <a:gd name="connsiteX711" fmla="*/ 491314 w 1053186"/>
              <a:gd name="connsiteY711" fmla="*/ 429689 h 932486"/>
              <a:gd name="connsiteX712" fmla="*/ 494795 w 1053186"/>
              <a:gd name="connsiteY712" fmla="*/ 429050 h 932486"/>
              <a:gd name="connsiteX713" fmla="*/ 499340 w 1053186"/>
              <a:gd name="connsiteY713" fmla="*/ 427914 h 932486"/>
              <a:gd name="connsiteX714" fmla="*/ 503176 w 1053186"/>
              <a:gd name="connsiteY714" fmla="*/ 426777 h 932486"/>
              <a:gd name="connsiteX715" fmla="*/ 506656 w 1053186"/>
              <a:gd name="connsiteY715" fmla="*/ 430186 h 93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</a:cxnLst>
            <a:rect l="l" t="t" r="r" b="b"/>
            <a:pathLst>
              <a:path w="1053186" h="932486">
                <a:moveTo>
                  <a:pt x="214108" y="491"/>
                </a:moveTo>
                <a:cubicBezTo>
                  <a:pt x="212758" y="1841"/>
                  <a:pt x="204804" y="3474"/>
                  <a:pt x="192375" y="4895"/>
                </a:cubicBezTo>
                <a:cubicBezTo>
                  <a:pt x="187403" y="5463"/>
                  <a:pt x="183852" y="6386"/>
                  <a:pt x="180869" y="7878"/>
                </a:cubicBezTo>
                <a:cubicBezTo>
                  <a:pt x="180159" y="8233"/>
                  <a:pt x="178738" y="8517"/>
                  <a:pt x="177602" y="8517"/>
                </a:cubicBezTo>
                <a:cubicBezTo>
                  <a:pt x="176536" y="8517"/>
                  <a:pt x="174974" y="9014"/>
                  <a:pt x="174192" y="9582"/>
                </a:cubicBezTo>
                <a:cubicBezTo>
                  <a:pt x="173482" y="10150"/>
                  <a:pt x="172133" y="10648"/>
                  <a:pt x="171280" y="10648"/>
                </a:cubicBezTo>
                <a:cubicBezTo>
                  <a:pt x="170428" y="10648"/>
                  <a:pt x="169576" y="10932"/>
                  <a:pt x="169292" y="11287"/>
                </a:cubicBezTo>
                <a:cubicBezTo>
                  <a:pt x="168795" y="12139"/>
                  <a:pt x="164746" y="14199"/>
                  <a:pt x="163610" y="14199"/>
                </a:cubicBezTo>
                <a:cubicBezTo>
                  <a:pt x="162616" y="14199"/>
                  <a:pt x="154519" y="19739"/>
                  <a:pt x="154164" y="20662"/>
                </a:cubicBezTo>
                <a:cubicBezTo>
                  <a:pt x="154022" y="21017"/>
                  <a:pt x="153382" y="21301"/>
                  <a:pt x="152743" y="21301"/>
                </a:cubicBezTo>
                <a:cubicBezTo>
                  <a:pt x="152033" y="21301"/>
                  <a:pt x="150684" y="22082"/>
                  <a:pt x="149618" y="23077"/>
                </a:cubicBezTo>
                <a:cubicBezTo>
                  <a:pt x="148553" y="24071"/>
                  <a:pt x="147417" y="24852"/>
                  <a:pt x="146990" y="24852"/>
                </a:cubicBezTo>
                <a:cubicBezTo>
                  <a:pt x="146209" y="24852"/>
                  <a:pt x="133567" y="33801"/>
                  <a:pt x="131720" y="35719"/>
                </a:cubicBezTo>
                <a:cubicBezTo>
                  <a:pt x="131010" y="36429"/>
                  <a:pt x="129305" y="37495"/>
                  <a:pt x="128027" y="38063"/>
                </a:cubicBezTo>
                <a:cubicBezTo>
                  <a:pt x="126749" y="38631"/>
                  <a:pt x="124618" y="39980"/>
                  <a:pt x="123339" y="41046"/>
                </a:cubicBezTo>
                <a:cubicBezTo>
                  <a:pt x="122061" y="42111"/>
                  <a:pt x="119575" y="43603"/>
                  <a:pt x="117942" y="44384"/>
                </a:cubicBezTo>
                <a:cubicBezTo>
                  <a:pt x="115029" y="45663"/>
                  <a:pt x="114816" y="45875"/>
                  <a:pt x="115172" y="47935"/>
                </a:cubicBezTo>
                <a:cubicBezTo>
                  <a:pt x="115456" y="49853"/>
                  <a:pt x="115101" y="50563"/>
                  <a:pt x="112615" y="52978"/>
                </a:cubicBezTo>
                <a:cubicBezTo>
                  <a:pt x="110981" y="54540"/>
                  <a:pt x="108424" y="56600"/>
                  <a:pt x="106933" y="57452"/>
                </a:cubicBezTo>
                <a:cubicBezTo>
                  <a:pt x="103595" y="59441"/>
                  <a:pt x="102884" y="60862"/>
                  <a:pt x="102884" y="64981"/>
                </a:cubicBezTo>
                <a:cubicBezTo>
                  <a:pt x="102884" y="68958"/>
                  <a:pt x="101393" y="71373"/>
                  <a:pt x="97771" y="73220"/>
                </a:cubicBezTo>
                <a:cubicBezTo>
                  <a:pt x="95782" y="74214"/>
                  <a:pt x="95072" y="75066"/>
                  <a:pt x="95072" y="76345"/>
                </a:cubicBezTo>
                <a:cubicBezTo>
                  <a:pt x="95072" y="77268"/>
                  <a:pt x="95356" y="78191"/>
                  <a:pt x="95782" y="78476"/>
                </a:cubicBezTo>
                <a:cubicBezTo>
                  <a:pt x="97131" y="79328"/>
                  <a:pt x="93935" y="83660"/>
                  <a:pt x="89887" y="86288"/>
                </a:cubicBezTo>
                <a:cubicBezTo>
                  <a:pt x="86975" y="88135"/>
                  <a:pt x="85697" y="91047"/>
                  <a:pt x="86265" y="94456"/>
                </a:cubicBezTo>
                <a:cubicBezTo>
                  <a:pt x="86620" y="96800"/>
                  <a:pt x="86549" y="97297"/>
                  <a:pt x="85555" y="97297"/>
                </a:cubicBezTo>
                <a:cubicBezTo>
                  <a:pt x="84702" y="97297"/>
                  <a:pt x="84418" y="98007"/>
                  <a:pt x="84418" y="100635"/>
                </a:cubicBezTo>
                <a:cubicBezTo>
                  <a:pt x="84418" y="104754"/>
                  <a:pt x="84773" y="105252"/>
                  <a:pt x="88111" y="106885"/>
                </a:cubicBezTo>
                <a:lnTo>
                  <a:pt x="90739" y="108093"/>
                </a:lnTo>
                <a:lnTo>
                  <a:pt x="89674" y="110365"/>
                </a:lnTo>
                <a:cubicBezTo>
                  <a:pt x="89035" y="111573"/>
                  <a:pt x="88040" y="113064"/>
                  <a:pt x="87472" y="113774"/>
                </a:cubicBezTo>
                <a:cubicBezTo>
                  <a:pt x="86904" y="114414"/>
                  <a:pt x="86549" y="115905"/>
                  <a:pt x="86691" y="117326"/>
                </a:cubicBezTo>
                <a:lnTo>
                  <a:pt x="86904" y="119670"/>
                </a:lnTo>
                <a:lnTo>
                  <a:pt x="91947" y="120238"/>
                </a:lnTo>
                <a:cubicBezTo>
                  <a:pt x="96776" y="120806"/>
                  <a:pt x="96989" y="120948"/>
                  <a:pt x="96634" y="122581"/>
                </a:cubicBezTo>
                <a:cubicBezTo>
                  <a:pt x="96492" y="123576"/>
                  <a:pt x="96634" y="124286"/>
                  <a:pt x="97131" y="124286"/>
                </a:cubicBezTo>
                <a:cubicBezTo>
                  <a:pt x="97558" y="124286"/>
                  <a:pt x="97913" y="125067"/>
                  <a:pt x="97913" y="125991"/>
                </a:cubicBezTo>
                <a:cubicBezTo>
                  <a:pt x="97913" y="127340"/>
                  <a:pt x="98339" y="127766"/>
                  <a:pt x="99830" y="127979"/>
                </a:cubicBezTo>
                <a:cubicBezTo>
                  <a:pt x="101393" y="128192"/>
                  <a:pt x="101819" y="128690"/>
                  <a:pt x="102458" y="131388"/>
                </a:cubicBezTo>
                <a:lnTo>
                  <a:pt x="103239" y="134584"/>
                </a:lnTo>
                <a:lnTo>
                  <a:pt x="107785" y="134371"/>
                </a:lnTo>
                <a:cubicBezTo>
                  <a:pt x="110342" y="134229"/>
                  <a:pt x="113112" y="133590"/>
                  <a:pt x="114035" y="133022"/>
                </a:cubicBezTo>
                <a:cubicBezTo>
                  <a:pt x="115882" y="131815"/>
                  <a:pt x="115882" y="131815"/>
                  <a:pt x="115669" y="136715"/>
                </a:cubicBezTo>
                <a:cubicBezTo>
                  <a:pt x="115669" y="138278"/>
                  <a:pt x="116095" y="140977"/>
                  <a:pt x="116663" y="142681"/>
                </a:cubicBezTo>
                <a:cubicBezTo>
                  <a:pt x="117302" y="144386"/>
                  <a:pt x="117799" y="147724"/>
                  <a:pt x="117799" y="150068"/>
                </a:cubicBezTo>
                <a:cubicBezTo>
                  <a:pt x="117799" y="156247"/>
                  <a:pt x="119007" y="159301"/>
                  <a:pt x="123055" y="163633"/>
                </a:cubicBezTo>
                <a:cubicBezTo>
                  <a:pt x="125044" y="165764"/>
                  <a:pt x="127743" y="168605"/>
                  <a:pt x="129021" y="170026"/>
                </a:cubicBezTo>
                <a:cubicBezTo>
                  <a:pt x="130300" y="171446"/>
                  <a:pt x="132288" y="173080"/>
                  <a:pt x="133354" y="173719"/>
                </a:cubicBezTo>
                <a:cubicBezTo>
                  <a:pt x="135342" y="174926"/>
                  <a:pt x="135413" y="175068"/>
                  <a:pt x="135840" y="183520"/>
                </a:cubicBezTo>
                <a:cubicBezTo>
                  <a:pt x="136337" y="191972"/>
                  <a:pt x="137402" y="199216"/>
                  <a:pt x="138396" y="200637"/>
                </a:cubicBezTo>
                <a:cubicBezTo>
                  <a:pt x="138680" y="200992"/>
                  <a:pt x="139178" y="202412"/>
                  <a:pt x="139462" y="203691"/>
                </a:cubicBezTo>
                <a:cubicBezTo>
                  <a:pt x="139675" y="204898"/>
                  <a:pt x="140740" y="207455"/>
                  <a:pt x="141735" y="209373"/>
                </a:cubicBezTo>
                <a:cubicBezTo>
                  <a:pt x="143936" y="213421"/>
                  <a:pt x="144149" y="217967"/>
                  <a:pt x="142303" y="221802"/>
                </a:cubicBezTo>
                <a:cubicBezTo>
                  <a:pt x="141308" y="223933"/>
                  <a:pt x="141166" y="225424"/>
                  <a:pt x="141521" y="228904"/>
                </a:cubicBezTo>
                <a:cubicBezTo>
                  <a:pt x="142161" y="235368"/>
                  <a:pt x="143723" y="237072"/>
                  <a:pt x="151252" y="239700"/>
                </a:cubicBezTo>
                <a:cubicBezTo>
                  <a:pt x="154448" y="240765"/>
                  <a:pt x="154519" y="240907"/>
                  <a:pt x="154945" y="244388"/>
                </a:cubicBezTo>
                <a:cubicBezTo>
                  <a:pt x="155584" y="249430"/>
                  <a:pt x="159135" y="256320"/>
                  <a:pt x="162260" y="258521"/>
                </a:cubicBezTo>
                <a:cubicBezTo>
                  <a:pt x="166025" y="261220"/>
                  <a:pt x="166806" y="262073"/>
                  <a:pt x="166806" y="263564"/>
                </a:cubicBezTo>
                <a:cubicBezTo>
                  <a:pt x="166806" y="265837"/>
                  <a:pt x="170215" y="272513"/>
                  <a:pt x="171991" y="273649"/>
                </a:cubicBezTo>
                <a:cubicBezTo>
                  <a:pt x="172843" y="274147"/>
                  <a:pt x="174761" y="275070"/>
                  <a:pt x="176252" y="275496"/>
                </a:cubicBezTo>
                <a:cubicBezTo>
                  <a:pt x="177744" y="275993"/>
                  <a:pt x="179093" y="276774"/>
                  <a:pt x="179235" y="277272"/>
                </a:cubicBezTo>
                <a:cubicBezTo>
                  <a:pt x="179377" y="277698"/>
                  <a:pt x="180016" y="280183"/>
                  <a:pt x="180727" y="282812"/>
                </a:cubicBezTo>
                <a:cubicBezTo>
                  <a:pt x="181508" y="286008"/>
                  <a:pt x="182715" y="288565"/>
                  <a:pt x="184207" y="290340"/>
                </a:cubicBezTo>
                <a:cubicBezTo>
                  <a:pt x="186338" y="292826"/>
                  <a:pt x="186622" y="293607"/>
                  <a:pt x="187403" y="300780"/>
                </a:cubicBezTo>
                <a:cubicBezTo>
                  <a:pt x="189108" y="316761"/>
                  <a:pt x="186764" y="355966"/>
                  <a:pt x="183781" y="361648"/>
                </a:cubicBezTo>
                <a:cubicBezTo>
                  <a:pt x="183426" y="362358"/>
                  <a:pt x="183142" y="363779"/>
                  <a:pt x="183142" y="364844"/>
                </a:cubicBezTo>
                <a:cubicBezTo>
                  <a:pt x="183142" y="365981"/>
                  <a:pt x="182644" y="367472"/>
                  <a:pt x="182076" y="368182"/>
                </a:cubicBezTo>
                <a:cubicBezTo>
                  <a:pt x="181508" y="368964"/>
                  <a:pt x="181011" y="370455"/>
                  <a:pt x="181011" y="371520"/>
                </a:cubicBezTo>
                <a:cubicBezTo>
                  <a:pt x="181011" y="372586"/>
                  <a:pt x="180727" y="373722"/>
                  <a:pt x="180301" y="373935"/>
                </a:cubicBezTo>
                <a:cubicBezTo>
                  <a:pt x="179945" y="374148"/>
                  <a:pt x="179590" y="375072"/>
                  <a:pt x="179590" y="375924"/>
                </a:cubicBezTo>
                <a:cubicBezTo>
                  <a:pt x="179590" y="376776"/>
                  <a:pt x="178596" y="379688"/>
                  <a:pt x="177460" y="382458"/>
                </a:cubicBezTo>
                <a:cubicBezTo>
                  <a:pt x="176252" y="385157"/>
                  <a:pt x="175329" y="388069"/>
                  <a:pt x="175329" y="388992"/>
                </a:cubicBezTo>
                <a:cubicBezTo>
                  <a:pt x="175329" y="389845"/>
                  <a:pt x="175045" y="390768"/>
                  <a:pt x="174619" y="390981"/>
                </a:cubicBezTo>
                <a:cubicBezTo>
                  <a:pt x="174263" y="391194"/>
                  <a:pt x="173908" y="392117"/>
                  <a:pt x="173908" y="392970"/>
                </a:cubicBezTo>
                <a:cubicBezTo>
                  <a:pt x="173908" y="393822"/>
                  <a:pt x="173411" y="395171"/>
                  <a:pt x="172843" y="395882"/>
                </a:cubicBezTo>
                <a:cubicBezTo>
                  <a:pt x="172275" y="396663"/>
                  <a:pt x="171778" y="397941"/>
                  <a:pt x="171778" y="398794"/>
                </a:cubicBezTo>
                <a:cubicBezTo>
                  <a:pt x="171778" y="399646"/>
                  <a:pt x="171494" y="400569"/>
                  <a:pt x="171139" y="400924"/>
                </a:cubicBezTo>
                <a:cubicBezTo>
                  <a:pt x="170783" y="401351"/>
                  <a:pt x="170002" y="403410"/>
                  <a:pt x="169363" y="405541"/>
                </a:cubicBezTo>
                <a:cubicBezTo>
                  <a:pt x="168653" y="407672"/>
                  <a:pt x="167871" y="410086"/>
                  <a:pt x="167516" y="410868"/>
                </a:cubicBezTo>
                <a:cubicBezTo>
                  <a:pt x="166238" y="413851"/>
                  <a:pt x="164675" y="419320"/>
                  <a:pt x="164675" y="420740"/>
                </a:cubicBezTo>
                <a:cubicBezTo>
                  <a:pt x="164675" y="421592"/>
                  <a:pt x="163894" y="424433"/>
                  <a:pt x="162900" y="427203"/>
                </a:cubicBezTo>
                <a:cubicBezTo>
                  <a:pt x="161976" y="429902"/>
                  <a:pt x="161124" y="432814"/>
                  <a:pt x="161124" y="433596"/>
                </a:cubicBezTo>
                <a:cubicBezTo>
                  <a:pt x="161124" y="435442"/>
                  <a:pt x="157644" y="444675"/>
                  <a:pt x="156437" y="446096"/>
                </a:cubicBezTo>
                <a:cubicBezTo>
                  <a:pt x="155868" y="446664"/>
                  <a:pt x="155442" y="447729"/>
                  <a:pt x="155442" y="448368"/>
                </a:cubicBezTo>
                <a:cubicBezTo>
                  <a:pt x="155442" y="449008"/>
                  <a:pt x="155158" y="449647"/>
                  <a:pt x="154803" y="449860"/>
                </a:cubicBezTo>
                <a:cubicBezTo>
                  <a:pt x="154448" y="450073"/>
                  <a:pt x="154022" y="451138"/>
                  <a:pt x="153809" y="452204"/>
                </a:cubicBezTo>
                <a:cubicBezTo>
                  <a:pt x="153311" y="454903"/>
                  <a:pt x="151039" y="461295"/>
                  <a:pt x="149334" y="464704"/>
                </a:cubicBezTo>
                <a:cubicBezTo>
                  <a:pt x="148766" y="465840"/>
                  <a:pt x="148340" y="467332"/>
                  <a:pt x="148340" y="467971"/>
                </a:cubicBezTo>
                <a:cubicBezTo>
                  <a:pt x="148340" y="468681"/>
                  <a:pt x="148127" y="469463"/>
                  <a:pt x="147843" y="469747"/>
                </a:cubicBezTo>
                <a:cubicBezTo>
                  <a:pt x="146848" y="470741"/>
                  <a:pt x="144789" y="476991"/>
                  <a:pt x="144789" y="479051"/>
                </a:cubicBezTo>
                <a:cubicBezTo>
                  <a:pt x="144789" y="480187"/>
                  <a:pt x="144291" y="481821"/>
                  <a:pt x="143723" y="482531"/>
                </a:cubicBezTo>
                <a:cubicBezTo>
                  <a:pt x="143155" y="483312"/>
                  <a:pt x="142658" y="484520"/>
                  <a:pt x="142658" y="485230"/>
                </a:cubicBezTo>
                <a:cubicBezTo>
                  <a:pt x="142658" y="485940"/>
                  <a:pt x="142374" y="487076"/>
                  <a:pt x="142019" y="487787"/>
                </a:cubicBezTo>
                <a:cubicBezTo>
                  <a:pt x="141095" y="489633"/>
                  <a:pt x="139675" y="495599"/>
                  <a:pt x="139107" y="500713"/>
                </a:cubicBezTo>
                <a:cubicBezTo>
                  <a:pt x="137615" y="512361"/>
                  <a:pt x="136976" y="516409"/>
                  <a:pt x="136550" y="517191"/>
                </a:cubicBezTo>
                <a:cubicBezTo>
                  <a:pt x="136266" y="517688"/>
                  <a:pt x="135769" y="520316"/>
                  <a:pt x="135484" y="523015"/>
                </a:cubicBezTo>
                <a:cubicBezTo>
                  <a:pt x="135200" y="525785"/>
                  <a:pt x="134419" y="530756"/>
                  <a:pt x="133780" y="534094"/>
                </a:cubicBezTo>
                <a:cubicBezTo>
                  <a:pt x="133141" y="537433"/>
                  <a:pt x="132359" y="542191"/>
                  <a:pt x="132004" y="544748"/>
                </a:cubicBezTo>
                <a:cubicBezTo>
                  <a:pt x="131649" y="547305"/>
                  <a:pt x="130797" y="552063"/>
                  <a:pt x="130229" y="555402"/>
                </a:cubicBezTo>
                <a:cubicBezTo>
                  <a:pt x="129092" y="561225"/>
                  <a:pt x="128382" y="565629"/>
                  <a:pt x="127317" y="572589"/>
                </a:cubicBezTo>
                <a:cubicBezTo>
                  <a:pt x="126962" y="575146"/>
                  <a:pt x="127175" y="576638"/>
                  <a:pt x="128098" y="578555"/>
                </a:cubicBezTo>
                <a:cubicBezTo>
                  <a:pt x="129234" y="581041"/>
                  <a:pt x="129234" y="581467"/>
                  <a:pt x="128169" y="585871"/>
                </a:cubicBezTo>
                <a:cubicBezTo>
                  <a:pt x="125967" y="594323"/>
                  <a:pt x="125541" y="596169"/>
                  <a:pt x="124902" y="599792"/>
                </a:cubicBezTo>
                <a:cubicBezTo>
                  <a:pt x="123268" y="608669"/>
                  <a:pt x="121280" y="616979"/>
                  <a:pt x="120285" y="618755"/>
                </a:cubicBezTo>
                <a:cubicBezTo>
                  <a:pt x="119717" y="619749"/>
                  <a:pt x="119220" y="621028"/>
                  <a:pt x="119220" y="621525"/>
                </a:cubicBezTo>
                <a:cubicBezTo>
                  <a:pt x="119220" y="622590"/>
                  <a:pt x="116663" y="629693"/>
                  <a:pt x="113325" y="637789"/>
                </a:cubicBezTo>
                <a:cubicBezTo>
                  <a:pt x="110342" y="645247"/>
                  <a:pt x="109206" y="650432"/>
                  <a:pt x="108921" y="659310"/>
                </a:cubicBezTo>
                <a:cubicBezTo>
                  <a:pt x="108708" y="664636"/>
                  <a:pt x="108282" y="667406"/>
                  <a:pt x="107572" y="668472"/>
                </a:cubicBezTo>
                <a:cubicBezTo>
                  <a:pt x="106933" y="669324"/>
                  <a:pt x="106436" y="670674"/>
                  <a:pt x="106436" y="671384"/>
                </a:cubicBezTo>
                <a:cubicBezTo>
                  <a:pt x="106436" y="673656"/>
                  <a:pt x="98481" y="684026"/>
                  <a:pt x="91094" y="691341"/>
                </a:cubicBezTo>
                <a:cubicBezTo>
                  <a:pt x="86904" y="695461"/>
                  <a:pt x="81293" y="703203"/>
                  <a:pt x="78452" y="708742"/>
                </a:cubicBezTo>
                <a:cubicBezTo>
                  <a:pt x="76748" y="712080"/>
                  <a:pt x="74475" y="718615"/>
                  <a:pt x="74475" y="720319"/>
                </a:cubicBezTo>
                <a:cubicBezTo>
                  <a:pt x="74475" y="721030"/>
                  <a:pt x="73907" y="722663"/>
                  <a:pt x="73196" y="723941"/>
                </a:cubicBezTo>
                <a:cubicBezTo>
                  <a:pt x="69219" y="731186"/>
                  <a:pt x="66520" y="734169"/>
                  <a:pt x="54943" y="744041"/>
                </a:cubicBezTo>
                <a:cubicBezTo>
                  <a:pt x="51818" y="746669"/>
                  <a:pt x="45639" y="752351"/>
                  <a:pt x="41236" y="756542"/>
                </a:cubicBezTo>
                <a:cubicBezTo>
                  <a:pt x="33423" y="763999"/>
                  <a:pt x="33068" y="764283"/>
                  <a:pt x="21207" y="770036"/>
                </a:cubicBezTo>
                <a:cubicBezTo>
                  <a:pt x="7854" y="776500"/>
                  <a:pt x="7499" y="776855"/>
                  <a:pt x="8920" y="782252"/>
                </a:cubicBezTo>
                <a:cubicBezTo>
                  <a:pt x="9914" y="785803"/>
                  <a:pt x="9701" y="786230"/>
                  <a:pt x="6221" y="788786"/>
                </a:cubicBezTo>
                <a:cubicBezTo>
                  <a:pt x="42" y="793190"/>
                  <a:pt x="-384" y="793687"/>
                  <a:pt x="184" y="795747"/>
                </a:cubicBezTo>
                <a:cubicBezTo>
                  <a:pt x="539" y="797096"/>
                  <a:pt x="1462" y="798019"/>
                  <a:pt x="3309" y="798801"/>
                </a:cubicBezTo>
                <a:cubicBezTo>
                  <a:pt x="5724" y="799795"/>
                  <a:pt x="6647" y="799795"/>
                  <a:pt x="14104" y="798658"/>
                </a:cubicBezTo>
                <a:cubicBezTo>
                  <a:pt x="19644" y="797878"/>
                  <a:pt x="23124" y="796954"/>
                  <a:pt x="25113" y="795818"/>
                </a:cubicBezTo>
                <a:cubicBezTo>
                  <a:pt x="26676" y="794895"/>
                  <a:pt x="29233" y="793474"/>
                  <a:pt x="30795" y="792622"/>
                </a:cubicBezTo>
                <a:cubicBezTo>
                  <a:pt x="32358" y="791770"/>
                  <a:pt x="36690" y="789071"/>
                  <a:pt x="40383" y="786656"/>
                </a:cubicBezTo>
                <a:cubicBezTo>
                  <a:pt x="44077" y="784170"/>
                  <a:pt x="48764" y="781329"/>
                  <a:pt x="50824" y="780263"/>
                </a:cubicBezTo>
                <a:cubicBezTo>
                  <a:pt x="52812" y="779127"/>
                  <a:pt x="56861" y="776286"/>
                  <a:pt x="59773" y="773800"/>
                </a:cubicBezTo>
                <a:cubicBezTo>
                  <a:pt x="62756" y="771386"/>
                  <a:pt x="66165" y="769042"/>
                  <a:pt x="67514" y="768545"/>
                </a:cubicBezTo>
                <a:cubicBezTo>
                  <a:pt x="70213" y="767550"/>
                  <a:pt x="72699" y="766343"/>
                  <a:pt x="74972" y="764923"/>
                </a:cubicBezTo>
                <a:cubicBezTo>
                  <a:pt x="76179" y="764141"/>
                  <a:pt x="76748" y="764070"/>
                  <a:pt x="77387" y="764709"/>
                </a:cubicBezTo>
                <a:cubicBezTo>
                  <a:pt x="78168" y="765490"/>
                  <a:pt x="76961" y="767621"/>
                  <a:pt x="70853" y="775931"/>
                </a:cubicBezTo>
                <a:cubicBezTo>
                  <a:pt x="69716" y="777494"/>
                  <a:pt x="67656" y="780690"/>
                  <a:pt x="66307" y="783033"/>
                </a:cubicBezTo>
                <a:cubicBezTo>
                  <a:pt x="61691" y="790775"/>
                  <a:pt x="60412" y="792267"/>
                  <a:pt x="51179" y="800648"/>
                </a:cubicBezTo>
                <a:cubicBezTo>
                  <a:pt x="48054" y="803488"/>
                  <a:pt x="44361" y="808531"/>
                  <a:pt x="43579" y="811017"/>
                </a:cubicBezTo>
                <a:cubicBezTo>
                  <a:pt x="42301" y="815065"/>
                  <a:pt x="46846" y="817551"/>
                  <a:pt x="52599" y="815988"/>
                </a:cubicBezTo>
                <a:cubicBezTo>
                  <a:pt x="59773" y="814071"/>
                  <a:pt x="63253" y="811372"/>
                  <a:pt x="81790" y="792977"/>
                </a:cubicBezTo>
                <a:cubicBezTo>
                  <a:pt x="83353" y="791414"/>
                  <a:pt x="86833" y="786869"/>
                  <a:pt x="89461" y="782820"/>
                </a:cubicBezTo>
                <a:cubicBezTo>
                  <a:pt x="92160" y="778843"/>
                  <a:pt x="94788" y="775079"/>
                  <a:pt x="95427" y="774440"/>
                </a:cubicBezTo>
                <a:cubicBezTo>
                  <a:pt x="95995" y="773871"/>
                  <a:pt x="96492" y="773090"/>
                  <a:pt x="96492" y="772806"/>
                </a:cubicBezTo>
                <a:cubicBezTo>
                  <a:pt x="96492" y="772522"/>
                  <a:pt x="97913" y="771243"/>
                  <a:pt x="99688" y="769965"/>
                </a:cubicBezTo>
                <a:cubicBezTo>
                  <a:pt x="101464" y="768687"/>
                  <a:pt x="104802" y="765917"/>
                  <a:pt x="107075" y="763786"/>
                </a:cubicBezTo>
                <a:cubicBezTo>
                  <a:pt x="111407" y="759809"/>
                  <a:pt x="117302" y="756613"/>
                  <a:pt x="121635" y="755903"/>
                </a:cubicBezTo>
                <a:cubicBezTo>
                  <a:pt x="125754" y="755263"/>
                  <a:pt x="128027" y="756683"/>
                  <a:pt x="130016" y="761229"/>
                </a:cubicBezTo>
                <a:cubicBezTo>
                  <a:pt x="131933" y="765490"/>
                  <a:pt x="134135" y="772096"/>
                  <a:pt x="134135" y="773516"/>
                </a:cubicBezTo>
                <a:cubicBezTo>
                  <a:pt x="134135" y="775505"/>
                  <a:pt x="140101" y="785945"/>
                  <a:pt x="142800" y="788644"/>
                </a:cubicBezTo>
                <a:cubicBezTo>
                  <a:pt x="147274" y="793119"/>
                  <a:pt x="148340" y="793474"/>
                  <a:pt x="156721" y="793474"/>
                </a:cubicBezTo>
                <a:cubicBezTo>
                  <a:pt x="162971" y="793474"/>
                  <a:pt x="164462" y="793261"/>
                  <a:pt x="166025" y="792053"/>
                </a:cubicBezTo>
                <a:cubicBezTo>
                  <a:pt x="168937" y="789923"/>
                  <a:pt x="168724" y="788147"/>
                  <a:pt x="165243" y="784312"/>
                </a:cubicBezTo>
                <a:cubicBezTo>
                  <a:pt x="160769" y="779411"/>
                  <a:pt x="156579" y="774085"/>
                  <a:pt x="155655" y="772025"/>
                </a:cubicBezTo>
                <a:cubicBezTo>
                  <a:pt x="152175" y="764638"/>
                  <a:pt x="151891" y="763289"/>
                  <a:pt x="151891" y="756328"/>
                </a:cubicBezTo>
                <a:cubicBezTo>
                  <a:pt x="151891" y="752067"/>
                  <a:pt x="152317" y="748161"/>
                  <a:pt x="152956" y="746243"/>
                </a:cubicBezTo>
                <a:cubicBezTo>
                  <a:pt x="153667" y="744183"/>
                  <a:pt x="153951" y="740561"/>
                  <a:pt x="153880" y="735376"/>
                </a:cubicBezTo>
                <a:cubicBezTo>
                  <a:pt x="153880" y="730120"/>
                  <a:pt x="154235" y="726143"/>
                  <a:pt x="155016" y="723090"/>
                </a:cubicBezTo>
                <a:cubicBezTo>
                  <a:pt x="155939" y="719751"/>
                  <a:pt x="156152" y="716981"/>
                  <a:pt x="155868" y="712791"/>
                </a:cubicBezTo>
                <a:cubicBezTo>
                  <a:pt x="154590" y="694751"/>
                  <a:pt x="154590" y="685944"/>
                  <a:pt x="155797" y="681540"/>
                </a:cubicBezTo>
                <a:cubicBezTo>
                  <a:pt x="156437" y="679196"/>
                  <a:pt x="157573" y="676640"/>
                  <a:pt x="158354" y="676000"/>
                </a:cubicBezTo>
                <a:cubicBezTo>
                  <a:pt x="159064" y="675290"/>
                  <a:pt x="159846" y="673514"/>
                  <a:pt x="160059" y="672094"/>
                </a:cubicBezTo>
                <a:cubicBezTo>
                  <a:pt x="160343" y="670602"/>
                  <a:pt x="160769" y="668685"/>
                  <a:pt x="161195" y="667762"/>
                </a:cubicBezTo>
                <a:cubicBezTo>
                  <a:pt x="161550" y="666838"/>
                  <a:pt x="161834" y="664921"/>
                  <a:pt x="161834" y="663429"/>
                </a:cubicBezTo>
                <a:cubicBezTo>
                  <a:pt x="161834" y="661938"/>
                  <a:pt x="162332" y="659168"/>
                  <a:pt x="162900" y="657250"/>
                </a:cubicBezTo>
                <a:cubicBezTo>
                  <a:pt x="163468" y="655332"/>
                  <a:pt x="163965" y="652989"/>
                  <a:pt x="163965" y="652065"/>
                </a:cubicBezTo>
                <a:cubicBezTo>
                  <a:pt x="163965" y="651071"/>
                  <a:pt x="164249" y="649366"/>
                  <a:pt x="164675" y="648159"/>
                </a:cubicBezTo>
                <a:cubicBezTo>
                  <a:pt x="166167" y="643258"/>
                  <a:pt x="167516" y="637221"/>
                  <a:pt x="167516" y="635446"/>
                </a:cubicBezTo>
                <a:cubicBezTo>
                  <a:pt x="167516" y="633954"/>
                  <a:pt x="168155" y="633102"/>
                  <a:pt x="169931" y="632037"/>
                </a:cubicBezTo>
                <a:cubicBezTo>
                  <a:pt x="172204" y="630758"/>
                  <a:pt x="175329" y="625715"/>
                  <a:pt x="175329" y="623443"/>
                </a:cubicBezTo>
                <a:cubicBezTo>
                  <a:pt x="175329" y="622945"/>
                  <a:pt x="175826" y="621525"/>
                  <a:pt x="176465" y="620389"/>
                </a:cubicBezTo>
                <a:cubicBezTo>
                  <a:pt x="177105" y="619181"/>
                  <a:pt x="178809" y="615133"/>
                  <a:pt x="180372" y="611226"/>
                </a:cubicBezTo>
                <a:cubicBezTo>
                  <a:pt x="181863" y="607391"/>
                  <a:pt x="184065" y="603059"/>
                  <a:pt x="185130" y="601638"/>
                </a:cubicBezTo>
                <a:cubicBezTo>
                  <a:pt x="186267" y="600218"/>
                  <a:pt x="187900" y="597093"/>
                  <a:pt x="188823" y="594607"/>
                </a:cubicBezTo>
                <a:cubicBezTo>
                  <a:pt x="190102" y="590984"/>
                  <a:pt x="190741" y="590132"/>
                  <a:pt x="192304" y="589777"/>
                </a:cubicBezTo>
                <a:cubicBezTo>
                  <a:pt x="193298" y="589564"/>
                  <a:pt x="194718" y="589138"/>
                  <a:pt x="195358" y="588712"/>
                </a:cubicBezTo>
                <a:cubicBezTo>
                  <a:pt x="196068" y="588357"/>
                  <a:pt x="197346" y="588073"/>
                  <a:pt x="198199" y="588073"/>
                </a:cubicBezTo>
                <a:cubicBezTo>
                  <a:pt x="201963" y="588002"/>
                  <a:pt x="205869" y="582462"/>
                  <a:pt x="205869" y="577135"/>
                </a:cubicBezTo>
                <a:cubicBezTo>
                  <a:pt x="205869" y="575359"/>
                  <a:pt x="206153" y="573797"/>
                  <a:pt x="206508" y="573513"/>
                </a:cubicBezTo>
                <a:cubicBezTo>
                  <a:pt x="206935" y="573300"/>
                  <a:pt x="207432" y="571595"/>
                  <a:pt x="207716" y="569748"/>
                </a:cubicBezTo>
                <a:cubicBezTo>
                  <a:pt x="207929" y="567902"/>
                  <a:pt x="208426" y="566055"/>
                  <a:pt x="208710" y="565700"/>
                </a:cubicBezTo>
                <a:cubicBezTo>
                  <a:pt x="208994" y="565274"/>
                  <a:pt x="209420" y="563569"/>
                  <a:pt x="209633" y="561794"/>
                </a:cubicBezTo>
                <a:cubicBezTo>
                  <a:pt x="210131" y="557390"/>
                  <a:pt x="211551" y="551069"/>
                  <a:pt x="212332" y="549578"/>
                </a:cubicBezTo>
                <a:cubicBezTo>
                  <a:pt x="212688" y="548867"/>
                  <a:pt x="212972" y="547376"/>
                  <a:pt x="212972" y="546239"/>
                </a:cubicBezTo>
                <a:cubicBezTo>
                  <a:pt x="212972" y="545103"/>
                  <a:pt x="213398" y="543257"/>
                  <a:pt x="213966" y="542120"/>
                </a:cubicBezTo>
                <a:cubicBezTo>
                  <a:pt x="217020" y="536083"/>
                  <a:pt x="218653" y="532177"/>
                  <a:pt x="218653" y="531040"/>
                </a:cubicBezTo>
                <a:cubicBezTo>
                  <a:pt x="218653" y="530401"/>
                  <a:pt x="219009" y="529833"/>
                  <a:pt x="219364" y="529833"/>
                </a:cubicBezTo>
                <a:cubicBezTo>
                  <a:pt x="219790" y="529833"/>
                  <a:pt x="220074" y="529265"/>
                  <a:pt x="220074" y="528554"/>
                </a:cubicBezTo>
                <a:cubicBezTo>
                  <a:pt x="220074" y="527915"/>
                  <a:pt x="220571" y="526424"/>
                  <a:pt x="221139" y="525287"/>
                </a:cubicBezTo>
                <a:cubicBezTo>
                  <a:pt x="221707" y="524222"/>
                  <a:pt x="222205" y="522731"/>
                  <a:pt x="222205" y="522020"/>
                </a:cubicBezTo>
                <a:cubicBezTo>
                  <a:pt x="222205" y="521310"/>
                  <a:pt x="222773" y="519677"/>
                  <a:pt x="223412" y="518327"/>
                </a:cubicBezTo>
                <a:cubicBezTo>
                  <a:pt x="225614" y="513923"/>
                  <a:pt x="225756" y="513497"/>
                  <a:pt x="225756" y="511580"/>
                </a:cubicBezTo>
                <a:cubicBezTo>
                  <a:pt x="225756" y="510443"/>
                  <a:pt x="226537" y="507958"/>
                  <a:pt x="227532" y="506040"/>
                </a:cubicBezTo>
                <a:cubicBezTo>
                  <a:pt x="228455" y="504051"/>
                  <a:pt x="229307" y="501849"/>
                  <a:pt x="229307" y="501068"/>
                </a:cubicBezTo>
                <a:cubicBezTo>
                  <a:pt x="229307" y="500287"/>
                  <a:pt x="229804" y="498724"/>
                  <a:pt x="230372" y="497588"/>
                </a:cubicBezTo>
                <a:cubicBezTo>
                  <a:pt x="230941" y="496523"/>
                  <a:pt x="231438" y="494960"/>
                  <a:pt x="231438" y="494250"/>
                </a:cubicBezTo>
                <a:cubicBezTo>
                  <a:pt x="231438" y="493469"/>
                  <a:pt x="231793" y="492261"/>
                  <a:pt x="232290" y="491551"/>
                </a:cubicBezTo>
                <a:cubicBezTo>
                  <a:pt x="233000" y="490344"/>
                  <a:pt x="234137" y="491267"/>
                  <a:pt x="243725" y="500784"/>
                </a:cubicBezTo>
                <a:cubicBezTo>
                  <a:pt x="249549" y="506608"/>
                  <a:pt x="254378" y="511367"/>
                  <a:pt x="254521" y="511367"/>
                </a:cubicBezTo>
                <a:cubicBezTo>
                  <a:pt x="254663" y="511367"/>
                  <a:pt x="260132" y="516409"/>
                  <a:pt x="264180" y="520245"/>
                </a:cubicBezTo>
                <a:cubicBezTo>
                  <a:pt x="265600" y="521594"/>
                  <a:pt x="267092" y="522731"/>
                  <a:pt x="267376" y="522731"/>
                </a:cubicBezTo>
                <a:cubicBezTo>
                  <a:pt x="267731" y="522731"/>
                  <a:pt x="268654" y="523725"/>
                  <a:pt x="269507" y="524861"/>
                </a:cubicBezTo>
                <a:cubicBezTo>
                  <a:pt x="270288" y="525998"/>
                  <a:pt x="272348" y="528483"/>
                  <a:pt x="274123" y="530330"/>
                </a:cubicBezTo>
                <a:cubicBezTo>
                  <a:pt x="275828" y="532248"/>
                  <a:pt x="278669" y="535657"/>
                  <a:pt x="280373" y="538001"/>
                </a:cubicBezTo>
                <a:cubicBezTo>
                  <a:pt x="282149" y="540345"/>
                  <a:pt x="283782" y="542333"/>
                  <a:pt x="284138" y="542475"/>
                </a:cubicBezTo>
                <a:cubicBezTo>
                  <a:pt x="284422" y="542617"/>
                  <a:pt x="284706" y="543043"/>
                  <a:pt x="284706" y="543399"/>
                </a:cubicBezTo>
                <a:cubicBezTo>
                  <a:pt x="284706" y="544251"/>
                  <a:pt x="292447" y="554976"/>
                  <a:pt x="293300" y="555259"/>
                </a:cubicBezTo>
                <a:cubicBezTo>
                  <a:pt x="293655" y="555402"/>
                  <a:pt x="293939" y="555828"/>
                  <a:pt x="293939" y="556254"/>
                </a:cubicBezTo>
                <a:cubicBezTo>
                  <a:pt x="293939" y="556609"/>
                  <a:pt x="294720" y="557958"/>
                  <a:pt x="295714" y="559237"/>
                </a:cubicBezTo>
                <a:cubicBezTo>
                  <a:pt x="296709" y="560515"/>
                  <a:pt x="297490" y="561865"/>
                  <a:pt x="297490" y="562220"/>
                </a:cubicBezTo>
                <a:cubicBezTo>
                  <a:pt x="297490" y="562575"/>
                  <a:pt x="298271" y="563711"/>
                  <a:pt x="299266" y="564777"/>
                </a:cubicBezTo>
                <a:cubicBezTo>
                  <a:pt x="300260" y="565842"/>
                  <a:pt x="301041" y="566908"/>
                  <a:pt x="301041" y="567121"/>
                </a:cubicBezTo>
                <a:cubicBezTo>
                  <a:pt x="301041" y="567334"/>
                  <a:pt x="303101" y="570388"/>
                  <a:pt x="305658" y="573868"/>
                </a:cubicBezTo>
                <a:cubicBezTo>
                  <a:pt x="308215" y="577348"/>
                  <a:pt x="310274" y="580473"/>
                  <a:pt x="310274" y="580828"/>
                </a:cubicBezTo>
                <a:cubicBezTo>
                  <a:pt x="310274" y="581112"/>
                  <a:pt x="311056" y="582178"/>
                  <a:pt x="312050" y="583243"/>
                </a:cubicBezTo>
                <a:cubicBezTo>
                  <a:pt x="313044" y="584308"/>
                  <a:pt x="313826" y="585445"/>
                  <a:pt x="313826" y="585729"/>
                </a:cubicBezTo>
                <a:cubicBezTo>
                  <a:pt x="313826" y="586084"/>
                  <a:pt x="314607" y="587149"/>
                  <a:pt x="315601" y="588215"/>
                </a:cubicBezTo>
                <a:cubicBezTo>
                  <a:pt x="316596" y="589280"/>
                  <a:pt x="317377" y="590487"/>
                  <a:pt x="317377" y="590914"/>
                </a:cubicBezTo>
                <a:cubicBezTo>
                  <a:pt x="317377" y="591269"/>
                  <a:pt x="317661" y="591624"/>
                  <a:pt x="317945" y="591624"/>
                </a:cubicBezTo>
                <a:cubicBezTo>
                  <a:pt x="318229" y="591624"/>
                  <a:pt x="320644" y="594607"/>
                  <a:pt x="323201" y="598158"/>
                </a:cubicBezTo>
                <a:cubicBezTo>
                  <a:pt x="325758" y="601780"/>
                  <a:pt x="328741" y="605687"/>
                  <a:pt x="329735" y="606894"/>
                </a:cubicBezTo>
                <a:cubicBezTo>
                  <a:pt x="330729" y="608030"/>
                  <a:pt x="331582" y="609238"/>
                  <a:pt x="331582" y="609522"/>
                </a:cubicBezTo>
                <a:cubicBezTo>
                  <a:pt x="331582" y="609806"/>
                  <a:pt x="332008" y="610445"/>
                  <a:pt x="332576" y="611013"/>
                </a:cubicBezTo>
                <a:cubicBezTo>
                  <a:pt x="333144" y="611511"/>
                  <a:pt x="336198" y="615630"/>
                  <a:pt x="339394" y="620104"/>
                </a:cubicBezTo>
                <a:cubicBezTo>
                  <a:pt x="342661" y="624579"/>
                  <a:pt x="345573" y="628272"/>
                  <a:pt x="345858" y="628414"/>
                </a:cubicBezTo>
                <a:cubicBezTo>
                  <a:pt x="346213" y="628556"/>
                  <a:pt x="346497" y="629054"/>
                  <a:pt x="346497" y="629480"/>
                </a:cubicBezTo>
                <a:cubicBezTo>
                  <a:pt x="346497" y="629977"/>
                  <a:pt x="347278" y="631184"/>
                  <a:pt x="348272" y="632249"/>
                </a:cubicBezTo>
                <a:cubicBezTo>
                  <a:pt x="349267" y="633315"/>
                  <a:pt x="350048" y="634451"/>
                  <a:pt x="350048" y="634735"/>
                </a:cubicBezTo>
                <a:cubicBezTo>
                  <a:pt x="350048" y="635019"/>
                  <a:pt x="351326" y="636724"/>
                  <a:pt x="352889" y="638500"/>
                </a:cubicBezTo>
                <a:cubicBezTo>
                  <a:pt x="354452" y="640275"/>
                  <a:pt x="355730" y="642051"/>
                  <a:pt x="355730" y="642406"/>
                </a:cubicBezTo>
                <a:cubicBezTo>
                  <a:pt x="355730" y="642832"/>
                  <a:pt x="356511" y="643969"/>
                  <a:pt x="357506" y="645034"/>
                </a:cubicBezTo>
                <a:cubicBezTo>
                  <a:pt x="358500" y="646099"/>
                  <a:pt x="359281" y="647236"/>
                  <a:pt x="359281" y="647591"/>
                </a:cubicBezTo>
                <a:cubicBezTo>
                  <a:pt x="359281" y="647875"/>
                  <a:pt x="360560" y="649508"/>
                  <a:pt x="362122" y="651213"/>
                </a:cubicBezTo>
                <a:cubicBezTo>
                  <a:pt x="363684" y="652846"/>
                  <a:pt x="364963" y="654551"/>
                  <a:pt x="364963" y="654906"/>
                </a:cubicBezTo>
                <a:cubicBezTo>
                  <a:pt x="364963" y="655261"/>
                  <a:pt x="365247" y="655546"/>
                  <a:pt x="365602" y="655546"/>
                </a:cubicBezTo>
                <a:cubicBezTo>
                  <a:pt x="365957" y="655546"/>
                  <a:pt x="366454" y="656185"/>
                  <a:pt x="366738" y="656895"/>
                </a:cubicBezTo>
                <a:cubicBezTo>
                  <a:pt x="366952" y="657605"/>
                  <a:pt x="368230" y="659381"/>
                  <a:pt x="369580" y="660872"/>
                </a:cubicBezTo>
                <a:cubicBezTo>
                  <a:pt x="370929" y="662293"/>
                  <a:pt x="372065" y="663926"/>
                  <a:pt x="372065" y="664423"/>
                </a:cubicBezTo>
                <a:cubicBezTo>
                  <a:pt x="372065" y="664992"/>
                  <a:pt x="372492" y="665702"/>
                  <a:pt x="372989" y="665986"/>
                </a:cubicBezTo>
                <a:cubicBezTo>
                  <a:pt x="373557" y="666270"/>
                  <a:pt x="374906" y="667975"/>
                  <a:pt x="376043" y="669750"/>
                </a:cubicBezTo>
                <a:cubicBezTo>
                  <a:pt x="377179" y="671526"/>
                  <a:pt x="378671" y="673586"/>
                  <a:pt x="379381" y="674296"/>
                </a:cubicBezTo>
                <a:cubicBezTo>
                  <a:pt x="380020" y="675077"/>
                  <a:pt x="380588" y="676000"/>
                  <a:pt x="380588" y="676284"/>
                </a:cubicBezTo>
                <a:cubicBezTo>
                  <a:pt x="380588" y="676640"/>
                  <a:pt x="381582" y="677918"/>
                  <a:pt x="382861" y="679055"/>
                </a:cubicBezTo>
                <a:cubicBezTo>
                  <a:pt x="385063" y="681256"/>
                  <a:pt x="385134" y="681256"/>
                  <a:pt x="391384" y="680972"/>
                </a:cubicBezTo>
                <a:cubicBezTo>
                  <a:pt x="394864" y="680830"/>
                  <a:pt x="397989" y="680333"/>
                  <a:pt x="398486" y="679836"/>
                </a:cubicBezTo>
                <a:cubicBezTo>
                  <a:pt x="398983" y="679339"/>
                  <a:pt x="399907" y="678983"/>
                  <a:pt x="400617" y="678983"/>
                </a:cubicBezTo>
                <a:cubicBezTo>
                  <a:pt x="402037" y="678983"/>
                  <a:pt x="411981" y="673870"/>
                  <a:pt x="415177" y="671455"/>
                </a:cubicBezTo>
                <a:cubicBezTo>
                  <a:pt x="416384" y="670531"/>
                  <a:pt x="417734" y="669750"/>
                  <a:pt x="418089" y="669750"/>
                </a:cubicBezTo>
                <a:cubicBezTo>
                  <a:pt x="418515" y="669750"/>
                  <a:pt x="418941" y="669537"/>
                  <a:pt x="419083" y="669182"/>
                </a:cubicBezTo>
                <a:cubicBezTo>
                  <a:pt x="419509" y="668117"/>
                  <a:pt x="426683" y="662648"/>
                  <a:pt x="427606" y="662648"/>
                </a:cubicBezTo>
                <a:cubicBezTo>
                  <a:pt x="429382" y="662648"/>
                  <a:pt x="431938" y="667548"/>
                  <a:pt x="432294" y="671526"/>
                </a:cubicBezTo>
                <a:cubicBezTo>
                  <a:pt x="432578" y="675290"/>
                  <a:pt x="432507" y="675645"/>
                  <a:pt x="427890" y="682748"/>
                </a:cubicBezTo>
                <a:cubicBezTo>
                  <a:pt x="425333" y="686867"/>
                  <a:pt x="423203" y="690347"/>
                  <a:pt x="423203" y="690631"/>
                </a:cubicBezTo>
                <a:cubicBezTo>
                  <a:pt x="423203" y="691626"/>
                  <a:pt x="415603" y="703203"/>
                  <a:pt x="410134" y="710589"/>
                </a:cubicBezTo>
                <a:cubicBezTo>
                  <a:pt x="406938" y="714850"/>
                  <a:pt x="403529" y="719538"/>
                  <a:pt x="402606" y="720888"/>
                </a:cubicBezTo>
                <a:cubicBezTo>
                  <a:pt x="400475" y="724084"/>
                  <a:pt x="395006" y="729339"/>
                  <a:pt x="391952" y="731186"/>
                </a:cubicBezTo>
                <a:cubicBezTo>
                  <a:pt x="390602" y="731967"/>
                  <a:pt x="388685" y="734169"/>
                  <a:pt x="387620" y="736158"/>
                </a:cubicBezTo>
                <a:cubicBezTo>
                  <a:pt x="385915" y="739212"/>
                  <a:pt x="384850" y="740419"/>
                  <a:pt x="381582" y="742692"/>
                </a:cubicBezTo>
                <a:cubicBezTo>
                  <a:pt x="380801" y="743260"/>
                  <a:pt x="380446" y="743544"/>
                  <a:pt x="373841" y="747166"/>
                </a:cubicBezTo>
                <a:cubicBezTo>
                  <a:pt x="369722" y="749439"/>
                  <a:pt x="361199" y="757607"/>
                  <a:pt x="358784" y="761513"/>
                </a:cubicBezTo>
                <a:cubicBezTo>
                  <a:pt x="358074" y="762650"/>
                  <a:pt x="357221" y="763502"/>
                  <a:pt x="356795" y="763502"/>
                </a:cubicBezTo>
                <a:cubicBezTo>
                  <a:pt x="356440" y="763502"/>
                  <a:pt x="352960" y="765135"/>
                  <a:pt x="349054" y="767053"/>
                </a:cubicBezTo>
                <a:cubicBezTo>
                  <a:pt x="344153" y="769539"/>
                  <a:pt x="340104" y="771031"/>
                  <a:pt x="335488" y="771953"/>
                </a:cubicBezTo>
                <a:cubicBezTo>
                  <a:pt x="325829" y="773943"/>
                  <a:pt x="324976" y="774582"/>
                  <a:pt x="323769" y="781116"/>
                </a:cubicBezTo>
                <a:cubicBezTo>
                  <a:pt x="323414" y="782963"/>
                  <a:pt x="322917" y="785235"/>
                  <a:pt x="322704" y="786230"/>
                </a:cubicBezTo>
                <a:cubicBezTo>
                  <a:pt x="322207" y="788289"/>
                  <a:pt x="324479" y="792409"/>
                  <a:pt x="326468" y="793119"/>
                </a:cubicBezTo>
                <a:cubicBezTo>
                  <a:pt x="327107" y="793403"/>
                  <a:pt x="328670" y="794326"/>
                  <a:pt x="329877" y="795250"/>
                </a:cubicBezTo>
                <a:cubicBezTo>
                  <a:pt x="331084" y="796173"/>
                  <a:pt x="332718" y="796883"/>
                  <a:pt x="333499" y="796883"/>
                </a:cubicBezTo>
                <a:cubicBezTo>
                  <a:pt x="334281" y="796883"/>
                  <a:pt x="336909" y="797878"/>
                  <a:pt x="339465" y="799085"/>
                </a:cubicBezTo>
                <a:cubicBezTo>
                  <a:pt x="346142" y="802352"/>
                  <a:pt x="348698" y="803133"/>
                  <a:pt x="359636" y="805477"/>
                </a:cubicBezTo>
                <a:cubicBezTo>
                  <a:pt x="373486" y="808318"/>
                  <a:pt x="380801" y="808247"/>
                  <a:pt x="397989" y="804980"/>
                </a:cubicBezTo>
                <a:cubicBezTo>
                  <a:pt x="401114" y="804341"/>
                  <a:pt x="404665" y="803560"/>
                  <a:pt x="405802" y="803275"/>
                </a:cubicBezTo>
                <a:cubicBezTo>
                  <a:pt x="407009" y="802920"/>
                  <a:pt x="409992" y="802139"/>
                  <a:pt x="412549" y="801500"/>
                </a:cubicBezTo>
                <a:cubicBezTo>
                  <a:pt x="418728" y="799866"/>
                  <a:pt x="428884" y="796954"/>
                  <a:pt x="430660" y="796173"/>
                </a:cubicBezTo>
                <a:cubicBezTo>
                  <a:pt x="431441" y="795889"/>
                  <a:pt x="433927" y="794824"/>
                  <a:pt x="436200" y="793971"/>
                </a:cubicBezTo>
                <a:cubicBezTo>
                  <a:pt x="441527" y="791840"/>
                  <a:pt x="445291" y="788573"/>
                  <a:pt x="446996" y="784667"/>
                </a:cubicBezTo>
                <a:cubicBezTo>
                  <a:pt x="447706" y="783033"/>
                  <a:pt x="449056" y="779979"/>
                  <a:pt x="449908" y="777991"/>
                </a:cubicBezTo>
                <a:cubicBezTo>
                  <a:pt x="450831" y="776002"/>
                  <a:pt x="452110" y="772806"/>
                  <a:pt x="452749" y="770888"/>
                </a:cubicBezTo>
                <a:cubicBezTo>
                  <a:pt x="454098" y="766911"/>
                  <a:pt x="455874" y="764283"/>
                  <a:pt x="457152" y="764212"/>
                </a:cubicBezTo>
                <a:cubicBezTo>
                  <a:pt x="458076" y="764212"/>
                  <a:pt x="460135" y="762508"/>
                  <a:pt x="460135" y="761797"/>
                </a:cubicBezTo>
                <a:cubicBezTo>
                  <a:pt x="460135" y="761371"/>
                  <a:pt x="464184" y="757110"/>
                  <a:pt x="464609" y="757110"/>
                </a:cubicBezTo>
                <a:cubicBezTo>
                  <a:pt x="464752" y="757110"/>
                  <a:pt x="466172" y="755903"/>
                  <a:pt x="467735" y="754411"/>
                </a:cubicBezTo>
                <a:cubicBezTo>
                  <a:pt x="471499" y="750789"/>
                  <a:pt x="479951" y="746740"/>
                  <a:pt x="481442" y="747805"/>
                </a:cubicBezTo>
                <a:cubicBezTo>
                  <a:pt x="482011" y="748303"/>
                  <a:pt x="483857" y="749510"/>
                  <a:pt x="485491" y="750575"/>
                </a:cubicBezTo>
                <a:cubicBezTo>
                  <a:pt x="489823" y="753416"/>
                  <a:pt x="490391" y="754766"/>
                  <a:pt x="489042" y="759737"/>
                </a:cubicBezTo>
                <a:cubicBezTo>
                  <a:pt x="487124" y="767195"/>
                  <a:pt x="483218" y="777280"/>
                  <a:pt x="481229" y="780193"/>
                </a:cubicBezTo>
                <a:cubicBezTo>
                  <a:pt x="480164" y="781755"/>
                  <a:pt x="479312" y="783247"/>
                  <a:pt x="479312" y="783602"/>
                </a:cubicBezTo>
                <a:cubicBezTo>
                  <a:pt x="479312" y="783886"/>
                  <a:pt x="478175" y="786585"/>
                  <a:pt x="476826" y="789497"/>
                </a:cubicBezTo>
                <a:cubicBezTo>
                  <a:pt x="475476" y="792409"/>
                  <a:pt x="474340" y="795250"/>
                  <a:pt x="474340" y="795818"/>
                </a:cubicBezTo>
                <a:cubicBezTo>
                  <a:pt x="474340" y="798801"/>
                  <a:pt x="463686" y="818972"/>
                  <a:pt x="453956" y="834526"/>
                </a:cubicBezTo>
                <a:cubicBezTo>
                  <a:pt x="446001" y="847239"/>
                  <a:pt x="444013" y="850009"/>
                  <a:pt x="442166" y="851003"/>
                </a:cubicBezTo>
                <a:cubicBezTo>
                  <a:pt x="441314" y="851429"/>
                  <a:pt x="440461" y="851998"/>
                  <a:pt x="440248" y="852211"/>
                </a:cubicBezTo>
                <a:cubicBezTo>
                  <a:pt x="438047" y="854839"/>
                  <a:pt x="425405" y="863788"/>
                  <a:pt x="419367" y="867055"/>
                </a:cubicBezTo>
                <a:cubicBezTo>
                  <a:pt x="417876" y="867907"/>
                  <a:pt x="413543" y="871529"/>
                  <a:pt x="409779" y="875222"/>
                </a:cubicBezTo>
                <a:cubicBezTo>
                  <a:pt x="402890" y="881899"/>
                  <a:pt x="396285" y="887084"/>
                  <a:pt x="394580" y="887084"/>
                </a:cubicBezTo>
                <a:cubicBezTo>
                  <a:pt x="393159" y="887084"/>
                  <a:pt x="386554" y="893192"/>
                  <a:pt x="384139" y="896743"/>
                </a:cubicBezTo>
                <a:cubicBezTo>
                  <a:pt x="383003" y="898518"/>
                  <a:pt x="382009" y="900649"/>
                  <a:pt x="382009" y="901572"/>
                </a:cubicBezTo>
                <a:cubicBezTo>
                  <a:pt x="382009" y="903632"/>
                  <a:pt x="384779" y="906260"/>
                  <a:pt x="387051" y="906260"/>
                </a:cubicBezTo>
                <a:cubicBezTo>
                  <a:pt x="388046" y="906260"/>
                  <a:pt x="389466" y="906686"/>
                  <a:pt x="390177" y="907254"/>
                </a:cubicBezTo>
                <a:cubicBezTo>
                  <a:pt x="391384" y="908107"/>
                  <a:pt x="391455" y="908462"/>
                  <a:pt x="390674" y="910095"/>
                </a:cubicBezTo>
                <a:cubicBezTo>
                  <a:pt x="389324" y="913149"/>
                  <a:pt x="389608" y="917198"/>
                  <a:pt x="391313" y="918760"/>
                </a:cubicBezTo>
                <a:cubicBezTo>
                  <a:pt x="393373" y="920678"/>
                  <a:pt x="399765" y="920394"/>
                  <a:pt x="404381" y="918263"/>
                </a:cubicBezTo>
                <a:cubicBezTo>
                  <a:pt x="410489" y="915422"/>
                  <a:pt x="416100" y="911942"/>
                  <a:pt x="416100" y="910947"/>
                </a:cubicBezTo>
                <a:cubicBezTo>
                  <a:pt x="416100" y="910380"/>
                  <a:pt x="417024" y="909598"/>
                  <a:pt x="418160" y="909172"/>
                </a:cubicBezTo>
                <a:cubicBezTo>
                  <a:pt x="420291" y="908249"/>
                  <a:pt x="423203" y="904839"/>
                  <a:pt x="423203" y="903206"/>
                </a:cubicBezTo>
                <a:cubicBezTo>
                  <a:pt x="423203" y="902212"/>
                  <a:pt x="425405" y="899868"/>
                  <a:pt x="426328" y="899868"/>
                </a:cubicBezTo>
                <a:cubicBezTo>
                  <a:pt x="426683" y="899868"/>
                  <a:pt x="428032" y="898945"/>
                  <a:pt x="429311" y="897737"/>
                </a:cubicBezTo>
                <a:cubicBezTo>
                  <a:pt x="430660" y="896601"/>
                  <a:pt x="433004" y="895322"/>
                  <a:pt x="434567" y="894897"/>
                </a:cubicBezTo>
                <a:cubicBezTo>
                  <a:pt x="436129" y="894470"/>
                  <a:pt x="437692" y="893547"/>
                  <a:pt x="438118" y="892765"/>
                </a:cubicBezTo>
                <a:cubicBezTo>
                  <a:pt x="438544" y="891984"/>
                  <a:pt x="440319" y="890564"/>
                  <a:pt x="442024" y="889498"/>
                </a:cubicBezTo>
                <a:cubicBezTo>
                  <a:pt x="443800" y="888504"/>
                  <a:pt x="445220" y="887226"/>
                  <a:pt x="445220" y="886728"/>
                </a:cubicBezTo>
                <a:cubicBezTo>
                  <a:pt x="445220" y="886232"/>
                  <a:pt x="446712" y="885095"/>
                  <a:pt x="448629" y="884101"/>
                </a:cubicBezTo>
                <a:cubicBezTo>
                  <a:pt x="450902" y="882893"/>
                  <a:pt x="452038" y="881899"/>
                  <a:pt x="452180" y="880763"/>
                </a:cubicBezTo>
                <a:cubicBezTo>
                  <a:pt x="452465" y="879200"/>
                  <a:pt x="452678" y="879129"/>
                  <a:pt x="456229" y="879555"/>
                </a:cubicBezTo>
                <a:cubicBezTo>
                  <a:pt x="462053" y="880194"/>
                  <a:pt x="462479" y="880478"/>
                  <a:pt x="462053" y="883461"/>
                </a:cubicBezTo>
                <a:cubicBezTo>
                  <a:pt x="461911" y="884882"/>
                  <a:pt x="461058" y="887794"/>
                  <a:pt x="460135" y="889925"/>
                </a:cubicBezTo>
                <a:cubicBezTo>
                  <a:pt x="459283" y="892055"/>
                  <a:pt x="458359" y="894754"/>
                  <a:pt x="458004" y="895962"/>
                </a:cubicBezTo>
                <a:cubicBezTo>
                  <a:pt x="457223" y="899087"/>
                  <a:pt x="453672" y="907894"/>
                  <a:pt x="452678" y="909101"/>
                </a:cubicBezTo>
                <a:cubicBezTo>
                  <a:pt x="452251" y="909669"/>
                  <a:pt x="451541" y="910947"/>
                  <a:pt x="451115" y="911942"/>
                </a:cubicBezTo>
                <a:cubicBezTo>
                  <a:pt x="450689" y="912937"/>
                  <a:pt x="449339" y="914854"/>
                  <a:pt x="448132" y="916274"/>
                </a:cubicBezTo>
                <a:cubicBezTo>
                  <a:pt x="446924" y="917695"/>
                  <a:pt x="445291" y="919897"/>
                  <a:pt x="444581" y="921246"/>
                </a:cubicBezTo>
                <a:cubicBezTo>
                  <a:pt x="443870" y="922596"/>
                  <a:pt x="442521" y="923803"/>
                  <a:pt x="441598" y="924016"/>
                </a:cubicBezTo>
                <a:cubicBezTo>
                  <a:pt x="438473" y="924797"/>
                  <a:pt x="438899" y="929343"/>
                  <a:pt x="442308" y="931332"/>
                </a:cubicBezTo>
                <a:cubicBezTo>
                  <a:pt x="444865" y="932823"/>
                  <a:pt x="448913" y="932894"/>
                  <a:pt x="453246" y="931403"/>
                </a:cubicBezTo>
                <a:cubicBezTo>
                  <a:pt x="456513" y="930266"/>
                  <a:pt x="460135" y="926928"/>
                  <a:pt x="460135" y="925010"/>
                </a:cubicBezTo>
                <a:cubicBezTo>
                  <a:pt x="460135" y="924442"/>
                  <a:pt x="460419" y="924016"/>
                  <a:pt x="460845" y="924016"/>
                </a:cubicBezTo>
                <a:cubicBezTo>
                  <a:pt x="461200" y="924016"/>
                  <a:pt x="462692" y="922169"/>
                  <a:pt x="464112" y="919897"/>
                </a:cubicBezTo>
                <a:cubicBezTo>
                  <a:pt x="465533" y="917695"/>
                  <a:pt x="468303" y="913789"/>
                  <a:pt x="470292" y="911303"/>
                </a:cubicBezTo>
                <a:cubicBezTo>
                  <a:pt x="475263" y="905053"/>
                  <a:pt x="477039" y="902638"/>
                  <a:pt x="478033" y="900578"/>
                </a:cubicBezTo>
                <a:cubicBezTo>
                  <a:pt x="478530" y="899584"/>
                  <a:pt x="479596" y="897666"/>
                  <a:pt x="480448" y="896317"/>
                </a:cubicBezTo>
                <a:cubicBezTo>
                  <a:pt x="481300" y="894967"/>
                  <a:pt x="482437" y="892055"/>
                  <a:pt x="483076" y="889853"/>
                </a:cubicBezTo>
                <a:cubicBezTo>
                  <a:pt x="483715" y="887723"/>
                  <a:pt x="484851" y="885379"/>
                  <a:pt x="485491" y="884811"/>
                </a:cubicBezTo>
                <a:cubicBezTo>
                  <a:pt x="487479" y="883035"/>
                  <a:pt x="491386" y="882254"/>
                  <a:pt x="493871" y="883035"/>
                </a:cubicBezTo>
                <a:cubicBezTo>
                  <a:pt x="498701" y="884598"/>
                  <a:pt x="503460" y="889143"/>
                  <a:pt x="503460" y="892126"/>
                </a:cubicBezTo>
                <a:cubicBezTo>
                  <a:pt x="503460" y="893192"/>
                  <a:pt x="503815" y="894328"/>
                  <a:pt x="504170" y="894541"/>
                </a:cubicBezTo>
                <a:cubicBezTo>
                  <a:pt x="504596" y="894754"/>
                  <a:pt x="504880" y="895536"/>
                  <a:pt x="504880" y="896246"/>
                </a:cubicBezTo>
                <a:cubicBezTo>
                  <a:pt x="504880" y="897524"/>
                  <a:pt x="506301" y="901004"/>
                  <a:pt x="507934" y="903774"/>
                </a:cubicBezTo>
                <a:cubicBezTo>
                  <a:pt x="508432" y="904627"/>
                  <a:pt x="508857" y="909456"/>
                  <a:pt x="508999" y="916061"/>
                </a:cubicBezTo>
                <a:cubicBezTo>
                  <a:pt x="509284" y="928562"/>
                  <a:pt x="509355" y="928704"/>
                  <a:pt x="516102" y="928135"/>
                </a:cubicBezTo>
                <a:cubicBezTo>
                  <a:pt x="521003" y="927710"/>
                  <a:pt x="522778" y="925792"/>
                  <a:pt x="524128" y="919470"/>
                </a:cubicBezTo>
                <a:cubicBezTo>
                  <a:pt x="525122" y="914499"/>
                  <a:pt x="525193" y="896317"/>
                  <a:pt x="524128" y="894399"/>
                </a:cubicBezTo>
                <a:cubicBezTo>
                  <a:pt x="523773" y="893689"/>
                  <a:pt x="523062" y="891700"/>
                  <a:pt x="522636" y="889925"/>
                </a:cubicBezTo>
                <a:cubicBezTo>
                  <a:pt x="522139" y="888149"/>
                  <a:pt x="520932" y="884669"/>
                  <a:pt x="519866" y="882112"/>
                </a:cubicBezTo>
                <a:cubicBezTo>
                  <a:pt x="518375" y="878490"/>
                  <a:pt x="518020" y="876288"/>
                  <a:pt x="518020" y="871743"/>
                </a:cubicBezTo>
                <a:cubicBezTo>
                  <a:pt x="518020" y="868617"/>
                  <a:pt x="518375" y="865563"/>
                  <a:pt x="518801" y="864995"/>
                </a:cubicBezTo>
                <a:cubicBezTo>
                  <a:pt x="519227" y="864427"/>
                  <a:pt x="520151" y="862083"/>
                  <a:pt x="520861" y="859739"/>
                </a:cubicBezTo>
                <a:cubicBezTo>
                  <a:pt x="521571" y="857396"/>
                  <a:pt x="522849" y="853844"/>
                  <a:pt x="523702" y="851927"/>
                </a:cubicBezTo>
                <a:cubicBezTo>
                  <a:pt x="524625" y="849938"/>
                  <a:pt x="525832" y="847239"/>
                  <a:pt x="526400" y="845890"/>
                </a:cubicBezTo>
                <a:cubicBezTo>
                  <a:pt x="527679" y="842907"/>
                  <a:pt x="531514" y="829625"/>
                  <a:pt x="532295" y="825648"/>
                </a:cubicBezTo>
                <a:cubicBezTo>
                  <a:pt x="532580" y="824085"/>
                  <a:pt x="533148" y="822452"/>
                  <a:pt x="533645" y="822097"/>
                </a:cubicBezTo>
                <a:cubicBezTo>
                  <a:pt x="535634" y="820392"/>
                  <a:pt x="537622" y="807963"/>
                  <a:pt x="538191" y="793829"/>
                </a:cubicBezTo>
                <a:cubicBezTo>
                  <a:pt x="538546" y="783105"/>
                  <a:pt x="538901" y="779624"/>
                  <a:pt x="539753" y="778630"/>
                </a:cubicBezTo>
                <a:cubicBezTo>
                  <a:pt x="540321" y="777920"/>
                  <a:pt x="541742" y="774440"/>
                  <a:pt x="542878" y="770959"/>
                </a:cubicBezTo>
                <a:cubicBezTo>
                  <a:pt x="544085" y="767408"/>
                  <a:pt x="545577" y="764141"/>
                  <a:pt x="546287" y="763644"/>
                </a:cubicBezTo>
                <a:cubicBezTo>
                  <a:pt x="546926" y="763147"/>
                  <a:pt x="547495" y="762152"/>
                  <a:pt x="547495" y="761513"/>
                </a:cubicBezTo>
                <a:cubicBezTo>
                  <a:pt x="547495" y="760803"/>
                  <a:pt x="547921" y="759596"/>
                  <a:pt x="548489" y="758815"/>
                </a:cubicBezTo>
                <a:cubicBezTo>
                  <a:pt x="549057" y="758033"/>
                  <a:pt x="550123" y="755618"/>
                  <a:pt x="550904" y="753488"/>
                </a:cubicBezTo>
                <a:cubicBezTo>
                  <a:pt x="553319" y="746811"/>
                  <a:pt x="554242" y="744751"/>
                  <a:pt x="555449" y="742905"/>
                </a:cubicBezTo>
                <a:cubicBezTo>
                  <a:pt x="556657" y="741058"/>
                  <a:pt x="559143" y="729908"/>
                  <a:pt x="560350" y="720888"/>
                </a:cubicBezTo>
                <a:cubicBezTo>
                  <a:pt x="560776" y="717976"/>
                  <a:pt x="561415" y="715419"/>
                  <a:pt x="561842" y="715135"/>
                </a:cubicBezTo>
                <a:cubicBezTo>
                  <a:pt x="562267" y="714850"/>
                  <a:pt x="564824" y="714425"/>
                  <a:pt x="567665" y="714140"/>
                </a:cubicBezTo>
                <a:cubicBezTo>
                  <a:pt x="570435" y="713856"/>
                  <a:pt x="573489" y="713217"/>
                  <a:pt x="574484" y="712720"/>
                </a:cubicBezTo>
                <a:cubicBezTo>
                  <a:pt x="575478" y="712223"/>
                  <a:pt x="578532" y="711086"/>
                  <a:pt x="581231" y="710234"/>
                </a:cubicBezTo>
                <a:cubicBezTo>
                  <a:pt x="584001" y="709381"/>
                  <a:pt x="589967" y="706825"/>
                  <a:pt x="594583" y="704481"/>
                </a:cubicBezTo>
                <a:cubicBezTo>
                  <a:pt x="599271" y="702208"/>
                  <a:pt x="603533" y="700291"/>
                  <a:pt x="604172" y="700291"/>
                </a:cubicBezTo>
                <a:cubicBezTo>
                  <a:pt x="604882" y="700291"/>
                  <a:pt x="606018" y="699793"/>
                  <a:pt x="606729" y="699225"/>
                </a:cubicBezTo>
                <a:cubicBezTo>
                  <a:pt x="607936" y="698302"/>
                  <a:pt x="608007" y="697591"/>
                  <a:pt x="607581" y="692407"/>
                </a:cubicBezTo>
                <a:cubicBezTo>
                  <a:pt x="607297" y="689211"/>
                  <a:pt x="606800" y="686086"/>
                  <a:pt x="606445" y="685447"/>
                </a:cubicBezTo>
                <a:cubicBezTo>
                  <a:pt x="605237" y="683103"/>
                  <a:pt x="605024" y="666554"/>
                  <a:pt x="605592" y="620389"/>
                </a:cubicBezTo>
                <a:lnTo>
                  <a:pt x="606232" y="573513"/>
                </a:lnTo>
                <a:lnTo>
                  <a:pt x="608078" y="567831"/>
                </a:lnTo>
                <a:cubicBezTo>
                  <a:pt x="609144" y="564706"/>
                  <a:pt x="610280" y="561581"/>
                  <a:pt x="610706" y="560942"/>
                </a:cubicBezTo>
                <a:cubicBezTo>
                  <a:pt x="611061" y="560231"/>
                  <a:pt x="611416" y="558740"/>
                  <a:pt x="611416" y="557532"/>
                </a:cubicBezTo>
                <a:cubicBezTo>
                  <a:pt x="611416" y="556396"/>
                  <a:pt x="611771" y="555402"/>
                  <a:pt x="612126" y="555402"/>
                </a:cubicBezTo>
                <a:cubicBezTo>
                  <a:pt x="612553" y="555402"/>
                  <a:pt x="612837" y="554691"/>
                  <a:pt x="612837" y="553768"/>
                </a:cubicBezTo>
                <a:cubicBezTo>
                  <a:pt x="612837" y="551708"/>
                  <a:pt x="613760" y="550359"/>
                  <a:pt x="614683" y="550998"/>
                </a:cubicBezTo>
                <a:cubicBezTo>
                  <a:pt x="615109" y="551282"/>
                  <a:pt x="616033" y="552987"/>
                  <a:pt x="616814" y="554833"/>
                </a:cubicBezTo>
                <a:cubicBezTo>
                  <a:pt x="617524" y="556751"/>
                  <a:pt x="618376" y="558243"/>
                  <a:pt x="618732" y="558243"/>
                </a:cubicBezTo>
                <a:cubicBezTo>
                  <a:pt x="619016" y="558243"/>
                  <a:pt x="619229" y="558740"/>
                  <a:pt x="619229" y="559308"/>
                </a:cubicBezTo>
                <a:cubicBezTo>
                  <a:pt x="619229" y="559876"/>
                  <a:pt x="621360" y="564635"/>
                  <a:pt x="623987" y="569819"/>
                </a:cubicBezTo>
                <a:cubicBezTo>
                  <a:pt x="630025" y="581893"/>
                  <a:pt x="629740" y="581112"/>
                  <a:pt x="630238" y="584095"/>
                </a:cubicBezTo>
                <a:cubicBezTo>
                  <a:pt x="630522" y="585516"/>
                  <a:pt x="631019" y="586865"/>
                  <a:pt x="631374" y="587078"/>
                </a:cubicBezTo>
                <a:cubicBezTo>
                  <a:pt x="631729" y="587291"/>
                  <a:pt x="632013" y="588499"/>
                  <a:pt x="632013" y="589848"/>
                </a:cubicBezTo>
                <a:cubicBezTo>
                  <a:pt x="632013" y="591198"/>
                  <a:pt x="632297" y="592405"/>
                  <a:pt x="632652" y="592618"/>
                </a:cubicBezTo>
                <a:cubicBezTo>
                  <a:pt x="633007" y="592902"/>
                  <a:pt x="633505" y="594323"/>
                  <a:pt x="633789" y="595885"/>
                </a:cubicBezTo>
                <a:cubicBezTo>
                  <a:pt x="634073" y="597448"/>
                  <a:pt x="634570" y="598868"/>
                  <a:pt x="634925" y="599152"/>
                </a:cubicBezTo>
                <a:cubicBezTo>
                  <a:pt x="635280" y="599366"/>
                  <a:pt x="635564" y="600431"/>
                  <a:pt x="635564" y="601567"/>
                </a:cubicBezTo>
                <a:cubicBezTo>
                  <a:pt x="635564" y="602704"/>
                  <a:pt x="635849" y="603769"/>
                  <a:pt x="636204" y="604053"/>
                </a:cubicBezTo>
                <a:cubicBezTo>
                  <a:pt x="636559" y="604266"/>
                  <a:pt x="637127" y="605474"/>
                  <a:pt x="637411" y="606681"/>
                </a:cubicBezTo>
                <a:cubicBezTo>
                  <a:pt x="637624" y="607959"/>
                  <a:pt x="638121" y="609451"/>
                  <a:pt x="638405" y="610090"/>
                </a:cubicBezTo>
                <a:cubicBezTo>
                  <a:pt x="639755" y="612860"/>
                  <a:pt x="641175" y="616340"/>
                  <a:pt x="641957" y="618613"/>
                </a:cubicBezTo>
                <a:cubicBezTo>
                  <a:pt x="642454" y="619963"/>
                  <a:pt x="643235" y="622022"/>
                  <a:pt x="643732" y="623229"/>
                </a:cubicBezTo>
                <a:cubicBezTo>
                  <a:pt x="644300" y="624366"/>
                  <a:pt x="645224" y="626639"/>
                  <a:pt x="645863" y="628201"/>
                </a:cubicBezTo>
                <a:cubicBezTo>
                  <a:pt x="646502" y="629764"/>
                  <a:pt x="647283" y="631610"/>
                  <a:pt x="647638" y="632249"/>
                </a:cubicBezTo>
                <a:cubicBezTo>
                  <a:pt x="648065" y="632960"/>
                  <a:pt x="648349" y="633954"/>
                  <a:pt x="648349" y="634522"/>
                </a:cubicBezTo>
                <a:cubicBezTo>
                  <a:pt x="648349" y="635019"/>
                  <a:pt x="648846" y="636440"/>
                  <a:pt x="649414" y="637506"/>
                </a:cubicBezTo>
                <a:cubicBezTo>
                  <a:pt x="649982" y="638642"/>
                  <a:pt x="650479" y="640133"/>
                  <a:pt x="650479" y="640773"/>
                </a:cubicBezTo>
                <a:cubicBezTo>
                  <a:pt x="650479" y="641412"/>
                  <a:pt x="650835" y="642193"/>
                  <a:pt x="651190" y="642406"/>
                </a:cubicBezTo>
                <a:cubicBezTo>
                  <a:pt x="651616" y="642619"/>
                  <a:pt x="651900" y="643755"/>
                  <a:pt x="651900" y="644892"/>
                </a:cubicBezTo>
                <a:cubicBezTo>
                  <a:pt x="651900" y="646028"/>
                  <a:pt x="652184" y="647093"/>
                  <a:pt x="652539" y="647307"/>
                </a:cubicBezTo>
                <a:cubicBezTo>
                  <a:pt x="652894" y="647520"/>
                  <a:pt x="653391" y="648940"/>
                  <a:pt x="653676" y="650361"/>
                </a:cubicBezTo>
                <a:cubicBezTo>
                  <a:pt x="653959" y="651852"/>
                  <a:pt x="654599" y="653841"/>
                  <a:pt x="655096" y="654835"/>
                </a:cubicBezTo>
                <a:cubicBezTo>
                  <a:pt x="655593" y="655830"/>
                  <a:pt x="656374" y="657534"/>
                  <a:pt x="656730" y="658742"/>
                </a:cubicBezTo>
                <a:cubicBezTo>
                  <a:pt x="660423" y="669608"/>
                  <a:pt x="664187" y="679267"/>
                  <a:pt x="668946" y="689992"/>
                </a:cubicBezTo>
                <a:cubicBezTo>
                  <a:pt x="669656" y="691555"/>
                  <a:pt x="670792" y="694395"/>
                  <a:pt x="671502" y="696384"/>
                </a:cubicBezTo>
                <a:cubicBezTo>
                  <a:pt x="672142" y="698302"/>
                  <a:pt x="672994" y="700219"/>
                  <a:pt x="673349" y="700575"/>
                </a:cubicBezTo>
                <a:cubicBezTo>
                  <a:pt x="673633" y="701001"/>
                  <a:pt x="673917" y="701853"/>
                  <a:pt x="673917" y="702563"/>
                </a:cubicBezTo>
                <a:cubicBezTo>
                  <a:pt x="673917" y="704197"/>
                  <a:pt x="677113" y="711015"/>
                  <a:pt x="680167" y="715916"/>
                </a:cubicBezTo>
                <a:cubicBezTo>
                  <a:pt x="682795" y="720106"/>
                  <a:pt x="691815" y="729410"/>
                  <a:pt x="693236" y="729410"/>
                </a:cubicBezTo>
                <a:cubicBezTo>
                  <a:pt x="693733" y="729410"/>
                  <a:pt x="694940" y="730120"/>
                  <a:pt x="695935" y="730902"/>
                </a:cubicBezTo>
                <a:cubicBezTo>
                  <a:pt x="696929" y="731683"/>
                  <a:pt x="699983" y="733814"/>
                  <a:pt x="702682" y="735589"/>
                </a:cubicBezTo>
                <a:cubicBezTo>
                  <a:pt x="705452" y="737365"/>
                  <a:pt x="708435" y="739496"/>
                  <a:pt x="709429" y="740419"/>
                </a:cubicBezTo>
                <a:cubicBezTo>
                  <a:pt x="712057" y="742834"/>
                  <a:pt x="717810" y="745817"/>
                  <a:pt x="721859" y="746882"/>
                </a:cubicBezTo>
                <a:cubicBezTo>
                  <a:pt x="723989" y="747450"/>
                  <a:pt x="729245" y="747877"/>
                  <a:pt x="735140" y="747877"/>
                </a:cubicBezTo>
                <a:cubicBezTo>
                  <a:pt x="744018" y="747877"/>
                  <a:pt x="745225" y="747735"/>
                  <a:pt x="748635" y="746172"/>
                </a:cubicBezTo>
                <a:cubicBezTo>
                  <a:pt x="751191" y="744965"/>
                  <a:pt x="754032" y="744326"/>
                  <a:pt x="757370" y="744183"/>
                </a:cubicBezTo>
                <a:cubicBezTo>
                  <a:pt x="761561" y="743970"/>
                  <a:pt x="763479" y="743402"/>
                  <a:pt x="769445" y="740561"/>
                </a:cubicBezTo>
                <a:cubicBezTo>
                  <a:pt x="780098" y="735518"/>
                  <a:pt x="783365" y="733672"/>
                  <a:pt x="786845" y="730831"/>
                </a:cubicBezTo>
                <a:cubicBezTo>
                  <a:pt x="788621" y="729410"/>
                  <a:pt x="792740" y="726853"/>
                  <a:pt x="796079" y="725149"/>
                </a:cubicBezTo>
                <a:cubicBezTo>
                  <a:pt x="799417" y="723445"/>
                  <a:pt x="803891" y="720888"/>
                  <a:pt x="806022" y="719538"/>
                </a:cubicBezTo>
                <a:cubicBezTo>
                  <a:pt x="810994" y="716342"/>
                  <a:pt x="812059" y="715703"/>
                  <a:pt x="820227" y="711513"/>
                </a:cubicBezTo>
                <a:cubicBezTo>
                  <a:pt x="823920" y="709595"/>
                  <a:pt x="829602" y="706186"/>
                  <a:pt x="832869" y="703984"/>
                </a:cubicBezTo>
                <a:cubicBezTo>
                  <a:pt x="836136" y="701711"/>
                  <a:pt x="839616" y="699367"/>
                  <a:pt x="840682" y="698657"/>
                </a:cubicBezTo>
                <a:cubicBezTo>
                  <a:pt x="844162" y="696384"/>
                  <a:pt x="849702" y="693898"/>
                  <a:pt x="852188" y="693472"/>
                </a:cubicBezTo>
                <a:cubicBezTo>
                  <a:pt x="853537" y="693188"/>
                  <a:pt x="857088" y="692407"/>
                  <a:pt x="860000" y="691626"/>
                </a:cubicBezTo>
                <a:cubicBezTo>
                  <a:pt x="862912" y="690844"/>
                  <a:pt x="866108" y="690063"/>
                  <a:pt x="867102" y="689850"/>
                </a:cubicBezTo>
                <a:cubicBezTo>
                  <a:pt x="868665" y="689495"/>
                  <a:pt x="877685" y="685873"/>
                  <a:pt x="889475" y="680901"/>
                </a:cubicBezTo>
                <a:cubicBezTo>
                  <a:pt x="891819" y="679906"/>
                  <a:pt x="896436" y="678060"/>
                  <a:pt x="899774" y="676853"/>
                </a:cubicBezTo>
                <a:cubicBezTo>
                  <a:pt x="903112" y="675645"/>
                  <a:pt x="906805" y="674153"/>
                  <a:pt x="908012" y="673656"/>
                </a:cubicBezTo>
                <a:cubicBezTo>
                  <a:pt x="910995" y="672307"/>
                  <a:pt x="921649" y="662790"/>
                  <a:pt x="924561" y="658813"/>
                </a:cubicBezTo>
                <a:cubicBezTo>
                  <a:pt x="925910" y="657037"/>
                  <a:pt x="927544" y="655546"/>
                  <a:pt x="928112" y="655546"/>
                </a:cubicBezTo>
                <a:cubicBezTo>
                  <a:pt x="928822" y="655546"/>
                  <a:pt x="930101" y="653699"/>
                  <a:pt x="931379" y="651071"/>
                </a:cubicBezTo>
                <a:cubicBezTo>
                  <a:pt x="932587" y="648656"/>
                  <a:pt x="933723" y="646526"/>
                  <a:pt x="933936" y="646312"/>
                </a:cubicBezTo>
                <a:cubicBezTo>
                  <a:pt x="934504" y="645815"/>
                  <a:pt x="936422" y="642122"/>
                  <a:pt x="937772" y="638855"/>
                </a:cubicBezTo>
                <a:cubicBezTo>
                  <a:pt x="938411" y="637292"/>
                  <a:pt x="939121" y="635516"/>
                  <a:pt x="939476" y="634949"/>
                </a:cubicBezTo>
                <a:cubicBezTo>
                  <a:pt x="939760" y="634380"/>
                  <a:pt x="940897" y="631113"/>
                  <a:pt x="942033" y="627633"/>
                </a:cubicBezTo>
                <a:cubicBezTo>
                  <a:pt x="943951" y="621738"/>
                  <a:pt x="944235" y="621312"/>
                  <a:pt x="947289" y="619607"/>
                </a:cubicBezTo>
                <a:cubicBezTo>
                  <a:pt x="951124" y="617406"/>
                  <a:pt x="958226" y="612860"/>
                  <a:pt x="958724" y="612292"/>
                </a:cubicBezTo>
                <a:cubicBezTo>
                  <a:pt x="958937" y="612079"/>
                  <a:pt x="960357" y="611226"/>
                  <a:pt x="961920" y="610445"/>
                </a:cubicBezTo>
                <a:cubicBezTo>
                  <a:pt x="963482" y="609664"/>
                  <a:pt x="966252" y="608172"/>
                  <a:pt x="968099" y="607036"/>
                </a:cubicBezTo>
                <a:cubicBezTo>
                  <a:pt x="971082" y="605260"/>
                  <a:pt x="972218" y="604976"/>
                  <a:pt x="978255" y="604834"/>
                </a:cubicBezTo>
                <a:lnTo>
                  <a:pt x="985002" y="604621"/>
                </a:lnTo>
                <a:lnTo>
                  <a:pt x="985002" y="606468"/>
                </a:lnTo>
                <a:cubicBezTo>
                  <a:pt x="985002" y="607462"/>
                  <a:pt x="985429" y="609522"/>
                  <a:pt x="985997" y="611155"/>
                </a:cubicBezTo>
                <a:cubicBezTo>
                  <a:pt x="987275" y="614778"/>
                  <a:pt x="988553" y="623300"/>
                  <a:pt x="988553" y="627775"/>
                </a:cubicBezTo>
                <a:cubicBezTo>
                  <a:pt x="988553" y="631184"/>
                  <a:pt x="987062" y="636014"/>
                  <a:pt x="985855" y="636511"/>
                </a:cubicBezTo>
                <a:cubicBezTo>
                  <a:pt x="985499" y="636582"/>
                  <a:pt x="985002" y="638571"/>
                  <a:pt x="984718" y="640773"/>
                </a:cubicBezTo>
                <a:cubicBezTo>
                  <a:pt x="984363" y="644395"/>
                  <a:pt x="984434" y="644892"/>
                  <a:pt x="985571" y="644892"/>
                </a:cubicBezTo>
                <a:cubicBezTo>
                  <a:pt x="986210" y="644892"/>
                  <a:pt x="987133" y="645602"/>
                  <a:pt x="987488" y="646454"/>
                </a:cubicBezTo>
                <a:cubicBezTo>
                  <a:pt x="988198" y="648088"/>
                  <a:pt x="991395" y="649153"/>
                  <a:pt x="991395" y="647804"/>
                </a:cubicBezTo>
                <a:cubicBezTo>
                  <a:pt x="991395" y="646526"/>
                  <a:pt x="993383" y="646951"/>
                  <a:pt x="993809" y="648301"/>
                </a:cubicBezTo>
                <a:cubicBezTo>
                  <a:pt x="994022" y="649011"/>
                  <a:pt x="996224" y="650503"/>
                  <a:pt x="998710" y="651639"/>
                </a:cubicBezTo>
                <a:cubicBezTo>
                  <a:pt x="1002759" y="653628"/>
                  <a:pt x="1003753" y="653770"/>
                  <a:pt x="1011281" y="653770"/>
                </a:cubicBezTo>
                <a:cubicBezTo>
                  <a:pt x="1018313" y="653770"/>
                  <a:pt x="1019875" y="653556"/>
                  <a:pt x="1022290" y="652207"/>
                </a:cubicBezTo>
                <a:cubicBezTo>
                  <a:pt x="1026409" y="650005"/>
                  <a:pt x="1031523" y="644892"/>
                  <a:pt x="1032660" y="641838"/>
                </a:cubicBezTo>
                <a:cubicBezTo>
                  <a:pt x="1033157" y="640418"/>
                  <a:pt x="1033867" y="639210"/>
                  <a:pt x="1034151" y="639210"/>
                </a:cubicBezTo>
                <a:cubicBezTo>
                  <a:pt x="1034435" y="639210"/>
                  <a:pt x="1034719" y="638713"/>
                  <a:pt x="1034719" y="638073"/>
                </a:cubicBezTo>
                <a:cubicBezTo>
                  <a:pt x="1034719" y="637434"/>
                  <a:pt x="1035216" y="635801"/>
                  <a:pt x="1035855" y="634380"/>
                </a:cubicBezTo>
                <a:cubicBezTo>
                  <a:pt x="1037702" y="630190"/>
                  <a:pt x="1038057" y="629125"/>
                  <a:pt x="1039407" y="625005"/>
                </a:cubicBezTo>
                <a:cubicBezTo>
                  <a:pt x="1040046" y="622874"/>
                  <a:pt x="1041040" y="620104"/>
                  <a:pt x="1041609" y="618826"/>
                </a:cubicBezTo>
                <a:cubicBezTo>
                  <a:pt x="1042106" y="617619"/>
                  <a:pt x="1042532" y="616127"/>
                  <a:pt x="1042532" y="615559"/>
                </a:cubicBezTo>
                <a:cubicBezTo>
                  <a:pt x="1042532" y="614920"/>
                  <a:pt x="1042887" y="614209"/>
                  <a:pt x="1043242" y="613996"/>
                </a:cubicBezTo>
                <a:cubicBezTo>
                  <a:pt x="1043668" y="613783"/>
                  <a:pt x="1043952" y="612718"/>
                  <a:pt x="1043952" y="611653"/>
                </a:cubicBezTo>
                <a:cubicBezTo>
                  <a:pt x="1043952" y="610587"/>
                  <a:pt x="1044450" y="609096"/>
                  <a:pt x="1045018" y="608386"/>
                </a:cubicBezTo>
                <a:cubicBezTo>
                  <a:pt x="1045586" y="607604"/>
                  <a:pt x="1046083" y="606397"/>
                  <a:pt x="1046083" y="605687"/>
                </a:cubicBezTo>
                <a:cubicBezTo>
                  <a:pt x="1046083" y="604976"/>
                  <a:pt x="1046367" y="603840"/>
                  <a:pt x="1046722" y="603130"/>
                </a:cubicBezTo>
                <a:cubicBezTo>
                  <a:pt x="1047574" y="601567"/>
                  <a:pt x="1050629" y="590629"/>
                  <a:pt x="1052049" y="584024"/>
                </a:cubicBezTo>
                <a:cubicBezTo>
                  <a:pt x="1053612" y="577064"/>
                  <a:pt x="1053540" y="565487"/>
                  <a:pt x="1051978" y="562149"/>
                </a:cubicBezTo>
                <a:cubicBezTo>
                  <a:pt x="1051339" y="560799"/>
                  <a:pt x="1050558" y="559663"/>
                  <a:pt x="1050203" y="559663"/>
                </a:cubicBezTo>
                <a:cubicBezTo>
                  <a:pt x="1049918" y="559663"/>
                  <a:pt x="1049634" y="559095"/>
                  <a:pt x="1049634" y="558385"/>
                </a:cubicBezTo>
                <a:cubicBezTo>
                  <a:pt x="1049634" y="556893"/>
                  <a:pt x="1042603" y="549009"/>
                  <a:pt x="1041253" y="549009"/>
                </a:cubicBezTo>
                <a:cubicBezTo>
                  <a:pt x="1040756" y="549009"/>
                  <a:pt x="1040401" y="548725"/>
                  <a:pt x="1040401" y="548441"/>
                </a:cubicBezTo>
                <a:cubicBezTo>
                  <a:pt x="1040401" y="548086"/>
                  <a:pt x="1039691" y="547518"/>
                  <a:pt x="1038839" y="547092"/>
                </a:cubicBezTo>
                <a:cubicBezTo>
                  <a:pt x="1035998" y="545813"/>
                  <a:pt x="1027617" y="538143"/>
                  <a:pt x="1027617" y="536935"/>
                </a:cubicBezTo>
                <a:cubicBezTo>
                  <a:pt x="1027617" y="536509"/>
                  <a:pt x="1027333" y="536225"/>
                  <a:pt x="1026907" y="536225"/>
                </a:cubicBezTo>
                <a:cubicBezTo>
                  <a:pt x="1026552" y="536225"/>
                  <a:pt x="1026196" y="535799"/>
                  <a:pt x="1026196" y="535231"/>
                </a:cubicBezTo>
                <a:cubicBezTo>
                  <a:pt x="1026196" y="534663"/>
                  <a:pt x="1025699" y="533668"/>
                  <a:pt x="1025060" y="533029"/>
                </a:cubicBezTo>
                <a:cubicBezTo>
                  <a:pt x="1024137" y="532106"/>
                  <a:pt x="1023853" y="530614"/>
                  <a:pt x="1023924" y="526495"/>
                </a:cubicBezTo>
                <a:cubicBezTo>
                  <a:pt x="1023924" y="523512"/>
                  <a:pt x="1024279" y="520813"/>
                  <a:pt x="1024705" y="520387"/>
                </a:cubicBezTo>
                <a:cubicBezTo>
                  <a:pt x="1025628" y="519463"/>
                  <a:pt x="1025699" y="515415"/>
                  <a:pt x="1024847" y="513640"/>
                </a:cubicBezTo>
                <a:cubicBezTo>
                  <a:pt x="1024563" y="513000"/>
                  <a:pt x="1023781" y="511296"/>
                  <a:pt x="1023213" y="509946"/>
                </a:cubicBezTo>
                <a:cubicBezTo>
                  <a:pt x="1022574" y="508597"/>
                  <a:pt x="1021580" y="506253"/>
                  <a:pt x="1020941" y="504832"/>
                </a:cubicBezTo>
                <a:cubicBezTo>
                  <a:pt x="1020301" y="503412"/>
                  <a:pt x="1019449" y="501992"/>
                  <a:pt x="1019094" y="501778"/>
                </a:cubicBezTo>
                <a:cubicBezTo>
                  <a:pt x="1018668" y="501566"/>
                  <a:pt x="1018384" y="500713"/>
                  <a:pt x="1018384" y="499932"/>
                </a:cubicBezTo>
                <a:cubicBezTo>
                  <a:pt x="1018384" y="499222"/>
                  <a:pt x="1018100" y="498582"/>
                  <a:pt x="1017744" y="498582"/>
                </a:cubicBezTo>
                <a:cubicBezTo>
                  <a:pt x="1017389" y="498582"/>
                  <a:pt x="1016963" y="497872"/>
                  <a:pt x="1016750" y="496949"/>
                </a:cubicBezTo>
                <a:cubicBezTo>
                  <a:pt x="1015401" y="491764"/>
                  <a:pt x="1004463" y="485159"/>
                  <a:pt x="989264" y="480400"/>
                </a:cubicBezTo>
                <a:cubicBezTo>
                  <a:pt x="987133" y="479761"/>
                  <a:pt x="984860" y="478980"/>
                  <a:pt x="984221" y="478696"/>
                </a:cubicBezTo>
                <a:cubicBezTo>
                  <a:pt x="983653" y="478341"/>
                  <a:pt x="980741" y="477915"/>
                  <a:pt x="977758" y="477630"/>
                </a:cubicBezTo>
                <a:cubicBezTo>
                  <a:pt x="973497" y="477204"/>
                  <a:pt x="971863" y="477346"/>
                  <a:pt x="969945" y="478270"/>
                </a:cubicBezTo>
                <a:cubicBezTo>
                  <a:pt x="967104" y="479619"/>
                  <a:pt x="966749" y="480258"/>
                  <a:pt x="963695" y="489420"/>
                </a:cubicBezTo>
                <a:cubicBezTo>
                  <a:pt x="962488" y="493114"/>
                  <a:pt x="960286" y="497872"/>
                  <a:pt x="958866" y="500003"/>
                </a:cubicBezTo>
                <a:cubicBezTo>
                  <a:pt x="957374" y="502134"/>
                  <a:pt x="955740" y="504832"/>
                  <a:pt x="955243" y="506040"/>
                </a:cubicBezTo>
                <a:cubicBezTo>
                  <a:pt x="953255" y="510514"/>
                  <a:pt x="952331" y="519961"/>
                  <a:pt x="952971" y="528768"/>
                </a:cubicBezTo>
                <a:cubicBezTo>
                  <a:pt x="953113" y="530330"/>
                  <a:pt x="952403" y="534663"/>
                  <a:pt x="951550" y="538356"/>
                </a:cubicBezTo>
                <a:cubicBezTo>
                  <a:pt x="949703" y="545742"/>
                  <a:pt x="947786" y="548370"/>
                  <a:pt x="942033" y="551282"/>
                </a:cubicBezTo>
                <a:cubicBezTo>
                  <a:pt x="940470" y="552134"/>
                  <a:pt x="938269" y="553413"/>
                  <a:pt x="937061" y="554265"/>
                </a:cubicBezTo>
                <a:cubicBezTo>
                  <a:pt x="935925" y="555047"/>
                  <a:pt x="934220" y="556112"/>
                  <a:pt x="933368" y="556609"/>
                </a:cubicBezTo>
                <a:cubicBezTo>
                  <a:pt x="932516" y="557035"/>
                  <a:pt x="930882" y="557887"/>
                  <a:pt x="929817" y="558456"/>
                </a:cubicBezTo>
                <a:cubicBezTo>
                  <a:pt x="926763" y="560089"/>
                  <a:pt x="922714" y="561794"/>
                  <a:pt x="921862" y="561794"/>
                </a:cubicBezTo>
                <a:cubicBezTo>
                  <a:pt x="921436" y="561794"/>
                  <a:pt x="921081" y="562078"/>
                  <a:pt x="921081" y="562433"/>
                </a:cubicBezTo>
                <a:cubicBezTo>
                  <a:pt x="921081" y="562788"/>
                  <a:pt x="920371" y="563214"/>
                  <a:pt x="919518" y="563427"/>
                </a:cubicBezTo>
                <a:cubicBezTo>
                  <a:pt x="917246" y="563924"/>
                  <a:pt x="912771" y="565558"/>
                  <a:pt x="906379" y="568257"/>
                </a:cubicBezTo>
                <a:cubicBezTo>
                  <a:pt x="905456" y="568612"/>
                  <a:pt x="903893" y="569251"/>
                  <a:pt x="902828" y="569677"/>
                </a:cubicBezTo>
                <a:cubicBezTo>
                  <a:pt x="901691" y="570104"/>
                  <a:pt x="899916" y="570885"/>
                  <a:pt x="898850" y="571453"/>
                </a:cubicBezTo>
                <a:cubicBezTo>
                  <a:pt x="897714" y="572021"/>
                  <a:pt x="896436" y="572447"/>
                  <a:pt x="895938" y="572447"/>
                </a:cubicBezTo>
                <a:cubicBezTo>
                  <a:pt x="895086" y="572447"/>
                  <a:pt x="891748" y="573797"/>
                  <a:pt x="888978" y="575359"/>
                </a:cubicBezTo>
                <a:cubicBezTo>
                  <a:pt x="888268" y="575714"/>
                  <a:pt x="887273" y="575999"/>
                  <a:pt x="886634" y="575999"/>
                </a:cubicBezTo>
                <a:cubicBezTo>
                  <a:pt x="886066" y="575999"/>
                  <a:pt x="884432" y="576496"/>
                  <a:pt x="882941" y="577135"/>
                </a:cubicBezTo>
                <a:cubicBezTo>
                  <a:pt x="881450" y="577774"/>
                  <a:pt x="879603" y="578555"/>
                  <a:pt x="878821" y="578839"/>
                </a:cubicBezTo>
                <a:cubicBezTo>
                  <a:pt x="878040" y="579124"/>
                  <a:pt x="876478" y="579763"/>
                  <a:pt x="875270" y="580260"/>
                </a:cubicBezTo>
                <a:cubicBezTo>
                  <a:pt x="874134" y="580757"/>
                  <a:pt x="871222" y="581752"/>
                  <a:pt x="868878" y="582462"/>
                </a:cubicBezTo>
                <a:cubicBezTo>
                  <a:pt x="866534" y="583243"/>
                  <a:pt x="863977" y="584095"/>
                  <a:pt x="863196" y="584450"/>
                </a:cubicBezTo>
                <a:cubicBezTo>
                  <a:pt x="862415" y="584806"/>
                  <a:pt x="860213" y="585800"/>
                  <a:pt x="858225" y="586652"/>
                </a:cubicBezTo>
                <a:cubicBezTo>
                  <a:pt x="856307" y="587575"/>
                  <a:pt x="853750" y="588570"/>
                  <a:pt x="852543" y="588854"/>
                </a:cubicBezTo>
                <a:cubicBezTo>
                  <a:pt x="848352" y="589990"/>
                  <a:pt x="845085" y="591269"/>
                  <a:pt x="845085" y="591766"/>
                </a:cubicBezTo>
                <a:cubicBezTo>
                  <a:pt x="845085" y="592121"/>
                  <a:pt x="844517" y="592334"/>
                  <a:pt x="843878" y="592334"/>
                </a:cubicBezTo>
                <a:cubicBezTo>
                  <a:pt x="843168" y="592334"/>
                  <a:pt x="840824" y="593186"/>
                  <a:pt x="838693" y="594181"/>
                </a:cubicBezTo>
                <a:cubicBezTo>
                  <a:pt x="836562" y="595175"/>
                  <a:pt x="833863" y="596453"/>
                  <a:pt x="832656" y="596951"/>
                </a:cubicBezTo>
                <a:cubicBezTo>
                  <a:pt x="831520" y="597448"/>
                  <a:pt x="829744" y="598158"/>
                  <a:pt x="828750" y="598584"/>
                </a:cubicBezTo>
                <a:cubicBezTo>
                  <a:pt x="825766" y="599792"/>
                  <a:pt x="807158" y="608669"/>
                  <a:pt x="806022" y="609451"/>
                </a:cubicBezTo>
                <a:cubicBezTo>
                  <a:pt x="805454" y="609806"/>
                  <a:pt x="804246" y="610445"/>
                  <a:pt x="803394" y="610800"/>
                </a:cubicBezTo>
                <a:cubicBezTo>
                  <a:pt x="799559" y="612505"/>
                  <a:pt x="798351" y="613073"/>
                  <a:pt x="795013" y="615062"/>
                </a:cubicBezTo>
                <a:cubicBezTo>
                  <a:pt x="789615" y="618187"/>
                  <a:pt x="786774" y="619394"/>
                  <a:pt x="783791" y="619820"/>
                </a:cubicBezTo>
                <a:cubicBezTo>
                  <a:pt x="782300" y="620033"/>
                  <a:pt x="780951" y="620531"/>
                  <a:pt x="780738" y="620815"/>
                </a:cubicBezTo>
                <a:cubicBezTo>
                  <a:pt x="780524" y="621170"/>
                  <a:pt x="778536" y="621454"/>
                  <a:pt x="776263" y="621454"/>
                </a:cubicBezTo>
                <a:cubicBezTo>
                  <a:pt x="773990" y="621454"/>
                  <a:pt x="770723" y="621951"/>
                  <a:pt x="769089" y="622519"/>
                </a:cubicBezTo>
                <a:cubicBezTo>
                  <a:pt x="764686" y="624082"/>
                  <a:pt x="764118" y="623940"/>
                  <a:pt x="764118" y="621241"/>
                </a:cubicBezTo>
                <a:cubicBezTo>
                  <a:pt x="764118" y="620033"/>
                  <a:pt x="763763" y="617832"/>
                  <a:pt x="763336" y="616482"/>
                </a:cubicBezTo>
                <a:cubicBezTo>
                  <a:pt x="762910" y="615133"/>
                  <a:pt x="762271" y="611581"/>
                  <a:pt x="761987" y="608669"/>
                </a:cubicBezTo>
                <a:cubicBezTo>
                  <a:pt x="761064" y="600786"/>
                  <a:pt x="760140" y="595530"/>
                  <a:pt x="759217" y="593897"/>
                </a:cubicBezTo>
                <a:cubicBezTo>
                  <a:pt x="758791" y="593115"/>
                  <a:pt x="758436" y="590984"/>
                  <a:pt x="758436" y="589209"/>
                </a:cubicBezTo>
                <a:cubicBezTo>
                  <a:pt x="758436" y="587433"/>
                  <a:pt x="758152" y="584593"/>
                  <a:pt x="757726" y="582959"/>
                </a:cubicBezTo>
                <a:cubicBezTo>
                  <a:pt x="756021" y="575146"/>
                  <a:pt x="755169" y="569393"/>
                  <a:pt x="753464" y="553626"/>
                </a:cubicBezTo>
                <a:cubicBezTo>
                  <a:pt x="753038" y="549720"/>
                  <a:pt x="752399" y="545884"/>
                  <a:pt x="752044" y="545103"/>
                </a:cubicBezTo>
                <a:cubicBezTo>
                  <a:pt x="751689" y="544322"/>
                  <a:pt x="751262" y="541623"/>
                  <a:pt x="751049" y="539066"/>
                </a:cubicBezTo>
                <a:cubicBezTo>
                  <a:pt x="750836" y="536509"/>
                  <a:pt x="750339" y="532816"/>
                  <a:pt x="749984" y="530898"/>
                </a:cubicBezTo>
                <a:cubicBezTo>
                  <a:pt x="749558" y="528910"/>
                  <a:pt x="749274" y="525358"/>
                  <a:pt x="749274" y="522943"/>
                </a:cubicBezTo>
                <a:cubicBezTo>
                  <a:pt x="749203" y="520529"/>
                  <a:pt x="748919" y="518327"/>
                  <a:pt x="748493" y="518114"/>
                </a:cubicBezTo>
                <a:cubicBezTo>
                  <a:pt x="748137" y="517901"/>
                  <a:pt x="747782" y="515770"/>
                  <a:pt x="747782" y="513497"/>
                </a:cubicBezTo>
                <a:cubicBezTo>
                  <a:pt x="747782" y="511225"/>
                  <a:pt x="747427" y="508455"/>
                  <a:pt x="746930" y="507318"/>
                </a:cubicBezTo>
                <a:cubicBezTo>
                  <a:pt x="746504" y="506253"/>
                  <a:pt x="745865" y="501352"/>
                  <a:pt x="745580" y="496452"/>
                </a:cubicBezTo>
                <a:cubicBezTo>
                  <a:pt x="744870" y="484733"/>
                  <a:pt x="744302" y="480755"/>
                  <a:pt x="743095" y="479051"/>
                </a:cubicBezTo>
                <a:cubicBezTo>
                  <a:pt x="741745" y="477133"/>
                  <a:pt x="741745" y="461579"/>
                  <a:pt x="743095" y="458951"/>
                </a:cubicBezTo>
                <a:cubicBezTo>
                  <a:pt x="743592" y="457886"/>
                  <a:pt x="744444" y="456039"/>
                  <a:pt x="744941" y="454903"/>
                </a:cubicBezTo>
                <a:cubicBezTo>
                  <a:pt x="750907" y="440840"/>
                  <a:pt x="751902" y="439135"/>
                  <a:pt x="758507" y="432175"/>
                </a:cubicBezTo>
                <a:cubicBezTo>
                  <a:pt x="762058" y="428553"/>
                  <a:pt x="766035" y="424007"/>
                  <a:pt x="767456" y="422090"/>
                </a:cubicBezTo>
                <a:cubicBezTo>
                  <a:pt x="768876" y="420243"/>
                  <a:pt x="770226" y="418538"/>
                  <a:pt x="770510" y="418325"/>
                </a:cubicBezTo>
                <a:cubicBezTo>
                  <a:pt x="771717" y="417260"/>
                  <a:pt x="773351" y="413851"/>
                  <a:pt x="773351" y="412288"/>
                </a:cubicBezTo>
                <a:cubicBezTo>
                  <a:pt x="773351" y="411294"/>
                  <a:pt x="773706" y="409874"/>
                  <a:pt x="774203" y="409092"/>
                </a:cubicBezTo>
                <a:cubicBezTo>
                  <a:pt x="774842" y="408098"/>
                  <a:pt x="774842" y="407317"/>
                  <a:pt x="774274" y="406109"/>
                </a:cubicBezTo>
                <a:cubicBezTo>
                  <a:pt x="770936" y="398865"/>
                  <a:pt x="767740" y="392757"/>
                  <a:pt x="766320" y="391123"/>
                </a:cubicBezTo>
                <a:cubicBezTo>
                  <a:pt x="765893" y="390555"/>
                  <a:pt x="764473" y="388069"/>
                  <a:pt x="763124" y="385512"/>
                </a:cubicBezTo>
                <a:cubicBezTo>
                  <a:pt x="759217" y="378055"/>
                  <a:pt x="756945" y="374006"/>
                  <a:pt x="755879" y="372799"/>
                </a:cubicBezTo>
                <a:cubicBezTo>
                  <a:pt x="755311" y="372231"/>
                  <a:pt x="754885" y="371307"/>
                  <a:pt x="754885" y="370881"/>
                </a:cubicBezTo>
                <a:cubicBezTo>
                  <a:pt x="754885" y="370455"/>
                  <a:pt x="754103" y="368395"/>
                  <a:pt x="753180" y="366336"/>
                </a:cubicBezTo>
                <a:cubicBezTo>
                  <a:pt x="752257" y="364276"/>
                  <a:pt x="750623" y="360299"/>
                  <a:pt x="749558" y="357600"/>
                </a:cubicBezTo>
                <a:cubicBezTo>
                  <a:pt x="748493" y="354830"/>
                  <a:pt x="747214" y="351776"/>
                  <a:pt x="746646" y="350710"/>
                </a:cubicBezTo>
                <a:cubicBezTo>
                  <a:pt x="746078" y="349716"/>
                  <a:pt x="745651" y="348225"/>
                  <a:pt x="745651" y="347443"/>
                </a:cubicBezTo>
                <a:cubicBezTo>
                  <a:pt x="745651" y="346591"/>
                  <a:pt x="745368" y="345739"/>
                  <a:pt x="744941" y="345526"/>
                </a:cubicBezTo>
                <a:cubicBezTo>
                  <a:pt x="744586" y="345313"/>
                  <a:pt x="744231" y="344602"/>
                  <a:pt x="744231" y="344105"/>
                </a:cubicBezTo>
                <a:cubicBezTo>
                  <a:pt x="744231" y="343537"/>
                  <a:pt x="743379" y="341264"/>
                  <a:pt x="742384" y="338991"/>
                </a:cubicBezTo>
                <a:cubicBezTo>
                  <a:pt x="741390" y="336719"/>
                  <a:pt x="740183" y="333878"/>
                  <a:pt x="739615" y="332741"/>
                </a:cubicBezTo>
                <a:cubicBezTo>
                  <a:pt x="737768" y="328409"/>
                  <a:pt x="734785" y="322017"/>
                  <a:pt x="733862" y="320170"/>
                </a:cubicBezTo>
                <a:cubicBezTo>
                  <a:pt x="733294" y="319176"/>
                  <a:pt x="732867" y="317826"/>
                  <a:pt x="732867" y="317187"/>
                </a:cubicBezTo>
                <a:cubicBezTo>
                  <a:pt x="732867" y="316548"/>
                  <a:pt x="732583" y="316051"/>
                  <a:pt x="732157" y="316051"/>
                </a:cubicBezTo>
                <a:cubicBezTo>
                  <a:pt x="731802" y="316051"/>
                  <a:pt x="731447" y="315554"/>
                  <a:pt x="731447" y="314985"/>
                </a:cubicBezTo>
                <a:cubicBezTo>
                  <a:pt x="731447" y="313139"/>
                  <a:pt x="722853" y="299928"/>
                  <a:pt x="718520" y="295170"/>
                </a:cubicBezTo>
                <a:cubicBezTo>
                  <a:pt x="717810" y="294389"/>
                  <a:pt x="717100" y="293181"/>
                  <a:pt x="716816" y="292471"/>
                </a:cubicBezTo>
                <a:cubicBezTo>
                  <a:pt x="716603" y="291760"/>
                  <a:pt x="716106" y="291192"/>
                  <a:pt x="715751" y="291192"/>
                </a:cubicBezTo>
                <a:cubicBezTo>
                  <a:pt x="715395" y="291192"/>
                  <a:pt x="715111" y="290837"/>
                  <a:pt x="715111" y="290411"/>
                </a:cubicBezTo>
                <a:cubicBezTo>
                  <a:pt x="715111" y="289275"/>
                  <a:pt x="707299" y="277698"/>
                  <a:pt x="706517" y="277698"/>
                </a:cubicBezTo>
                <a:cubicBezTo>
                  <a:pt x="706162" y="277698"/>
                  <a:pt x="705878" y="277272"/>
                  <a:pt x="705878" y="276774"/>
                </a:cubicBezTo>
                <a:cubicBezTo>
                  <a:pt x="705878" y="276277"/>
                  <a:pt x="705097" y="275070"/>
                  <a:pt x="704103" y="274005"/>
                </a:cubicBezTo>
                <a:cubicBezTo>
                  <a:pt x="703108" y="272939"/>
                  <a:pt x="702327" y="271874"/>
                  <a:pt x="702327" y="271661"/>
                </a:cubicBezTo>
                <a:cubicBezTo>
                  <a:pt x="702327" y="271448"/>
                  <a:pt x="701972" y="270880"/>
                  <a:pt x="701617" y="270382"/>
                </a:cubicBezTo>
                <a:cubicBezTo>
                  <a:pt x="701191" y="269885"/>
                  <a:pt x="699415" y="267470"/>
                  <a:pt x="697639" y="264984"/>
                </a:cubicBezTo>
                <a:cubicBezTo>
                  <a:pt x="695864" y="262499"/>
                  <a:pt x="693449" y="259445"/>
                  <a:pt x="692313" y="258237"/>
                </a:cubicBezTo>
                <a:cubicBezTo>
                  <a:pt x="691247" y="256959"/>
                  <a:pt x="687554" y="252129"/>
                  <a:pt x="684216" y="247512"/>
                </a:cubicBezTo>
                <a:cubicBezTo>
                  <a:pt x="680949" y="242825"/>
                  <a:pt x="677895" y="238635"/>
                  <a:pt x="677469" y="238137"/>
                </a:cubicBezTo>
                <a:cubicBezTo>
                  <a:pt x="677113" y="237640"/>
                  <a:pt x="676758" y="236930"/>
                  <a:pt x="676758" y="236504"/>
                </a:cubicBezTo>
                <a:cubicBezTo>
                  <a:pt x="676758" y="236149"/>
                  <a:pt x="676474" y="235794"/>
                  <a:pt x="676119" y="235794"/>
                </a:cubicBezTo>
                <a:cubicBezTo>
                  <a:pt x="675764" y="235794"/>
                  <a:pt x="675267" y="235225"/>
                  <a:pt x="674983" y="234515"/>
                </a:cubicBezTo>
                <a:cubicBezTo>
                  <a:pt x="674770" y="233876"/>
                  <a:pt x="673349" y="231887"/>
                  <a:pt x="671716" y="230183"/>
                </a:cubicBezTo>
                <a:cubicBezTo>
                  <a:pt x="670153" y="228478"/>
                  <a:pt x="667738" y="225637"/>
                  <a:pt x="666247" y="223791"/>
                </a:cubicBezTo>
                <a:cubicBezTo>
                  <a:pt x="664826" y="222015"/>
                  <a:pt x="663406" y="220382"/>
                  <a:pt x="663193" y="220168"/>
                </a:cubicBezTo>
                <a:cubicBezTo>
                  <a:pt x="662980" y="219955"/>
                  <a:pt x="661488" y="217967"/>
                  <a:pt x="659855" y="215765"/>
                </a:cubicBezTo>
                <a:cubicBezTo>
                  <a:pt x="658221" y="213563"/>
                  <a:pt x="655380" y="210083"/>
                  <a:pt x="653534" y="208023"/>
                </a:cubicBezTo>
                <a:cubicBezTo>
                  <a:pt x="651616" y="206035"/>
                  <a:pt x="649201" y="203336"/>
                  <a:pt x="647993" y="202057"/>
                </a:cubicBezTo>
                <a:cubicBezTo>
                  <a:pt x="646857" y="200779"/>
                  <a:pt x="644300" y="197867"/>
                  <a:pt x="642312" y="195594"/>
                </a:cubicBezTo>
                <a:cubicBezTo>
                  <a:pt x="637695" y="190196"/>
                  <a:pt x="626260" y="178335"/>
                  <a:pt x="613902" y="165835"/>
                </a:cubicBezTo>
                <a:cubicBezTo>
                  <a:pt x="603462" y="155323"/>
                  <a:pt x="600479" y="152696"/>
                  <a:pt x="599342" y="152696"/>
                </a:cubicBezTo>
                <a:cubicBezTo>
                  <a:pt x="598916" y="152696"/>
                  <a:pt x="598632" y="152411"/>
                  <a:pt x="598632" y="152127"/>
                </a:cubicBezTo>
                <a:cubicBezTo>
                  <a:pt x="598632" y="151559"/>
                  <a:pt x="590819" y="145522"/>
                  <a:pt x="587907" y="143746"/>
                </a:cubicBezTo>
                <a:cubicBezTo>
                  <a:pt x="587126" y="143321"/>
                  <a:pt x="585919" y="142184"/>
                  <a:pt x="585066" y="141261"/>
                </a:cubicBezTo>
                <a:cubicBezTo>
                  <a:pt x="584285" y="140337"/>
                  <a:pt x="581302" y="136999"/>
                  <a:pt x="578532" y="133945"/>
                </a:cubicBezTo>
                <a:cubicBezTo>
                  <a:pt x="575691" y="130891"/>
                  <a:pt x="572637" y="127340"/>
                  <a:pt x="571643" y="126133"/>
                </a:cubicBezTo>
                <a:cubicBezTo>
                  <a:pt x="566813" y="120025"/>
                  <a:pt x="556444" y="110791"/>
                  <a:pt x="554455" y="110791"/>
                </a:cubicBezTo>
                <a:cubicBezTo>
                  <a:pt x="553816" y="110791"/>
                  <a:pt x="553106" y="110507"/>
                  <a:pt x="552822" y="110081"/>
                </a:cubicBezTo>
                <a:cubicBezTo>
                  <a:pt x="552395" y="109371"/>
                  <a:pt x="545435" y="106033"/>
                  <a:pt x="540392" y="104044"/>
                </a:cubicBezTo>
                <a:cubicBezTo>
                  <a:pt x="538616" y="103405"/>
                  <a:pt x="536628" y="102553"/>
                  <a:pt x="535989" y="102198"/>
                </a:cubicBezTo>
                <a:cubicBezTo>
                  <a:pt x="535279" y="101842"/>
                  <a:pt x="533929" y="101558"/>
                  <a:pt x="532864" y="101558"/>
                </a:cubicBezTo>
                <a:cubicBezTo>
                  <a:pt x="531869" y="101558"/>
                  <a:pt x="530378" y="101203"/>
                  <a:pt x="529596" y="100777"/>
                </a:cubicBezTo>
                <a:cubicBezTo>
                  <a:pt x="527253" y="99499"/>
                  <a:pt x="521216" y="98717"/>
                  <a:pt x="502749" y="97297"/>
                </a:cubicBezTo>
                <a:cubicBezTo>
                  <a:pt x="487266" y="96019"/>
                  <a:pt x="477820" y="95876"/>
                  <a:pt x="416455" y="95876"/>
                </a:cubicBezTo>
                <a:cubicBezTo>
                  <a:pt x="358571" y="95805"/>
                  <a:pt x="346994" y="96019"/>
                  <a:pt x="344224" y="96871"/>
                </a:cubicBezTo>
                <a:lnTo>
                  <a:pt x="340815" y="97865"/>
                </a:lnTo>
                <a:lnTo>
                  <a:pt x="339749" y="95663"/>
                </a:lnTo>
                <a:cubicBezTo>
                  <a:pt x="339181" y="94527"/>
                  <a:pt x="338684" y="93106"/>
                  <a:pt x="338684" y="92609"/>
                </a:cubicBezTo>
                <a:cubicBezTo>
                  <a:pt x="338684" y="92112"/>
                  <a:pt x="338258" y="90834"/>
                  <a:pt x="337690" y="89697"/>
                </a:cubicBezTo>
                <a:cubicBezTo>
                  <a:pt x="337122" y="88632"/>
                  <a:pt x="335630" y="85578"/>
                  <a:pt x="334352" y="82879"/>
                </a:cubicBezTo>
                <a:cubicBezTo>
                  <a:pt x="333144" y="80251"/>
                  <a:pt x="331084" y="76771"/>
                  <a:pt x="329877" y="75066"/>
                </a:cubicBezTo>
                <a:cubicBezTo>
                  <a:pt x="328670" y="73433"/>
                  <a:pt x="327178" y="71089"/>
                  <a:pt x="326610" y="69953"/>
                </a:cubicBezTo>
                <a:cubicBezTo>
                  <a:pt x="326042" y="68745"/>
                  <a:pt x="325190" y="67325"/>
                  <a:pt x="324763" y="66757"/>
                </a:cubicBezTo>
                <a:cubicBezTo>
                  <a:pt x="323982" y="65762"/>
                  <a:pt x="321425" y="61217"/>
                  <a:pt x="318939" y="56458"/>
                </a:cubicBezTo>
                <a:cubicBezTo>
                  <a:pt x="318371" y="55251"/>
                  <a:pt x="316809" y="53049"/>
                  <a:pt x="315459" y="51415"/>
                </a:cubicBezTo>
                <a:cubicBezTo>
                  <a:pt x="314181" y="49782"/>
                  <a:pt x="313116" y="48219"/>
                  <a:pt x="313116" y="47793"/>
                </a:cubicBezTo>
                <a:cubicBezTo>
                  <a:pt x="313116" y="47438"/>
                  <a:pt x="312192" y="46231"/>
                  <a:pt x="310985" y="45094"/>
                </a:cubicBezTo>
                <a:cubicBezTo>
                  <a:pt x="309848" y="43958"/>
                  <a:pt x="308854" y="42466"/>
                  <a:pt x="308854" y="41827"/>
                </a:cubicBezTo>
                <a:cubicBezTo>
                  <a:pt x="308854" y="41046"/>
                  <a:pt x="307647" y="39980"/>
                  <a:pt x="305658" y="38986"/>
                </a:cubicBezTo>
                <a:cubicBezTo>
                  <a:pt x="303882" y="38134"/>
                  <a:pt x="301965" y="36642"/>
                  <a:pt x="301397" y="35719"/>
                </a:cubicBezTo>
                <a:cubicBezTo>
                  <a:pt x="300757" y="34796"/>
                  <a:pt x="299976" y="34086"/>
                  <a:pt x="299621" y="34086"/>
                </a:cubicBezTo>
                <a:cubicBezTo>
                  <a:pt x="299195" y="34086"/>
                  <a:pt x="297348" y="32949"/>
                  <a:pt x="295431" y="31600"/>
                </a:cubicBezTo>
                <a:cubicBezTo>
                  <a:pt x="293584" y="30250"/>
                  <a:pt x="291524" y="29114"/>
                  <a:pt x="290956" y="29114"/>
                </a:cubicBezTo>
                <a:cubicBezTo>
                  <a:pt x="290317" y="29114"/>
                  <a:pt x="289465" y="28617"/>
                  <a:pt x="288967" y="28048"/>
                </a:cubicBezTo>
                <a:cubicBezTo>
                  <a:pt x="288470" y="27480"/>
                  <a:pt x="287831" y="26983"/>
                  <a:pt x="287476" y="26983"/>
                </a:cubicBezTo>
                <a:cubicBezTo>
                  <a:pt x="287192" y="26983"/>
                  <a:pt x="286055" y="26202"/>
                  <a:pt x="284990" y="25207"/>
                </a:cubicBezTo>
                <a:cubicBezTo>
                  <a:pt x="283925" y="24213"/>
                  <a:pt x="282717" y="23432"/>
                  <a:pt x="282291" y="23432"/>
                </a:cubicBezTo>
                <a:cubicBezTo>
                  <a:pt x="281226" y="23432"/>
                  <a:pt x="276396" y="21017"/>
                  <a:pt x="274834" y="19668"/>
                </a:cubicBezTo>
                <a:cubicBezTo>
                  <a:pt x="274194" y="19170"/>
                  <a:pt x="272277" y="18176"/>
                  <a:pt x="270501" y="17466"/>
                </a:cubicBezTo>
                <a:cubicBezTo>
                  <a:pt x="268726" y="16756"/>
                  <a:pt x="266382" y="15761"/>
                  <a:pt x="265316" y="15193"/>
                </a:cubicBezTo>
                <a:cubicBezTo>
                  <a:pt x="264180" y="14625"/>
                  <a:pt x="262475" y="14199"/>
                  <a:pt x="261552" y="14199"/>
                </a:cubicBezTo>
                <a:cubicBezTo>
                  <a:pt x="260629" y="14199"/>
                  <a:pt x="259847" y="13844"/>
                  <a:pt x="259847" y="13489"/>
                </a:cubicBezTo>
                <a:cubicBezTo>
                  <a:pt x="259847" y="13062"/>
                  <a:pt x="259421" y="12778"/>
                  <a:pt x="258924" y="12778"/>
                </a:cubicBezTo>
                <a:cubicBezTo>
                  <a:pt x="258356" y="12778"/>
                  <a:pt x="257006" y="11997"/>
                  <a:pt x="255870" y="11003"/>
                </a:cubicBezTo>
                <a:cubicBezTo>
                  <a:pt x="254734" y="10008"/>
                  <a:pt x="253029" y="9014"/>
                  <a:pt x="252035" y="8730"/>
                </a:cubicBezTo>
                <a:cubicBezTo>
                  <a:pt x="251041" y="8517"/>
                  <a:pt x="249975" y="8091"/>
                  <a:pt x="249549" y="7807"/>
                </a:cubicBezTo>
                <a:cubicBezTo>
                  <a:pt x="249194" y="7523"/>
                  <a:pt x="248200" y="7096"/>
                  <a:pt x="247418" y="6883"/>
                </a:cubicBezTo>
                <a:cubicBezTo>
                  <a:pt x="246637" y="6670"/>
                  <a:pt x="244222" y="5818"/>
                  <a:pt x="242091" y="5037"/>
                </a:cubicBezTo>
                <a:cubicBezTo>
                  <a:pt x="239961" y="4184"/>
                  <a:pt x="235344" y="3048"/>
                  <a:pt x="231793" y="2409"/>
                </a:cubicBezTo>
                <a:cubicBezTo>
                  <a:pt x="228313" y="1841"/>
                  <a:pt x="225117" y="988"/>
                  <a:pt x="224761" y="633"/>
                </a:cubicBezTo>
                <a:cubicBezTo>
                  <a:pt x="223909" y="-148"/>
                  <a:pt x="214889" y="-219"/>
                  <a:pt x="214108" y="491"/>
                </a:cubicBezTo>
                <a:close/>
                <a:moveTo>
                  <a:pt x="506656" y="430186"/>
                </a:moveTo>
                <a:cubicBezTo>
                  <a:pt x="507011" y="432175"/>
                  <a:pt x="507579" y="434093"/>
                  <a:pt x="507934" y="434377"/>
                </a:cubicBezTo>
                <a:cubicBezTo>
                  <a:pt x="508218" y="434661"/>
                  <a:pt x="508432" y="437076"/>
                  <a:pt x="508432" y="439774"/>
                </a:cubicBezTo>
                <a:cubicBezTo>
                  <a:pt x="508432" y="442402"/>
                  <a:pt x="508716" y="445954"/>
                  <a:pt x="509142" y="447587"/>
                </a:cubicBezTo>
                <a:cubicBezTo>
                  <a:pt x="510278" y="452914"/>
                  <a:pt x="511414" y="465769"/>
                  <a:pt x="511983" y="481181"/>
                </a:cubicBezTo>
                <a:cubicBezTo>
                  <a:pt x="512267" y="489349"/>
                  <a:pt x="513048" y="499293"/>
                  <a:pt x="513687" y="503199"/>
                </a:cubicBezTo>
                <a:cubicBezTo>
                  <a:pt x="514326" y="507105"/>
                  <a:pt x="515179" y="513000"/>
                  <a:pt x="515534" y="516196"/>
                </a:cubicBezTo>
                <a:cubicBezTo>
                  <a:pt x="515889" y="519463"/>
                  <a:pt x="516457" y="522517"/>
                  <a:pt x="516741" y="522943"/>
                </a:cubicBezTo>
                <a:cubicBezTo>
                  <a:pt x="517664" y="524435"/>
                  <a:pt x="518517" y="530756"/>
                  <a:pt x="518517" y="535515"/>
                </a:cubicBezTo>
                <a:cubicBezTo>
                  <a:pt x="518517" y="540060"/>
                  <a:pt x="517807" y="545813"/>
                  <a:pt x="516315" y="554336"/>
                </a:cubicBezTo>
                <a:cubicBezTo>
                  <a:pt x="515889" y="556680"/>
                  <a:pt x="515534" y="560302"/>
                  <a:pt x="515534" y="562291"/>
                </a:cubicBezTo>
                <a:cubicBezTo>
                  <a:pt x="515534" y="564351"/>
                  <a:pt x="515250" y="567405"/>
                  <a:pt x="514824" y="569038"/>
                </a:cubicBezTo>
                <a:cubicBezTo>
                  <a:pt x="514113" y="572376"/>
                  <a:pt x="512906" y="581325"/>
                  <a:pt x="511983" y="590914"/>
                </a:cubicBezTo>
                <a:cubicBezTo>
                  <a:pt x="511628" y="594252"/>
                  <a:pt x="510846" y="600431"/>
                  <a:pt x="510278" y="604763"/>
                </a:cubicBezTo>
                <a:cubicBezTo>
                  <a:pt x="509710" y="609025"/>
                  <a:pt x="508999" y="616979"/>
                  <a:pt x="508716" y="622377"/>
                </a:cubicBezTo>
                <a:cubicBezTo>
                  <a:pt x="508432" y="627775"/>
                  <a:pt x="507934" y="632320"/>
                  <a:pt x="507650" y="632534"/>
                </a:cubicBezTo>
                <a:cubicBezTo>
                  <a:pt x="507295" y="632747"/>
                  <a:pt x="506869" y="634451"/>
                  <a:pt x="506585" y="636369"/>
                </a:cubicBezTo>
                <a:cubicBezTo>
                  <a:pt x="506301" y="638358"/>
                  <a:pt x="505803" y="639920"/>
                  <a:pt x="505377" y="639920"/>
                </a:cubicBezTo>
                <a:cubicBezTo>
                  <a:pt x="504454" y="639920"/>
                  <a:pt x="497707" y="632818"/>
                  <a:pt x="494014" y="627846"/>
                </a:cubicBezTo>
                <a:cubicBezTo>
                  <a:pt x="492380" y="625715"/>
                  <a:pt x="490889" y="623798"/>
                  <a:pt x="490675" y="623585"/>
                </a:cubicBezTo>
                <a:cubicBezTo>
                  <a:pt x="490462" y="623372"/>
                  <a:pt x="489255" y="621951"/>
                  <a:pt x="488048" y="620318"/>
                </a:cubicBezTo>
                <a:cubicBezTo>
                  <a:pt x="486769" y="618755"/>
                  <a:pt x="483573" y="615204"/>
                  <a:pt x="480945" y="612434"/>
                </a:cubicBezTo>
                <a:cubicBezTo>
                  <a:pt x="474056" y="605332"/>
                  <a:pt x="471499" y="602420"/>
                  <a:pt x="471499" y="601638"/>
                </a:cubicBezTo>
                <a:cubicBezTo>
                  <a:pt x="471499" y="601212"/>
                  <a:pt x="471073" y="600644"/>
                  <a:pt x="470505" y="600360"/>
                </a:cubicBezTo>
                <a:cubicBezTo>
                  <a:pt x="470007" y="600076"/>
                  <a:pt x="467096" y="595814"/>
                  <a:pt x="464041" y="590914"/>
                </a:cubicBezTo>
                <a:cubicBezTo>
                  <a:pt x="460987" y="586084"/>
                  <a:pt x="458076" y="581681"/>
                  <a:pt x="457578" y="581112"/>
                </a:cubicBezTo>
                <a:cubicBezTo>
                  <a:pt x="457010" y="580615"/>
                  <a:pt x="456584" y="579905"/>
                  <a:pt x="456584" y="579692"/>
                </a:cubicBezTo>
                <a:cubicBezTo>
                  <a:pt x="456584" y="579408"/>
                  <a:pt x="455874" y="578413"/>
                  <a:pt x="455021" y="577419"/>
                </a:cubicBezTo>
                <a:cubicBezTo>
                  <a:pt x="454098" y="576425"/>
                  <a:pt x="452820" y="574507"/>
                  <a:pt x="452180" y="573158"/>
                </a:cubicBezTo>
                <a:cubicBezTo>
                  <a:pt x="450618" y="570175"/>
                  <a:pt x="449481" y="568328"/>
                  <a:pt x="448061" y="566836"/>
                </a:cubicBezTo>
                <a:cubicBezTo>
                  <a:pt x="447493" y="566197"/>
                  <a:pt x="445717" y="564067"/>
                  <a:pt x="444155" y="562149"/>
                </a:cubicBezTo>
                <a:cubicBezTo>
                  <a:pt x="442592" y="560160"/>
                  <a:pt x="441101" y="558456"/>
                  <a:pt x="440816" y="558385"/>
                </a:cubicBezTo>
                <a:cubicBezTo>
                  <a:pt x="440461" y="558243"/>
                  <a:pt x="440248" y="557816"/>
                  <a:pt x="440248" y="557461"/>
                </a:cubicBezTo>
                <a:cubicBezTo>
                  <a:pt x="440248" y="557106"/>
                  <a:pt x="439467" y="555544"/>
                  <a:pt x="438473" y="553981"/>
                </a:cubicBezTo>
                <a:cubicBezTo>
                  <a:pt x="437479" y="552419"/>
                  <a:pt x="436697" y="550785"/>
                  <a:pt x="436697" y="550359"/>
                </a:cubicBezTo>
                <a:cubicBezTo>
                  <a:pt x="436697" y="549365"/>
                  <a:pt x="429666" y="538711"/>
                  <a:pt x="427535" y="536438"/>
                </a:cubicBezTo>
                <a:cubicBezTo>
                  <a:pt x="426683" y="535586"/>
                  <a:pt x="426044" y="534663"/>
                  <a:pt x="426044" y="534450"/>
                </a:cubicBezTo>
                <a:cubicBezTo>
                  <a:pt x="426044" y="534165"/>
                  <a:pt x="425262" y="532958"/>
                  <a:pt x="424268" y="531680"/>
                </a:cubicBezTo>
                <a:cubicBezTo>
                  <a:pt x="423273" y="530401"/>
                  <a:pt x="422492" y="529123"/>
                  <a:pt x="422492" y="528768"/>
                </a:cubicBezTo>
                <a:cubicBezTo>
                  <a:pt x="422492" y="528483"/>
                  <a:pt x="421498" y="527063"/>
                  <a:pt x="420362" y="525572"/>
                </a:cubicBezTo>
                <a:cubicBezTo>
                  <a:pt x="419154" y="524080"/>
                  <a:pt x="417805" y="522091"/>
                  <a:pt x="417308" y="521097"/>
                </a:cubicBezTo>
                <a:cubicBezTo>
                  <a:pt x="416242" y="518966"/>
                  <a:pt x="413117" y="514989"/>
                  <a:pt x="409708" y="511296"/>
                </a:cubicBezTo>
                <a:cubicBezTo>
                  <a:pt x="408359" y="509804"/>
                  <a:pt x="405731" y="506892"/>
                  <a:pt x="403813" y="504832"/>
                </a:cubicBezTo>
                <a:cubicBezTo>
                  <a:pt x="401966" y="502773"/>
                  <a:pt x="397918" y="498440"/>
                  <a:pt x="394793" y="495173"/>
                </a:cubicBezTo>
                <a:cubicBezTo>
                  <a:pt x="391668" y="491977"/>
                  <a:pt x="389111" y="489065"/>
                  <a:pt x="389111" y="488781"/>
                </a:cubicBezTo>
                <a:cubicBezTo>
                  <a:pt x="389111" y="488497"/>
                  <a:pt x="387478" y="486579"/>
                  <a:pt x="385560" y="484520"/>
                </a:cubicBezTo>
                <a:cubicBezTo>
                  <a:pt x="383571" y="482389"/>
                  <a:pt x="382009" y="480400"/>
                  <a:pt x="382009" y="480045"/>
                </a:cubicBezTo>
                <a:cubicBezTo>
                  <a:pt x="382009" y="478767"/>
                  <a:pt x="373841" y="471309"/>
                  <a:pt x="369793" y="468752"/>
                </a:cubicBezTo>
                <a:cubicBezTo>
                  <a:pt x="367520" y="467403"/>
                  <a:pt x="365744" y="465911"/>
                  <a:pt x="365673" y="465556"/>
                </a:cubicBezTo>
                <a:cubicBezTo>
                  <a:pt x="365673" y="465130"/>
                  <a:pt x="366454" y="463923"/>
                  <a:pt x="367449" y="462857"/>
                </a:cubicBezTo>
                <a:cubicBezTo>
                  <a:pt x="368798" y="461508"/>
                  <a:pt x="370006" y="460940"/>
                  <a:pt x="371710" y="460940"/>
                </a:cubicBezTo>
                <a:cubicBezTo>
                  <a:pt x="373060" y="460940"/>
                  <a:pt x="375404" y="460513"/>
                  <a:pt x="376824" y="459945"/>
                </a:cubicBezTo>
                <a:cubicBezTo>
                  <a:pt x="378315" y="459377"/>
                  <a:pt x="381370" y="458383"/>
                  <a:pt x="383642" y="457744"/>
                </a:cubicBezTo>
                <a:cubicBezTo>
                  <a:pt x="385844" y="457104"/>
                  <a:pt x="387691" y="456252"/>
                  <a:pt x="387691" y="455897"/>
                </a:cubicBezTo>
                <a:cubicBezTo>
                  <a:pt x="387691" y="455542"/>
                  <a:pt x="388756" y="455258"/>
                  <a:pt x="390105" y="455258"/>
                </a:cubicBezTo>
                <a:cubicBezTo>
                  <a:pt x="391455" y="455258"/>
                  <a:pt x="392733" y="454974"/>
                  <a:pt x="392946" y="454619"/>
                </a:cubicBezTo>
                <a:cubicBezTo>
                  <a:pt x="393159" y="454264"/>
                  <a:pt x="394793" y="453766"/>
                  <a:pt x="396568" y="453553"/>
                </a:cubicBezTo>
                <a:cubicBezTo>
                  <a:pt x="398344" y="453269"/>
                  <a:pt x="399765" y="452772"/>
                  <a:pt x="399765" y="452346"/>
                </a:cubicBezTo>
                <a:cubicBezTo>
                  <a:pt x="399765" y="451991"/>
                  <a:pt x="400830" y="451707"/>
                  <a:pt x="402179" y="451707"/>
                </a:cubicBezTo>
                <a:cubicBezTo>
                  <a:pt x="403529" y="451707"/>
                  <a:pt x="404808" y="451422"/>
                  <a:pt x="405091" y="451067"/>
                </a:cubicBezTo>
                <a:cubicBezTo>
                  <a:pt x="405305" y="450641"/>
                  <a:pt x="406938" y="450144"/>
                  <a:pt x="408643" y="449860"/>
                </a:cubicBezTo>
                <a:cubicBezTo>
                  <a:pt x="410418" y="449647"/>
                  <a:pt x="412052" y="449150"/>
                  <a:pt x="412265" y="448795"/>
                </a:cubicBezTo>
                <a:cubicBezTo>
                  <a:pt x="412478" y="448439"/>
                  <a:pt x="413330" y="448155"/>
                  <a:pt x="414183" y="448155"/>
                </a:cubicBezTo>
                <a:cubicBezTo>
                  <a:pt x="415887" y="448155"/>
                  <a:pt x="422848" y="445882"/>
                  <a:pt x="423700" y="445101"/>
                </a:cubicBezTo>
                <a:cubicBezTo>
                  <a:pt x="423913" y="444817"/>
                  <a:pt x="424907" y="444604"/>
                  <a:pt x="425902" y="444604"/>
                </a:cubicBezTo>
                <a:cubicBezTo>
                  <a:pt x="426825" y="444604"/>
                  <a:pt x="428600" y="444178"/>
                  <a:pt x="429808" y="443610"/>
                </a:cubicBezTo>
                <a:cubicBezTo>
                  <a:pt x="431086" y="443042"/>
                  <a:pt x="433359" y="442402"/>
                  <a:pt x="434922" y="442189"/>
                </a:cubicBezTo>
                <a:cubicBezTo>
                  <a:pt x="436484" y="441905"/>
                  <a:pt x="439396" y="441479"/>
                  <a:pt x="441314" y="441195"/>
                </a:cubicBezTo>
                <a:cubicBezTo>
                  <a:pt x="443302" y="440911"/>
                  <a:pt x="445362" y="440343"/>
                  <a:pt x="445930" y="439988"/>
                </a:cubicBezTo>
                <a:cubicBezTo>
                  <a:pt x="446499" y="439633"/>
                  <a:pt x="448629" y="439064"/>
                  <a:pt x="450547" y="438780"/>
                </a:cubicBezTo>
                <a:cubicBezTo>
                  <a:pt x="456158" y="437999"/>
                  <a:pt x="462834" y="436507"/>
                  <a:pt x="463402" y="435868"/>
                </a:cubicBezTo>
                <a:cubicBezTo>
                  <a:pt x="463686" y="435584"/>
                  <a:pt x="464823" y="435371"/>
                  <a:pt x="465888" y="435371"/>
                </a:cubicBezTo>
                <a:cubicBezTo>
                  <a:pt x="466953" y="435371"/>
                  <a:pt x="468729" y="435016"/>
                  <a:pt x="469865" y="434590"/>
                </a:cubicBezTo>
                <a:cubicBezTo>
                  <a:pt x="471854" y="433808"/>
                  <a:pt x="475689" y="433027"/>
                  <a:pt x="482579" y="431891"/>
                </a:cubicBezTo>
                <a:cubicBezTo>
                  <a:pt x="484567" y="431536"/>
                  <a:pt x="486911" y="430896"/>
                  <a:pt x="487692" y="430470"/>
                </a:cubicBezTo>
                <a:cubicBezTo>
                  <a:pt x="488474" y="430044"/>
                  <a:pt x="490178" y="429689"/>
                  <a:pt x="491314" y="429689"/>
                </a:cubicBezTo>
                <a:cubicBezTo>
                  <a:pt x="492522" y="429689"/>
                  <a:pt x="494085" y="429405"/>
                  <a:pt x="494795" y="429050"/>
                </a:cubicBezTo>
                <a:cubicBezTo>
                  <a:pt x="495434" y="428624"/>
                  <a:pt x="497494" y="428127"/>
                  <a:pt x="499340" y="427914"/>
                </a:cubicBezTo>
                <a:cubicBezTo>
                  <a:pt x="501187" y="427700"/>
                  <a:pt x="502891" y="427132"/>
                  <a:pt x="503176" y="426777"/>
                </a:cubicBezTo>
                <a:cubicBezTo>
                  <a:pt x="504241" y="425002"/>
                  <a:pt x="505945" y="426635"/>
                  <a:pt x="506656" y="430186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5">
            <a:extLst>
              <a:ext uri="{FF2B5EF4-FFF2-40B4-BE49-F238E27FC236}">
                <a16:creationId xmlns:a16="http://schemas.microsoft.com/office/drawing/2014/main" id="{1B0D65D1-D24D-DE25-D3E2-6CFA46C9132D}"/>
              </a:ext>
            </a:extLst>
          </p:cNvPr>
          <p:cNvSpPr/>
          <p:nvPr/>
        </p:nvSpPr>
        <p:spPr>
          <a:xfrm>
            <a:off x="6898723" y="1065362"/>
            <a:ext cx="3864572" cy="4727275"/>
          </a:xfrm>
          <a:custGeom>
            <a:avLst/>
            <a:gdLst>
              <a:gd name="connsiteX0" fmla="*/ 3560230 w 5606451"/>
              <a:gd name="connsiteY0" fmla="*/ 31592 h 6858000"/>
              <a:gd name="connsiteX1" fmla="*/ 3523777 w 5606451"/>
              <a:gd name="connsiteY1" fmla="*/ 145811 h 6858000"/>
              <a:gd name="connsiteX2" fmla="*/ 3535928 w 5606451"/>
              <a:gd name="connsiteY2" fmla="*/ 260030 h 6858000"/>
              <a:gd name="connsiteX3" fmla="*/ 3484894 w 5606451"/>
              <a:gd name="connsiteY3" fmla="*/ 435004 h 6858000"/>
              <a:gd name="connsiteX4" fmla="*/ 3455732 w 5606451"/>
              <a:gd name="connsiteY4" fmla="*/ 461736 h 6858000"/>
              <a:gd name="connsiteX5" fmla="*/ 3409558 w 5606451"/>
              <a:gd name="connsiteY5" fmla="*/ 490899 h 6858000"/>
              <a:gd name="connsiteX6" fmla="*/ 3234585 w 5606451"/>
              <a:gd name="connsiteY6" fmla="*/ 602687 h 6858000"/>
              <a:gd name="connsiteX7" fmla="*/ 3212713 w 5606451"/>
              <a:gd name="connsiteY7" fmla="*/ 678023 h 6858000"/>
              <a:gd name="connsiteX8" fmla="*/ 3156818 w 5606451"/>
              <a:gd name="connsiteY8" fmla="*/ 721767 h 6858000"/>
              <a:gd name="connsiteX9" fmla="*/ 3117935 w 5606451"/>
              <a:gd name="connsiteY9" fmla="*/ 758220 h 6858000"/>
              <a:gd name="connsiteX10" fmla="*/ 3083913 w 5606451"/>
              <a:gd name="connsiteY10" fmla="*/ 911322 h 6858000"/>
              <a:gd name="connsiteX11" fmla="*/ 3062041 w 5606451"/>
              <a:gd name="connsiteY11" fmla="*/ 967216 h 6858000"/>
              <a:gd name="connsiteX12" fmla="*/ 3035309 w 5606451"/>
              <a:gd name="connsiteY12" fmla="*/ 1032831 h 6858000"/>
              <a:gd name="connsiteX13" fmla="*/ 2996426 w 5606451"/>
              <a:gd name="connsiteY13" fmla="*/ 1110598 h 6858000"/>
              <a:gd name="connsiteX14" fmla="*/ 2923520 w 5606451"/>
              <a:gd name="connsiteY14" fmla="*/ 1266130 h 6858000"/>
              <a:gd name="connsiteX15" fmla="*/ 3032879 w 5606451"/>
              <a:gd name="connsiteY15" fmla="*/ 1399790 h 6858000"/>
              <a:gd name="connsiteX16" fmla="*/ 3093633 w 5606451"/>
              <a:gd name="connsiteY16" fmla="*/ 1458115 h 6858000"/>
              <a:gd name="connsiteX17" fmla="*/ 3190841 w 5606451"/>
              <a:gd name="connsiteY17" fmla="*/ 1533451 h 6858000"/>
              <a:gd name="connsiteX18" fmla="*/ 3215143 w 5606451"/>
              <a:gd name="connsiteY18" fmla="*/ 1589345 h 6858000"/>
              <a:gd name="connsiteX19" fmla="*/ 3227294 w 5606451"/>
              <a:gd name="connsiteY19" fmla="*/ 1674402 h 6858000"/>
              <a:gd name="connsiteX20" fmla="*/ 3222434 w 5606451"/>
              <a:gd name="connsiteY20" fmla="*/ 1698704 h 6858000"/>
              <a:gd name="connsiteX21" fmla="*/ 3193271 w 5606451"/>
              <a:gd name="connsiteY21" fmla="*/ 1786191 h 6858000"/>
              <a:gd name="connsiteX22" fmla="*/ 3154388 w 5606451"/>
              <a:gd name="connsiteY22" fmla="*/ 1980606 h 6858000"/>
              <a:gd name="connsiteX23" fmla="*/ 3241875 w 5606451"/>
              <a:gd name="connsiteY23" fmla="*/ 2070523 h 6858000"/>
              <a:gd name="connsiteX24" fmla="*/ 3390117 w 5606451"/>
              <a:gd name="connsiteY24" fmla="*/ 2002478 h 6858000"/>
              <a:gd name="connsiteX25" fmla="*/ 3528638 w 5606451"/>
              <a:gd name="connsiteY25" fmla="*/ 1956304 h 6858000"/>
              <a:gd name="connsiteX26" fmla="*/ 3550509 w 5606451"/>
              <a:gd name="connsiteY26" fmla="*/ 1961164 h 6858000"/>
              <a:gd name="connsiteX27" fmla="*/ 3618555 w 5606451"/>
              <a:gd name="connsiteY27" fmla="*/ 2053512 h 6858000"/>
              <a:gd name="connsiteX28" fmla="*/ 3630706 w 5606451"/>
              <a:gd name="connsiteY28" fmla="*/ 2065663 h 6858000"/>
              <a:gd name="connsiteX29" fmla="*/ 3710902 w 5606451"/>
              <a:gd name="connsiteY29" fmla="*/ 1980606 h 6858000"/>
              <a:gd name="connsiteX30" fmla="*/ 3713332 w 5606451"/>
              <a:gd name="connsiteY30" fmla="*/ 1953874 h 6858000"/>
              <a:gd name="connsiteX31" fmla="*/ 3701181 w 5606451"/>
              <a:gd name="connsiteY31" fmla="*/ 1825074 h 6858000"/>
              <a:gd name="connsiteX32" fmla="*/ 3703611 w 5606451"/>
              <a:gd name="connsiteY32" fmla="*/ 1800772 h 6858000"/>
              <a:gd name="connsiteX33" fmla="*/ 3725483 w 5606451"/>
              <a:gd name="connsiteY33" fmla="*/ 1771610 h 6858000"/>
              <a:gd name="connsiteX34" fmla="*/ 3749785 w 5606451"/>
              <a:gd name="connsiteY34" fmla="*/ 1693843 h 6858000"/>
              <a:gd name="connsiteX35" fmla="*/ 3766796 w 5606451"/>
              <a:gd name="connsiteY35" fmla="*/ 1657391 h 6858000"/>
              <a:gd name="connsiteX36" fmla="*/ 3781378 w 5606451"/>
              <a:gd name="connsiteY36" fmla="*/ 1679262 h 6858000"/>
              <a:gd name="connsiteX37" fmla="*/ 3798389 w 5606451"/>
              <a:gd name="connsiteY37" fmla="*/ 1669542 h 6858000"/>
              <a:gd name="connsiteX38" fmla="*/ 3829981 w 5606451"/>
              <a:gd name="connsiteY38" fmla="*/ 1625798 h 6858000"/>
              <a:gd name="connsiteX39" fmla="*/ 3859144 w 5606451"/>
              <a:gd name="connsiteY39" fmla="*/ 1574764 h 6858000"/>
              <a:gd name="connsiteX40" fmla="*/ 3868864 w 5606451"/>
              <a:gd name="connsiteY40" fmla="*/ 1577194 h 6858000"/>
              <a:gd name="connsiteX41" fmla="*/ 3893166 w 5606451"/>
              <a:gd name="connsiteY41" fmla="*/ 1577194 h 6858000"/>
              <a:gd name="connsiteX42" fmla="*/ 3900457 w 5606451"/>
              <a:gd name="connsiteY42" fmla="*/ 1589345 h 6858000"/>
              <a:gd name="connsiteX43" fmla="*/ 3907748 w 5606451"/>
              <a:gd name="connsiteY43" fmla="*/ 1662251 h 6858000"/>
              <a:gd name="connsiteX44" fmla="*/ 3929619 w 5606451"/>
              <a:gd name="connsiteY44" fmla="*/ 1730296 h 6858000"/>
              <a:gd name="connsiteX45" fmla="*/ 3912608 w 5606451"/>
              <a:gd name="connsiteY45" fmla="*/ 1837225 h 6858000"/>
              <a:gd name="connsiteX46" fmla="*/ 3912608 w 5606451"/>
              <a:gd name="connsiteY46" fmla="*/ 1900410 h 6858000"/>
              <a:gd name="connsiteX47" fmla="*/ 3868864 w 5606451"/>
              <a:gd name="connsiteY47" fmla="*/ 2041361 h 6858000"/>
              <a:gd name="connsiteX48" fmla="*/ 3776517 w 5606451"/>
              <a:gd name="connsiteY48" fmla="*/ 2138569 h 6858000"/>
              <a:gd name="connsiteX49" fmla="*/ 3693891 w 5606451"/>
              <a:gd name="connsiteY49" fmla="*/ 2199323 h 6858000"/>
              <a:gd name="connsiteX50" fmla="*/ 3569951 w 5606451"/>
              <a:gd name="connsiteY50" fmla="*/ 2313542 h 6858000"/>
              <a:gd name="connsiteX51" fmla="*/ 3472743 w 5606451"/>
              <a:gd name="connsiteY51" fmla="*/ 2379157 h 6858000"/>
              <a:gd name="connsiteX52" fmla="*/ 3394977 w 5606451"/>
              <a:gd name="connsiteY52" fmla="*/ 2442342 h 6858000"/>
              <a:gd name="connsiteX53" fmla="*/ 3285619 w 5606451"/>
              <a:gd name="connsiteY53" fmla="*/ 2512818 h 6858000"/>
              <a:gd name="connsiteX54" fmla="*/ 3237015 w 5606451"/>
              <a:gd name="connsiteY54" fmla="*/ 2554131 h 6858000"/>
              <a:gd name="connsiteX55" fmla="*/ 3083913 w 5606451"/>
              <a:gd name="connsiteY55" fmla="*/ 2665920 h 6858000"/>
              <a:gd name="connsiteX56" fmla="*/ 3069332 w 5606451"/>
              <a:gd name="connsiteY56" fmla="*/ 2729105 h 6858000"/>
              <a:gd name="connsiteX57" fmla="*/ 2989135 w 5606451"/>
              <a:gd name="connsiteY57" fmla="*/ 2923520 h 6858000"/>
              <a:gd name="connsiteX58" fmla="*/ 2962403 w 5606451"/>
              <a:gd name="connsiteY58" fmla="*/ 3011007 h 6858000"/>
              <a:gd name="connsiteX59" fmla="*/ 2935671 w 5606451"/>
              <a:gd name="connsiteY59" fmla="*/ 3137377 h 6858000"/>
              <a:gd name="connsiteX60" fmla="*/ 2940531 w 5606451"/>
              <a:gd name="connsiteY60" fmla="*/ 3229724 h 6858000"/>
              <a:gd name="connsiteX61" fmla="*/ 2933241 w 5606451"/>
              <a:gd name="connsiteY61" fmla="*/ 3302630 h 6858000"/>
              <a:gd name="connsiteX62" fmla="*/ 2933241 w 5606451"/>
              <a:gd name="connsiteY62" fmla="*/ 3368245 h 6858000"/>
              <a:gd name="connsiteX63" fmla="*/ 2916230 w 5606451"/>
              <a:gd name="connsiteY63" fmla="*/ 3509196 h 6858000"/>
              <a:gd name="connsiteX64" fmla="*/ 2916230 w 5606451"/>
              <a:gd name="connsiteY64" fmla="*/ 3552940 h 6858000"/>
              <a:gd name="connsiteX65" fmla="*/ 2894358 w 5606451"/>
              <a:gd name="connsiteY65" fmla="*/ 3659868 h 6858000"/>
              <a:gd name="connsiteX66" fmla="*/ 2843324 w 5606451"/>
              <a:gd name="connsiteY66" fmla="*/ 3800819 h 6858000"/>
              <a:gd name="connsiteX67" fmla="*/ 2760697 w 5606451"/>
              <a:gd name="connsiteY67" fmla="*/ 3970933 h 6858000"/>
              <a:gd name="connsiteX68" fmla="*/ 2916230 w 5606451"/>
              <a:gd name="connsiteY68" fmla="*/ 4065710 h 6858000"/>
              <a:gd name="connsiteX69" fmla="*/ 3045030 w 5606451"/>
              <a:gd name="connsiteY69" fmla="*/ 4111884 h 6858000"/>
              <a:gd name="connsiteX70" fmla="*/ 3164109 w 5606451"/>
              <a:gd name="connsiteY70" fmla="*/ 4182359 h 6858000"/>
              <a:gd name="connsiteX71" fmla="*/ 3241875 w 5606451"/>
              <a:gd name="connsiteY71" fmla="*/ 4201801 h 6858000"/>
              <a:gd name="connsiteX72" fmla="*/ 3314781 w 5606451"/>
              <a:gd name="connsiteY72" fmla="*/ 4240684 h 6858000"/>
              <a:gd name="connsiteX73" fmla="*/ 3387687 w 5606451"/>
              <a:gd name="connsiteY73" fmla="*/ 4269846 h 6858000"/>
              <a:gd name="connsiteX74" fmla="*/ 3560230 w 5606451"/>
              <a:gd name="connsiteY74" fmla="*/ 4306299 h 6858000"/>
              <a:gd name="connsiteX75" fmla="*/ 3740064 w 5606451"/>
              <a:gd name="connsiteY75" fmla="*/ 4393786 h 6858000"/>
              <a:gd name="connsiteX76" fmla="*/ 3825121 w 5606451"/>
              <a:gd name="connsiteY76" fmla="*/ 4427809 h 6858000"/>
              <a:gd name="connsiteX77" fmla="*/ 3980653 w 5606451"/>
              <a:gd name="connsiteY77" fmla="*/ 4539598 h 6858000"/>
              <a:gd name="connsiteX78" fmla="*/ 4021966 w 5606451"/>
              <a:gd name="connsiteY78" fmla="*/ 4588202 h 6858000"/>
              <a:gd name="connsiteX79" fmla="*/ 4080291 w 5606451"/>
              <a:gd name="connsiteY79" fmla="*/ 4670828 h 6858000"/>
              <a:gd name="connsiteX80" fmla="*/ 4141046 w 5606451"/>
              <a:gd name="connsiteY80" fmla="*/ 4758315 h 6858000"/>
              <a:gd name="connsiteX81" fmla="*/ 4325741 w 5606451"/>
              <a:gd name="connsiteY81" fmla="*/ 4981893 h 6858000"/>
              <a:gd name="connsiteX82" fmla="*/ 4556609 w 5606451"/>
              <a:gd name="connsiteY82" fmla="*/ 5251644 h 6858000"/>
              <a:gd name="connsiteX83" fmla="*/ 4765605 w 5606451"/>
              <a:gd name="connsiteY83" fmla="*/ 5482512 h 6858000"/>
              <a:gd name="connsiteX84" fmla="*/ 4877394 w 5606451"/>
              <a:gd name="connsiteY84" fmla="*/ 5640474 h 6858000"/>
              <a:gd name="connsiteX85" fmla="*/ 4943009 w 5606451"/>
              <a:gd name="connsiteY85" fmla="*/ 5715810 h 6858000"/>
              <a:gd name="connsiteX86" fmla="*/ 4957590 w 5606451"/>
              <a:gd name="connsiteY86" fmla="*/ 5744973 h 6858000"/>
              <a:gd name="connsiteX87" fmla="*/ 4945439 w 5606451"/>
              <a:gd name="connsiteY87" fmla="*/ 5774135 h 6858000"/>
              <a:gd name="connsiteX88" fmla="*/ 4843371 w 5606451"/>
              <a:gd name="connsiteY88" fmla="*/ 5898075 h 6858000"/>
              <a:gd name="connsiteX89" fmla="*/ 4751024 w 5606451"/>
              <a:gd name="connsiteY89" fmla="*/ 6017154 h 6858000"/>
              <a:gd name="connsiteX90" fmla="*/ 4794767 w 5606451"/>
              <a:gd name="connsiteY90" fmla="*/ 6063328 h 6858000"/>
              <a:gd name="connsiteX91" fmla="*/ 4826360 w 5606451"/>
              <a:gd name="connsiteY91" fmla="*/ 6058467 h 6858000"/>
              <a:gd name="connsiteX92" fmla="*/ 4833650 w 5606451"/>
              <a:gd name="connsiteY92" fmla="*/ 6058467 h 6858000"/>
              <a:gd name="connsiteX93" fmla="*/ 4940579 w 5606451"/>
              <a:gd name="connsiteY93" fmla="*/ 6126513 h 6858000"/>
              <a:gd name="connsiteX94" fmla="*/ 5023205 w 5606451"/>
              <a:gd name="connsiteY94" fmla="*/ 6087630 h 6858000"/>
              <a:gd name="connsiteX95" fmla="*/ 5103402 w 5606451"/>
              <a:gd name="connsiteY95" fmla="*/ 6043886 h 6858000"/>
              <a:gd name="connsiteX96" fmla="*/ 5117983 w 5606451"/>
              <a:gd name="connsiteY96" fmla="*/ 6043886 h 6858000"/>
              <a:gd name="connsiteX97" fmla="*/ 5117983 w 5606451"/>
              <a:gd name="connsiteY97" fmla="*/ 6060897 h 6858000"/>
              <a:gd name="connsiteX98" fmla="*/ 5086390 w 5606451"/>
              <a:gd name="connsiteY98" fmla="*/ 6138664 h 6858000"/>
              <a:gd name="connsiteX99" fmla="*/ 5198179 w 5606451"/>
              <a:gd name="connsiteY99" fmla="*/ 6206709 h 6858000"/>
              <a:gd name="connsiteX100" fmla="*/ 5314828 w 5606451"/>
              <a:gd name="connsiteY100" fmla="*/ 6204279 h 6858000"/>
              <a:gd name="connsiteX101" fmla="*/ 5343991 w 5606451"/>
              <a:gd name="connsiteY101" fmla="*/ 6199418 h 6858000"/>
              <a:gd name="connsiteX102" fmla="*/ 5404745 w 5606451"/>
              <a:gd name="connsiteY102" fmla="*/ 6209139 h 6858000"/>
              <a:gd name="connsiteX103" fmla="*/ 5543266 w 5606451"/>
              <a:gd name="connsiteY103" fmla="*/ 6214000 h 6858000"/>
              <a:gd name="connsiteX104" fmla="*/ 5606451 w 5606451"/>
              <a:gd name="connsiteY104" fmla="*/ 6272324 h 6858000"/>
              <a:gd name="connsiteX105" fmla="*/ 5487372 w 5606451"/>
              <a:gd name="connsiteY105" fmla="*/ 6408415 h 6858000"/>
              <a:gd name="connsiteX106" fmla="*/ 5351281 w 5606451"/>
              <a:gd name="connsiteY106" fmla="*/ 6483751 h 6858000"/>
              <a:gd name="connsiteX107" fmla="*/ 5234632 w 5606451"/>
              <a:gd name="connsiteY107" fmla="*/ 6520204 h 6858000"/>
              <a:gd name="connsiteX108" fmla="*/ 5113122 w 5606451"/>
              <a:gd name="connsiteY108" fmla="*/ 6537215 h 6858000"/>
              <a:gd name="connsiteX109" fmla="*/ 4989183 w 5606451"/>
              <a:gd name="connsiteY109" fmla="*/ 6537215 h 6858000"/>
              <a:gd name="connsiteX110" fmla="*/ 4639235 w 5606451"/>
              <a:gd name="connsiteY110" fmla="*/ 6585819 h 6858000"/>
              <a:gd name="connsiteX111" fmla="*/ 4559039 w 5606451"/>
              <a:gd name="connsiteY111" fmla="*/ 6546936 h 6858000"/>
              <a:gd name="connsiteX112" fmla="*/ 4542028 w 5606451"/>
              <a:gd name="connsiteY112" fmla="*/ 6478890 h 6858000"/>
              <a:gd name="connsiteX113" fmla="*/ 4503144 w 5606451"/>
              <a:gd name="connsiteY113" fmla="*/ 6333079 h 6858000"/>
              <a:gd name="connsiteX114" fmla="*/ 4503144 w 5606451"/>
              <a:gd name="connsiteY114" fmla="*/ 6248022 h 6858000"/>
              <a:gd name="connsiteX115" fmla="*/ 4461831 w 5606451"/>
              <a:gd name="connsiteY115" fmla="*/ 6143524 h 6858000"/>
              <a:gd name="connsiteX116" fmla="*/ 4386495 w 5606451"/>
              <a:gd name="connsiteY116" fmla="*/ 6026875 h 6858000"/>
              <a:gd name="connsiteX117" fmla="*/ 4328171 w 5606451"/>
              <a:gd name="connsiteY117" fmla="*/ 5963690 h 6858000"/>
              <a:gd name="connsiteX118" fmla="*/ 4284427 w 5606451"/>
              <a:gd name="connsiteY118" fmla="*/ 5861622 h 6858000"/>
              <a:gd name="connsiteX119" fmla="*/ 4111884 w 5606451"/>
              <a:gd name="connsiteY119" fmla="*/ 5657486 h 6858000"/>
              <a:gd name="connsiteX120" fmla="*/ 3703611 w 5606451"/>
              <a:gd name="connsiteY120" fmla="*/ 5108262 h 6858000"/>
              <a:gd name="connsiteX121" fmla="*/ 3667159 w 5606451"/>
              <a:gd name="connsiteY121" fmla="*/ 5018345 h 6858000"/>
              <a:gd name="connsiteX122" fmla="*/ 3606404 w 5606451"/>
              <a:gd name="connsiteY122" fmla="*/ 4955160 h 6858000"/>
              <a:gd name="connsiteX123" fmla="*/ 3574811 w 5606451"/>
              <a:gd name="connsiteY123" fmla="*/ 4901696 h 6858000"/>
              <a:gd name="connsiteX124" fmla="*/ 3353664 w 5606451"/>
              <a:gd name="connsiteY124" fmla="*/ 4792338 h 6858000"/>
              <a:gd name="connsiteX125" fmla="*/ 3273468 w 5606451"/>
              <a:gd name="connsiteY125" fmla="*/ 4777756 h 6858000"/>
              <a:gd name="connsiteX126" fmla="*/ 3137377 w 5606451"/>
              <a:gd name="connsiteY126" fmla="*/ 4743734 h 6858000"/>
              <a:gd name="connsiteX127" fmla="*/ 2648908 w 5606451"/>
              <a:gd name="connsiteY127" fmla="*/ 4583341 h 6858000"/>
              <a:gd name="connsiteX128" fmla="*/ 2568712 w 5606451"/>
              <a:gd name="connsiteY128" fmla="*/ 4566330 h 6858000"/>
              <a:gd name="connsiteX129" fmla="*/ 2493376 w 5606451"/>
              <a:gd name="connsiteY129" fmla="*/ 4651387 h 6858000"/>
              <a:gd name="connsiteX130" fmla="*/ 2456923 w 5606451"/>
              <a:gd name="connsiteY130" fmla="*/ 4862813 h 6858000"/>
              <a:gd name="connsiteX131" fmla="*/ 2456923 w 5606451"/>
              <a:gd name="connsiteY131" fmla="*/ 4928428 h 6858000"/>
              <a:gd name="connsiteX132" fmla="*/ 2452063 w 5606451"/>
              <a:gd name="connsiteY132" fmla="*/ 4952730 h 6858000"/>
              <a:gd name="connsiteX133" fmla="*/ 2405889 w 5606451"/>
              <a:gd name="connsiteY133" fmla="*/ 5205470 h 6858000"/>
              <a:gd name="connsiteX134" fmla="*/ 2347565 w 5606451"/>
              <a:gd name="connsiteY134" fmla="*/ 5358572 h 6858000"/>
              <a:gd name="connsiteX135" fmla="*/ 2211474 w 5606451"/>
              <a:gd name="connsiteY135" fmla="*/ 5477652 h 6858000"/>
              <a:gd name="connsiteX136" fmla="*/ 2155580 w 5606451"/>
              <a:gd name="connsiteY136" fmla="*/ 5499523 h 6858000"/>
              <a:gd name="connsiteX137" fmla="*/ 1956304 w 5606451"/>
              <a:gd name="connsiteY137" fmla="*/ 5572429 h 6858000"/>
              <a:gd name="connsiteX138" fmla="*/ 1914991 w 5606451"/>
              <a:gd name="connsiteY138" fmla="*/ 5584580 h 6858000"/>
              <a:gd name="connsiteX139" fmla="*/ 1791051 w 5606451"/>
              <a:gd name="connsiteY139" fmla="*/ 5635614 h 6858000"/>
              <a:gd name="connsiteX140" fmla="*/ 1684123 w 5606451"/>
              <a:gd name="connsiteY140" fmla="*/ 5672067 h 6858000"/>
              <a:gd name="connsiteX141" fmla="*/ 1356047 w 5606451"/>
              <a:gd name="connsiteY141" fmla="*/ 5813018 h 6858000"/>
              <a:gd name="connsiteX142" fmla="*/ 916182 w 5606451"/>
              <a:gd name="connsiteY142" fmla="*/ 6012294 h 6858000"/>
              <a:gd name="connsiteX143" fmla="*/ 741208 w 5606451"/>
              <a:gd name="connsiteY143" fmla="*/ 6094920 h 6858000"/>
              <a:gd name="connsiteX144" fmla="*/ 658582 w 5606451"/>
              <a:gd name="connsiteY144" fmla="*/ 6160535 h 6858000"/>
              <a:gd name="connsiteX145" fmla="*/ 619699 w 5606451"/>
              <a:gd name="connsiteY145" fmla="*/ 6199418 h 6858000"/>
              <a:gd name="connsiteX146" fmla="*/ 522491 w 5606451"/>
              <a:gd name="connsiteY146" fmla="*/ 6296626 h 6858000"/>
              <a:gd name="connsiteX147" fmla="*/ 466597 w 5606451"/>
              <a:gd name="connsiteY147" fmla="*/ 6354951 h 6858000"/>
              <a:gd name="connsiteX148" fmla="*/ 383970 w 5606451"/>
              <a:gd name="connsiteY148" fmla="*/ 6481321 h 6858000"/>
              <a:gd name="connsiteX149" fmla="*/ 357238 w 5606451"/>
              <a:gd name="connsiteY149" fmla="*/ 6534785 h 6858000"/>
              <a:gd name="connsiteX150" fmla="*/ 325646 w 5606451"/>
              <a:gd name="connsiteY150" fmla="*/ 6576098 h 6858000"/>
              <a:gd name="connsiteX151" fmla="*/ 294053 w 5606451"/>
              <a:gd name="connsiteY151" fmla="*/ 6663585 h 6858000"/>
              <a:gd name="connsiteX152" fmla="*/ 257600 w 5606451"/>
              <a:gd name="connsiteY152" fmla="*/ 6736491 h 6858000"/>
              <a:gd name="connsiteX153" fmla="*/ 228438 w 5606451"/>
              <a:gd name="connsiteY153" fmla="*/ 6819117 h 6858000"/>
              <a:gd name="connsiteX154" fmla="*/ 172544 w 5606451"/>
              <a:gd name="connsiteY154" fmla="*/ 6858000 h 6858000"/>
              <a:gd name="connsiteX155" fmla="*/ 102068 w 5606451"/>
              <a:gd name="connsiteY155" fmla="*/ 6751072 h 6858000"/>
              <a:gd name="connsiteX156" fmla="*/ 24302 w 5606451"/>
              <a:gd name="connsiteY156" fmla="*/ 6537215 h 6858000"/>
              <a:gd name="connsiteX157" fmla="*/ 0 w 5606451"/>
              <a:gd name="connsiteY157" fmla="*/ 6430287 h 6858000"/>
              <a:gd name="connsiteX158" fmla="*/ 0 w 5606451"/>
              <a:gd name="connsiteY158" fmla="*/ 6362241 h 6858000"/>
              <a:gd name="connsiteX159" fmla="*/ 46174 w 5606451"/>
              <a:gd name="connsiteY159" fmla="*/ 6192128 h 6858000"/>
              <a:gd name="connsiteX160" fmla="*/ 46174 w 5606451"/>
              <a:gd name="connsiteY160" fmla="*/ 5973411 h 6858000"/>
              <a:gd name="connsiteX161" fmla="*/ 58325 w 5606451"/>
              <a:gd name="connsiteY161" fmla="*/ 5946678 h 6858000"/>
              <a:gd name="connsiteX162" fmla="*/ 170113 w 5606451"/>
              <a:gd name="connsiteY162" fmla="*/ 5932097 h 6858000"/>
              <a:gd name="connsiteX163" fmla="*/ 208996 w 5606451"/>
              <a:gd name="connsiteY163" fmla="*/ 5932097 h 6858000"/>
              <a:gd name="connsiteX164" fmla="*/ 376680 w 5606451"/>
              <a:gd name="connsiteY164" fmla="*/ 5958829 h 6858000"/>
              <a:gd name="connsiteX165" fmla="*/ 459306 w 5606451"/>
              <a:gd name="connsiteY165" fmla="*/ 5919946 h 6858000"/>
              <a:gd name="connsiteX166" fmla="*/ 532212 w 5606451"/>
              <a:gd name="connsiteY166" fmla="*/ 5888354 h 6858000"/>
              <a:gd name="connsiteX167" fmla="*/ 619699 w 5606451"/>
              <a:gd name="connsiteY167" fmla="*/ 5815448 h 6858000"/>
              <a:gd name="connsiteX168" fmla="*/ 619699 w 5606451"/>
              <a:gd name="connsiteY168" fmla="*/ 5769275 h 6858000"/>
              <a:gd name="connsiteX169" fmla="*/ 500619 w 5606451"/>
              <a:gd name="connsiteY169" fmla="*/ 5351282 h 6858000"/>
              <a:gd name="connsiteX170" fmla="*/ 517631 w 5606451"/>
              <a:gd name="connsiteY170" fmla="*/ 5331840 h 6858000"/>
              <a:gd name="connsiteX171" fmla="*/ 578386 w 5606451"/>
              <a:gd name="connsiteY171" fmla="*/ 5331840 h 6858000"/>
              <a:gd name="connsiteX172" fmla="*/ 646431 w 5606451"/>
              <a:gd name="connsiteY172" fmla="*/ 5324550 h 6858000"/>
              <a:gd name="connsiteX173" fmla="*/ 835986 w 5606451"/>
              <a:gd name="connsiteY173" fmla="*/ 5348851 h 6858000"/>
              <a:gd name="connsiteX174" fmla="*/ 1030401 w 5606451"/>
              <a:gd name="connsiteY174" fmla="*/ 5326980 h 6858000"/>
              <a:gd name="connsiteX175" fmla="*/ 1069284 w 5606451"/>
              <a:gd name="connsiteY175" fmla="*/ 5319689 h 6858000"/>
              <a:gd name="connsiteX176" fmla="*/ 1193224 w 5606451"/>
              <a:gd name="connsiteY176" fmla="*/ 5307538 h 6858000"/>
              <a:gd name="connsiteX177" fmla="*/ 1312303 w 5606451"/>
              <a:gd name="connsiteY177" fmla="*/ 5273515 h 6858000"/>
              <a:gd name="connsiteX178" fmla="*/ 1509149 w 5606451"/>
              <a:gd name="connsiteY178" fmla="*/ 5103402 h 6858000"/>
              <a:gd name="connsiteX179" fmla="*/ 1606356 w 5606451"/>
              <a:gd name="connsiteY179" fmla="*/ 5079100 h 6858000"/>
              <a:gd name="connsiteX180" fmla="*/ 1686553 w 5606451"/>
              <a:gd name="connsiteY180" fmla="*/ 5088821 h 6858000"/>
              <a:gd name="connsiteX181" fmla="*/ 1759458 w 5606451"/>
              <a:gd name="connsiteY181" fmla="*/ 5076670 h 6858000"/>
              <a:gd name="connsiteX182" fmla="*/ 1810492 w 5606451"/>
              <a:gd name="connsiteY182" fmla="*/ 5076670 h 6858000"/>
              <a:gd name="connsiteX183" fmla="*/ 1893119 w 5606451"/>
              <a:gd name="connsiteY183" fmla="*/ 4913847 h 6858000"/>
              <a:gd name="connsiteX184" fmla="*/ 1893119 w 5606451"/>
              <a:gd name="connsiteY184" fmla="*/ 4867674 h 6858000"/>
              <a:gd name="connsiteX185" fmla="*/ 1880968 w 5606451"/>
              <a:gd name="connsiteY185" fmla="*/ 4816640 h 6858000"/>
              <a:gd name="connsiteX186" fmla="*/ 1885828 w 5606451"/>
              <a:gd name="connsiteY186" fmla="*/ 4787477 h 6858000"/>
              <a:gd name="connsiteX187" fmla="*/ 1873677 w 5606451"/>
              <a:gd name="connsiteY187" fmla="*/ 4738873 h 6858000"/>
              <a:gd name="connsiteX188" fmla="*/ 1873677 w 5606451"/>
              <a:gd name="connsiteY188" fmla="*/ 4678119 h 6858000"/>
              <a:gd name="connsiteX189" fmla="*/ 1861526 w 5606451"/>
              <a:gd name="connsiteY189" fmla="*/ 4588202 h 6858000"/>
              <a:gd name="connsiteX190" fmla="*/ 1863957 w 5606451"/>
              <a:gd name="connsiteY190" fmla="*/ 4510435 h 6858000"/>
              <a:gd name="connsiteX191" fmla="*/ 1842085 w 5606451"/>
              <a:gd name="connsiteY191" fmla="*/ 4403507 h 6858000"/>
              <a:gd name="connsiteX192" fmla="*/ 1849376 w 5606451"/>
              <a:gd name="connsiteY192" fmla="*/ 4340322 h 6858000"/>
              <a:gd name="connsiteX193" fmla="*/ 1846945 w 5606451"/>
              <a:gd name="connsiteY193" fmla="*/ 4289288 h 6858000"/>
              <a:gd name="connsiteX194" fmla="*/ 1837225 w 5606451"/>
              <a:gd name="connsiteY194" fmla="*/ 4221243 h 6858000"/>
              <a:gd name="connsiteX195" fmla="*/ 1764319 w 5606451"/>
              <a:gd name="connsiteY195" fmla="*/ 4094873 h 6858000"/>
              <a:gd name="connsiteX196" fmla="*/ 1713285 w 5606451"/>
              <a:gd name="connsiteY196" fmla="*/ 3936910 h 6858000"/>
              <a:gd name="connsiteX197" fmla="*/ 1701134 w 5606451"/>
              <a:gd name="connsiteY197" fmla="*/ 3849423 h 6858000"/>
              <a:gd name="connsiteX198" fmla="*/ 1720575 w 5606451"/>
              <a:gd name="connsiteY198" fmla="*/ 3740065 h 6858000"/>
              <a:gd name="connsiteX199" fmla="*/ 1744877 w 5606451"/>
              <a:gd name="connsiteY199" fmla="*/ 3620985 h 6858000"/>
              <a:gd name="connsiteX200" fmla="*/ 1749738 w 5606451"/>
              <a:gd name="connsiteY200" fmla="*/ 3586963 h 6858000"/>
              <a:gd name="connsiteX201" fmla="*/ 1764319 w 5606451"/>
              <a:gd name="connsiteY201" fmla="*/ 3475174 h 6858000"/>
              <a:gd name="connsiteX202" fmla="*/ 1791051 w 5606451"/>
              <a:gd name="connsiteY202" fmla="*/ 3309921 h 6858000"/>
              <a:gd name="connsiteX203" fmla="*/ 1871247 w 5606451"/>
              <a:gd name="connsiteY203" fmla="*/ 2952683 h 6858000"/>
              <a:gd name="connsiteX204" fmla="*/ 1944153 w 5606451"/>
              <a:gd name="connsiteY204" fmla="*/ 2692652 h 6858000"/>
              <a:gd name="connsiteX205" fmla="*/ 1944153 w 5606451"/>
              <a:gd name="connsiteY205" fmla="*/ 2634328 h 6858000"/>
              <a:gd name="connsiteX206" fmla="*/ 1970885 w 5606451"/>
              <a:gd name="connsiteY206" fmla="*/ 2422901 h 6858000"/>
              <a:gd name="connsiteX207" fmla="*/ 1970885 w 5606451"/>
              <a:gd name="connsiteY207" fmla="*/ 2376727 h 6858000"/>
              <a:gd name="connsiteX208" fmla="*/ 1985466 w 5606451"/>
              <a:gd name="connsiteY208" fmla="*/ 2308682 h 6858000"/>
              <a:gd name="connsiteX209" fmla="*/ 1978176 w 5606451"/>
              <a:gd name="connsiteY209" fmla="*/ 2133708 h 6858000"/>
              <a:gd name="connsiteX210" fmla="*/ 1978176 w 5606451"/>
              <a:gd name="connsiteY210" fmla="*/ 2119127 h 6858000"/>
              <a:gd name="connsiteX211" fmla="*/ 1978176 w 5606451"/>
              <a:gd name="connsiteY211" fmla="*/ 2104546 h 6858000"/>
              <a:gd name="connsiteX212" fmla="*/ 1980606 w 5606451"/>
              <a:gd name="connsiteY212" fmla="*/ 2009768 h 6858000"/>
              <a:gd name="connsiteX213" fmla="*/ 1995187 w 5606451"/>
              <a:gd name="connsiteY213" fmla="*/ 1902840 h 6858000"/>
              <a:gd name="connsiteX214" fmla="*/ 2026779 w 5606451"/>
              <a:gd name="connsiteY214" fmla="*/ 1778900 h 6858000"/>
              <a:gd name="connsiteX215" fmla="*/ 2116697 w 5606451"/>
              <a:gd name="connsiteY215" fmla="*/ 1603926 h 6858000"/>
              <a:gd name="connsiteX216" fmla="*/ 2194463 w 5606451"/>
              <a:gd name="connsiteY216" fmla="*/ 1516439 h 6858000"/>
              <a:gd name="connsiteX217" fmla="*/ 2262508 w 5606451"/>
              <a:gd name="connsiteY217" fmla="*/ 1462975 h 6858000"/>
              <a:gd name="connsiteX218" fmla="*/ 2308682 w 5606451"/>
              <a:gd name="connsiteY218" fmla="*/ 1334175 h 6858000"/>
              <a:gd name="connsiteX219" fmla="*/ 2454493 w 5606451"/>
              <a:gd name="connsiteY219" fmla="*/ 1176213 h 6858000"/>
              <a:gd name="connsiteX220" fmla="*/ 2595444 w 5606451"/>
              <a:gd name="connsiteY220" fmla="*/ 889450 h 6858000"/>
              <a:gd name="connsiteX221" fmla="*/ 2729105 w 5606451"/>
              <a:gd name="connsiteY221" fmla="*/ 702325 h 6858000"/>
              <a:gd name="connsiteX222" fmla="*/ 2763127 w 5606451"/>
              <a:gd name="connsiteY222" fmla="*/ 629420 h 6858000"/>
              <a:gd name="connsiteX223" fmla="*/ 2794720 w 5606451"/>
              <a:gd name="connsiteY223" fmla="*/ 578386 h 6858000"/>
              <a:gd name="connsiteX224" fmla="*/ 2811731 w 5606451"/>
              <a:gd name="connsiteY224" fmla="*/ 512770 h 6858000"/>
              <a:gd name="connsiteX225" fmla="*/ 2821452 w 5606451"/>
              <a:gd name="connsiteY225" fmla="*/ 483608 h 6858000"/>
              <a:gd name="connsiteX226" fmla="*/ 2870056 w 5606451"/>
              <a:gd name="connsiteY226" fmla="*/ 452016 h 6858000"/>
              <a:gd name="connsiteX227" fmla="*/ 2925950 w 5606451"/>
              <a:gd name="connsiteY227" fmla="*/ 386400 h 6858000"/>
              <a:gd name="connsiteX228" fmla="*/ 2996426 w 5606451"/>
              <a:gd name="connsiteY228" fmla="*/ 362099 h 6858000"/>
              <a:gd name="connsiteX229" fmla="*/ 3083913 w 5606451"/>
              <a:gd name="connsiteY229" fmla="*/ 274612 h 6858000"/>
              <a:gd name="connsiteX230" fmla="*/ 3091203 w 5606451"/>
              <a:gd name="connsiteY230" fmla="*/ 243019 h 6858000"/>
              <a:gd name="connsiteX231" fmla="*/ 3166539 w 5606451"/>
              <a:gd name="connsiteY231" fmla="*/ 157962 h 6858000"/>
              <a:gd name="connsiteX232" fmla="*/ 3244305 w 5606451"/>
              <a:gd name="connsiteY232" fmla="*/ 97208 h 6858000"/>
              <a:gd name="connsiteX233" fmla="*/ 3394977 w 5606451"/>
              <a:gd name="connsiteY233" fmla="*/ 131230 h 6858000"/>
              <a:gd name="connsiteX234" fmla="*/ 3550509 w 5606451"/>
              <a:gd name="connsiteY234" fmla="*/ 0 h 6858000"/>
              <a:gd name="connsiteX235" fmla="*/ 3560230 w 5606451"/>
              <a:gd name="connsiteY235" fmla="*/ 315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606451" h="6858000">
                <a:moveTo>
                  <a:pt x="3560230" y="31592"/>
                </a:moveTo>
                <a:cubicBezTo>
                  <a:pt x="3560230" y="75336"/>
                  <a:pt x="3523777" y="94777"/>
                  <a:pt x="3523777" y="145811"/>
                </a:cubicBezTo>
                <a:lnTo>
                  <a:pt x="3535928" y="260030"/>
                </a:lnTo>
                <a:cubicBezTo>
                  <a:pt x="3531068" y="323215"/>
                  <a:pt x="3506766" y="383970"/>
                  <a:pt x="3484894" y="435004"/>
                </a:cubicBezTo>
                <a:cubicBezTo>
                  <a:pt x="3480034" y="444725"/>
                  <a:pt x="3465453" y="454446"/>
                  <a:pt x="3455732" y="461736"/>
                </a:cubicBezTo>
                <a:cubicBezTo>
                  <a:pt x="3441151" y="473887"/>
                  <a:pt x="3421709" y="483608"/>
                  <a:pt x="3409558" y="490899"/>
                </a:cubicBezTo>
                <a:cubicBezTo>
                  <a:pt x="3348804" y="524921"/>
                  <a:pt x="3278328" y="524921"/>
                  <a:pt x="3234585" y="602687"/>
                </a:cubicBezTo>
                <a:cubicBezTo>
                  <a:pt x="3222434" y="624559"/>
                  <a:pt x="3222434" y="653722"/>
                  <a:pt x="3212713" y="678023"/>
                </a:cubicBezTo>
                <a:cubicBezTo>
                  <a:pt x="3205422" y="697465"/>
                  <a:pt x="3171400" y="709616"/>
                  <a:pt x="3156818" y="721767"/>
                </a:cubicBezTo>
                <a:cubicBezTo>
                  <a:pt x="3144667" y="731488"/>
                  <a:pt x="3125226" y="743639"/>
                  <a:pt x="3117935" y="758220"/>
                </a:cubicBezTo>
                <a:cubicBezTo>
                  <a:pt x="3086343" y="806824"/>
                  <a:pt x="3096064" y="860288"/>
                  <a:pt x="3083913" y="911322"/>
                </a:cubicBezTo>
                <a:cubicBezTo>
                  <a:pt x="3081483" y="928333"/>
                  <a:pt x="3066901" y="945344"/>
                  <a:pt x="3062041" y="967216"/>
                </a:cubicBezTo>
                <a:cubicBezTo>
                  <a:pt x="3057181" y="986658"/>
                  <a:pt x="3045030" y="1010960"/>
                  <a:pt x="3035309" y="1032831"/>
                </a:cubicBezTo>
                <a:cubicBezTo>
                  <a:pt x="3025588" y="1054703"/>
                  <a:pt x="3013437" y="1083865"/>
                  <a:pt x="2996426" y="1110598"/>
                </a:cubicBezTo>
                <a:cubicBezTo>
                  <a:pt x="2945392" y="1193224"/>
                  <a:pt x="2923520" y="1207805"/>
                  <a:pt x="2923520" y="1266130"/>
                </a:cubicBezTo>
                <a:cubicBezTo>
                  <a:pt x="2923520" y="1331745"/>
                  <a:pt x="2950252" y="1356047"/>
                  <a:pt x="3032879" y="1399790"/>
                </a:cubicBezTo>
                <a:cubicBezTo>
                  <a:pt x="3059611" y="1414371"/>
                  <a:pt x="3071762" y="1441104"/>
                  <a:pt x="3093633" y="1458115"/>
                </a:cubicBezTo>
                <a:cubicBezTo>
                  <a:pt x="3122796" y="1484847"/>
                  <a:pt x="3159249" y="1496998"/>
                  <a:pt x="3190841" y="1533451"/>
                </a:cubicBezTo>
                <a:cubicBezTo>
                  <a:pt x="3205422" y="1548032"/>
                  <a:pt x="3212713" y="1569904"/>
                  <a:pt x="3215143" y="1589345"/>
                </a:cubicBezTo>
                <a:cubicBezTo>
                  <a:pt x="3220003" y="1613647"/>
                  <a:pt x="3227294" y="1667111"/>
                  <a:pt x="3227294" y="1674402"/>
                </a:cubicBezTo>
                <a:cubicBezTo>
                  <a:pt x="3227294" y="1679262"/>
                  <a:pt x="3224864" y="1691413"/>
                  <a:pt x="3222434" y="1698704"/>
                </a:cubicBezTo>
                <a:cubicBezTo>
                  <a:pt x="3212713" y="1727866"/>
                  <a:pt x="3200562" y="1754598"/>
                  <a:pt x="3193271" y="1786191"/>
                </a:cubicBezTo>
                <a:cubicBezTo>
                  <a:pt x="3178690" y="1846945"/>
                  <a:pt x="3154388" y="1973315"/>
                  <a:pt x="3154388" y="1980606"/>
                </a:cubicBezTo>
                <a:cubicBezTo>
                  <a:pt x="3154388" y="2029210"/>
                  <a:pt x="3188411" y="2070523"/>
                  <a:pt x="3241875" y="2070523"/>
                </a:cubicBezTo>
                <a:cubicBezTo>
                  <a:pt x="3285619" y="2070523"/>
                  <a:pt x="3341513" y="2024349"/>
                  <a:pt x="3390117" y="2002478"/>
                </a:cubicBezTo>
                <a:cubicBezTo>
                  <a:pt x="3433860" y="1980606"/>
                  <a:pt x="3521347" y="1956304"/>
                  <a:pt x="3528638" y="1956304"/>
                </a:cubicBezTo>
                <a:cubicBezTo>
                  <a:pt x="3533498" y="1956304"/>
                  <a:pt x="3543219" y="1956304"/>
                  <a:pt x="3550509" y="1961164"/>
                </a:cubicBezTo>
                <a:cubicBezTo>
                  <a:pt x="3586962" y="1987897"/>
                  <a:pt x="3584532" y="2024349"/>
                  <a:pt x="3618555" y="2053512"/>
                </a:cubicBezTo>
                <a:cubicBezTo>
                  <a:pt x="3620985" y="2055942"/>
                  <a:pt x="3625845" y="2065663"/>
                  <a:pt x="3630706" y="2065663"/>
                </a:cubicBezTo>
                <a:cubicBezTo>
                  <a:pt x="3667159" y="2065663"/>
                  <a:pt x="3715762" y="2019489"/>
                  <a:pt x="3710902" y="1980606"/>
                </a:cubicBezTo>
                <a:cubicBezTo>
                  <a:pt x="3713332" y="1973315"/>
                  <a:pt x="3713332" y="1961164"/>
                  <a:pt x="3713332" y="1953874"/>
                </a:cubicBezTo>
                <a:lnTo>
                  <a:pt x="3701181" y="1825074"/>
                </a:lnTo>
                <a:cubicBezTo>
                  <a:pt x="3701181" y="1817783"/>
                  <a:pt x="3698751" y="1805632"/>
                  <a:pt x="3703611" y="1800772"/>
                </a:cubicBezTo>
                <a:cubicBezTo>
                  <a:pt x="3708472" y="1788621"/>
                  <a:pt x="3720623" y="1778900"/>
                  <a:pt x="3725483" y="1771610"/>
                </a:cubicBezTo>
                <a:cubicBezTo>
                  <a:pt x="3740064" y="1747308"/>
                  <a:pt x="3747355" y="1718145"/>
                  <a:pt x="3749785" y="1693843"/>
                </a:cubicBezTo>
                <a:cubicBezTo>
                  <a:pt x="3754645" y="1681692"/>
                  <a:pt x="3744925" y="1669542"/>
                  <a:pt x="3766796" y="1657391"/>
                </a:cubicBezTo>
                <a:cubicBezTo>
                  <a:pt x="3764366" y="1667111"/>
                  <a:pt x="3769227" y="1679262"/>
                  <a:pt x="3781378" y="1679262"/>
                </a:cubicBezTo>
                <a:cubicBezTo>
                  <a:pt x="3786238" y="1679262"/>
                  <a:pt x="3793529" y="1676832"/>
                  <a:pt x="3798389" y="1669542"/>
                </a:cubicBezTo>
                <a:cubicBezTo>
                  <a:pt x="3808110" y="1657391"/>
                  <a:pt x="3820261" y="1640379"/>
                  <a:pt x="3829981" y="1625798"/>
                </a:cubicBezTo>
                <a:cubicBezTo>
                  <a:pt x="3834842" y="1618508"/>
                  <a:pt x="3849423" y="1574764"/>
                  <a:pt x="3859144" y="1574764"/>
                </a:cubicBezTo>
                <a:cubicBezTo>
                  <a:pt x="3866434" y="1574764"/>
                  <a:pt x="3866434" y="1577194"/>
                  <a:pt x="3868864" y="1577194"/>
                </a:cubicBezTo>
                <a:cubicBezTo>
                  <a:pt x="3876155" y="1579624"/>
                  <a:pt x="3885876" y="1577194"/>
                  <a:pt x="3893166" y="1577194"/>
                </a:cubicBezTo>
                <a:cubicBezTo>
                  <a:pt x="3898027" y="1577194"/>
                  <a:pt x="3900457" y="1584485"/>
                  <a:pt x="3900457" y="1589345"/>
                </a:cubicBezTo>
                <a:cubicBezTo>
                  <a:pt x="3902887" y="1613647"/>
                  <a:pt x="3902887" y="1637949"/>
                  <a:pt x="3907748" y="1662251"/>
                </a:cubicBezTo>
                <a:cubicBezTo>
                  <a:pt x="3912608" y="1684123"/>
                  <a:pt x="3924759" y="1708425"/>
                  <a:pt x="3929619" y="1730296"/>
                </a:cubicBezTo>
                <a:lnTo>
                  <a:pt x="3912608" y="1837225"/>
                </a:lnTo>
                <a:lnTo>
                  <a:pt x="3912608" y="1900410"/>
                </a:lnTo>
                <a:cubicBezTo>
                  <a:pt x="3898027" y="1949014"/>
                  <a:pt x="3895597" y="1997617"/>
                  <a:pt x="3868864" y="2041361"/>
                </a:cubicBezTo>
                <a:cubicBezTo>
                  <a:pt x="3846993" y="2075383"/>
                  <a:pt x="3810540" y="2111836"/>
                  <a:pt x="3776517" y="2138569"/>
                </a:cubicBezTo>
                <a:cubicBezTo>
                  <a:pt x="3752215" y="2158010"/>
                  <a:pt x="3720623" y="2175021"/>
                  <a:pt x="3693891" y="2199323"/>
                </a:cubicBezTo>
                <a:cubicBezTo>
                  <a:pt x="3652577" y="2233346"/>
                  <a:pt x="3616125" y="2279520"/>
                  <a:pt x="3569951" y="2313542"/>
                </a:cubicBezTo>
                <a:cubicBezTo>
                  <a:pt x="3540789" y="2335414"/>
                  <a:pt x="3504336" y="2357286"/>
                  <a:pt x="3472743" y="2379157"/>
                </a:cubicBezTo>
                <a:cubicBezTo>
                  <a:pt x="3441151" y="2398599"/>
                  <a:pt x="3421709" y="2430191"/>
                  <a:pt x="3394977" y="2442342"/>
                </a:cubicBezTo>
                <a:cubicBezTo>
                  <a:pt x="3353664" y="2459354"/>
                  <a:pt x="3319641" y="2488516"/>
                  <a:pt x="3285619" y="2512818"/>
                </a:cubicBezTo>
                <a:cubicBezTo>
                  <a:pt x="3268607" y="2524969"/>
                  <a:pt x="3254026" y="2546841"/>
                  <a:pt x="3237015" y="2554131"/>
                </a:cubicBezTo>
                <a:cubicBezTo>
                  <a:pt x="3190841" y="2573573"/>
                  <a:pt x="3120366" y="2610026"/>
                  <a:pt x="3083913" y="2665920"/>
                </a:cubicBezTo>
                <a:cubicBezTo>
                  <a:pt x="3071762" y="2680501"/>
                  <a:pt x="3071762" y="2707233"/>
                  <a:pt x="3069332" y="2729105"/>
                </a:cubicBezTo>
                <a:cubicBezTo>
                  <a:pt x="3062041" y="2789860"/>
                  <a:pt x="3011007" y="2857905"/>
                  <a:pt x="2989135" y="2923520"/>
                </a:cubicBezTo>
                <a:cubicBezTo>
                  <a:pt x="2979414" y="2950252"/>
                  <a:pt x="2974554" y="2981845"/>
                  <a:pt x="2962403" y="3011007"/>
                </a:cubicBezTo>
                <a:cubicBezTo>
                  <a:pt x="2942962" y="3057181"/>
                  <a:pt x="2935671" y="3093634"/>
                  <a:pt x="2935671" y="3137377"/>
                </a:cubicBezTo>
                <a:cubicBezTo>
                  <a:pt x="2935671" y="3144668"/>
                  <a:pt x="2940531" y="3222434"/>
                  <a:pt x="2940531" y="3229724"/>
                </a:cubicBezTo>
                <a:cubicBezTo>
                  <a:pt x="2940531" y="3234585"/>
                  <a:pt x="2933241" y="3295340"/>
                  <a:pt x="2933241" y="3302630"/>
                </a:cubicBezTo>
                <a:lnTo>
                  <a:pt x="2933241" y="3368245"/>
                </a:lnTo>
                <a:lnTo>
                  <a:pt x="2916230" y="3509196"/>
                </a:lnTo>
                <a:lnTo>
                  <a:pt x="2916230" y="3552940"/>
                </a:lnTo>
                <a:cubicBezTo>
                  <a:pt x="2908939" y="3589393"/>
                  <a:pt x="2899218" y="3625846"/>
                  <a:pt x="2894358" y="3659868"/>
                </a:cubicBezTo>
                <a:cubicBezTo>
                  <a:pt x="2889497" y="3701182"/>
                  <a:pt x="2862765" y="3757076"/>
                  <a:pt x="2843324" y="3800819"/>
                </a:cubicBezTo>
                <a:cubicBezTo>
                  <a:pt x="2840894" y="3808110"/>
                  <a:pt x="2760697" y="3944201"/>
                  <a:pt x="2760697" y="3970933"/>
                </a:cubicBezTo>
                <a:cubicBezTo>
                  <a:pt x="2760697" y="4029257"/>
                  <a:pt x="2911369" y="4063280"/>
                  <a:pt x="2916230" y="4065710"/>
                </a:cubicBezTo>
                <a:cubicBezTo>
                  <a:pt x="2957543" y="4080291"/>
                  <a:pt x="3001286" y="4094873"/>
                  <a:pt x="3045030" y="4111884"/>
                </a:cubicBezTo>
                <a:cubicBezTo>
                  <a:pt x="3079052" y="4126465"/>
                  <a:pt x="3125226" y="4165348"/>
                  <a:pt x="3164109" y="4182359"/>
                </a:cubicBezTo>
                <a:cubicBezTo>
                  <a:pt x="3185981" y="4192080"/>
                  <a:pt x="3215143" y="4194511"/>
                  <a:pt x="3241875" y="4201801"/>
                </a:cubicBezTo>
                <a:cubicBezTo>
                  <a:pt x="3266177" y="4209092"/>
                  <a:pt x="3288049" y="4228533"/>
                  <a:pt x="3314781" y="4240684"/>
                </a:cubicBezTo>
                <a:cubicBezTo>
                  <a:pt x="3336653" y="4252835"/>
                  <a:pt x="3360954" y="4262556"/>
                  <a:pt x="3387687" y="4269846"/>
                </a:cubicBezTo>
                <a:cubicBezTo>
                  <a:pt x="3441151" y="4289288"/>
                  <a:pt x="3499475" y="4291718"/>
                  <a:pt x="3560230" y="4306299"/>
                </a:cubicBezTo>
                <a:cubicBezTo>
                  <a:pt x="3623415" y="4320880"/>
                  <a:pt x="3674449" y="4357333"/>
                  <a:pt x="3740064" y="4393786"/>
                </a:cubicBezTo>
                <a:cubicBezTo>
                  <a:pt x="3764366" y="4408367"/>
                  <a:pt x="3795959" y="4413228"/>
                  <a:pt x="3825121" y="4427809"/>
                </a:cubicBezTo>
                <a:cubicBezTo>
                  <a:pt x="3871295" y="4452111"/>
                  <a:pt x="3934480" y="4500715"/>
                  <a:pt x="3980653" y="4539598"/>
                </a:cubicBezTo>
                <a:cubicBezTo>
                  <a:pt x="3997665" y="4551749"/>
                  <a:pt x="4004955" y="4571190"/>
                  <a:pt x="4021966" y="4588202"/>
                </a:cubicBezTo>
                <a:cubicBezTo>
                  <a:pt x="4046268" y="4612503"/>
                  <a:pt x="4068140" y="4646526"/>
                  <a:pt x="4080291" y="4670828"/>
                </a:cubicBezTo>
                <a:cubicBezTo>
                  <a:pt x="4097302" y="4699990"/>
                  <a:pt x="4119174" y="4729153"/>
                  <a:pt x="4141046" y="4758315"/>
                </a:cubicBezTo>
                <a:cubicBezTo>
                  <a:pt x="4199371" y="4831221"/>
                  <a:pt x="4262556" y="4906557"/>
                  <a:pt x="4325741" y="4981893"/>
                </a:cubicBezTo>
                <a:cubicBezTo>
                  <a:pt x="4398646" y="5071810"/>
                  <a:pt x="4476412" y="5161727"/>
                  <a:pt x="4556609" y="5251644"/>
                </a:cubicBezTo>
                <a:cubicBezTo>
                  <a:pt x="4624654" y="5326980"/>
                  <a:pt x="4699990" y="5399885"/>
                  <a:pt x="4765605" y="5482512"/>
                </a:cubicBezTo>
                <a:cubicBezTo>
                  <a:pt x="4804488" y="5528686"/>
                  <a:pt x="4850662" y="5587010"/>
                  <a:pt x="4877394" y="5640474"/>
                </a:cubicBezTo>
                <a:cubicBezTo>
                  <a:pt x="4889545" y="5667206"/>
                  <a:pt x="4923568" y="5689078"/>
                  <a:pt x="4943009" y="5715810"/>
                </a:cubicBezTo>
                <a:cubicBezTo>
                  <a:pt x="4950300" y="5723101"/>
                  <a:pt x="4957590" y="5740112"/>
                  <a:pt x="4957590" y="5744973"/>
                </a:cubicBezTo>
                <a:cubicBezTo>
                  <a:pt x="4957590" y="5752263"/>
                  <a:pt x="4950300" y="5761984"/>
                  <a:pt x="4945439" y="5774135"/>
                </a:cubicBezTo>
                <a:cubicBezTo>
                  <a:pt x="4925998" y="5810588"/>
                  <a:pt x="4877394" y="5861622"/>
                  <a:pt x="4843371" y="5898075"/>
                </a:cubicBezTo>
                <a:cubicBezTo>
                  <a:pt x="4816639" y="5927237"/>
                  <a:pt x="4751024" y="5975841"/>
                  <a:pt x="4751024" y="6017154"/>
                </a:cubicBezTo>
                <a:cubicBezTo>
                  <a:pt x="4751024" y="6043886"/>
                  <a:pt x="4768035" y="6063328"/>
                  <a:pt x="4794767" y="6063328"/>
                </a:cubicBezTo>
                <a:cubicBezTo>
                  <a:pt x="4802058" y="6063328"/>
                  <a:pt x="4819069" y="6058467"/>
                  <a:pt x="4826360" y="6058467"/>
                </a:cubicBezTo>
                <a:lnTo>
                  <a:pt x="4833650" y="6058467"/>
                </a:lnTo>
                <a:cubicBezTo>
                  <a:pt x="4853092" y="6099781"/>
                  <a:pt x="4904126" y="6126513"/>
                  <a:pt x="4940579" y="6126513"/>
                </a:cubicBezTo>
                <a:cubicBezTo>
                  <a:pt x="4967311" y="6126513"/>
                  <a:pt x="4989183" y="6109501"/>
                  <a:pt x="5023205" y="6087630"/>
                </a:cubicBezTo>
                <a:cubicBezTo>
                  <a:pt x="5047507" y="6070618"/>
                  <a:pt x="5096111" y="6043886"/>
                  <a:pt x="5103402" y="6043886"/>
                </a:cubicBezTo>
                <a:lnTo>
                  <a:pt x="5117983" y="6043886"/>
                </a:lnTo>
                <a:lnTo>
                  <a:pt x="5117983" y="6060897"/>
                </a:lnTo>
                <a:cubicBezTo>
                  <a:pt x="5108262" y="6087630"/>
                  <a:pt x="5086390" y="6131373"/>
                  <a:pt x="5086390" y="6138664"/>
                </a:cubicBezTo>
                <a:cubicBezTo>
                  <a:pt x="5086390" y="6192128"/>
                  <a:pt x="5171447" y="6206709"/>
                  <a:pt x="5198179" y="6206709"/>
                </a:cubicBezTo>
                <a:lnTo>
                  <a:pt x="5314828" y="6204279"/>
                </a:lnTo>
                <a:cubicBezTo>
                  <a:pt x="5324549" y="6201849"/>
                  <a:pt x="5336700" y="6199418"/>
                  <a:pt x="5343991" y="6199418"/>
                </a:cubicBezTo>
                <a:cubicBezTo>
                  <a:pt x="5348851" y="6199418"/>
                  <a:pt x="5385304" y="6206709"/>
                  <a:pt x="5404745" y="6209139"/>
                </a:cubicBezTo>
                <a:cubicBezTo>
                  <a:pt x="5448489" y="6214000"/>
                  <a:pt x="5497093" y="6209139"/>
                  <a:pt x="5543266" y="6214000"/>
                </a:cubicBezTo>
                <a:cubicBezTo>
                  <a:pt x="5560278" y="6216430"/>
                  <a:pt x="5606451" y="6248022"/>
                  <a:pt x="5606451" y="6272324"/>
                </a:cubicBezTo>
                <a:cubicBezTo>
                  <a:pt x="5606451" y="6320928"/>
                  <a:pt x="5521395" y="6381683"/>
                  <a:pt x="5487372" y="6408415"/>
                </a:cubicBezTo>
                <a:cubicBezTo>
                  <a:pt x="5446059" y="6442438"/>
                  <a:pt x="5397455" y="6464309"/>
                  <a:pt x="5351281" y="6483751"/>
                </a:cubicBezTo>
                <a:cubicBezTo>
                  <a:pt x="5312398" y="6500762"/>
                  <a:pt x="5271085" y="6515343"/>
                  <a:pt x="5234632" y="6520204"/>
                </a:cubicBezTo>
                <a:cubicBezTo>
                  <a:pt x="5195749" y="6525064"/>
                  <a:pt x="5120413" y="6537215"/>
                  <a:pt x="5113122" y="6537215"/>
                </a:cubicBezTo>
                <a:lnTo>
                  <a:pt x="4989183" y="6537215"/>
                </a:lnTo>
                <a:lnTo>
                  <a:pt x="4639235" y="6585819"/>
                </a:lnTo>
                <a:cubicBezTo>
                  <a:pt x="4614933" y="6583389"/>
                  <a:pt x="4573620" y="6580958"/>
                  <a:pt x="4559039" y="6546936"/>
                </a:cubicBezTo>
                <a:cubicBezTo>
                  <a:pt x="4549318" y="6525064"/>
                  <a:pt x="4549318" y="6498332"/>
                  <a:pt x="4542028" y="6478890"/>
                </a:cubicBezTo>
                <a:cubicBezTo>
                  <a:pt x="4532307" y="6437577"/>
                  <a:pt x="4503144" y="6376822"/>
                  <a:pt x="4503144" y="6333079"/>
                </a:cubicBezTo>
                <a:lnTo>
                  <a:pt x="4503144" y="6248022"/>
                </a:lnTo>
                <a:cubicBezTo>
                  <a:pt x="4500714" y="6216430"/>
                  <a:pt x="4483703" y="6177547"/>
                  <a:pt x="4461831" y="6143524"/>
                </a:cubicBezTo>
                <a:cubicBezTo>
                  <a:pt x="4437529" y="6102211"/>
                  <a:pt x="4413227" y="6063328"/>
                  <a:pt x="4386495" y="6026875"/>
                </a:cubicBezTo>
                <a:cubicBezTo>
                  <a:pt x="4371914" y="6002573"/>
                  <a:pt x="4340322" y="5983131"/>
                  <a:pt x="4328171" y="5963690"/>
                </a:cubicBezTo>
                <a:cubicBezTo>
                  <a:pt x="4306299" y="5929667"/>
                  <a:pt x="4299008" y="5893214"/>
                  <a:pt x="4284427" y="5861622"/>
                </a:cubicBezTo>
                <a:cubicBezTo>
                  <a:pt x="4252835" y="5778995"/>
                  <a:pt x="4170208" y="5735252"/>
                  <a:pt x="4111884" y="5657486"/>
                </a:cubicBezTo>
                <a:cubicBezTo>
                  <a:pt x="3978223" y="5477652"/>
                  <a:pt x="3834842" y="5295387"/>
                  <a:pt x="3703611" y="5108262"/>
                </a:cubicBezTo>
                <a:cubicBezTo>
                  <a:pt x="3684170" y="5081530"/>
                  <a:pt x="3676879" y="5047508"/>
                  <a:pt x="3667159" y="5018345"/>
                </a:cubicBezTo>
                <a:cubicBezTo>
                  <a:pt x="3659868" y="4994043"/>
                  <a:pt x="3623415" y="4977032"/>
                  <a:pt x="3606404" y="4955160"/>
                </a:cubicBezTo>
                <a:cubicBezTo>
                  <a:pt x="3594253" y="4938149"/>
                  <a:pt x="3589392" y="4916277"/>
                  <a:pt x="3574811" y="4901696"/>
                </a:cubicBezTo>
                <a:cubicBezTo>
                  <a:pt x="3509196" y="4838511"/>
                  <a:pt x="3426570" y="4811779"/>
                  <a:pt x="3353664" y="4792338"/>
                </a:cubicBezTo>
                <a:cubicBezTo>
                  <a:pt x="3326932" y="4785047"/>
                  <a:pt x="3297770" y="4785047"/>
                  <a:pt x="3273468" y="4777756"/>
                </a:cubicBezTo>
                <a:cubicBezTo>
                  <a:pt x="3229724" y="4768036"/>
                  <a:pt x="3183551" y="4753455"/>
                  <a:pt x="3137377" y="4743734"/>
                </a:cubicBezTo>
                <a:cubicBezTo>
                  <a:pt x="2962403" y="4707281"/>
                  <a:pt x="2799580" y="4600352"/>
                  <a:pt x="2648908" y="4583341"/>
                </a:cubicBezTo>
                <a:cubicBezTo>
                  <a:pt x="2619746" y="4580911"/>
                  <a:pt x="2573573" y="4566330"/>
                  <a:pt x="2568712" y="4566330"/>
                </a:cubicBezTo>
                <a:cubicBezTo>
                  <a:pt x="2524969" y="4566330"/>
                  <a:pt x="2490946" y="4595492"/>
                  <a:pt x="2493376" y="4651387"/>
                </a:cubicBezTo>
                <a:lnTo>
                  <a:pt x="2456923" y="4862813"/>
                </a:lnTo>
                <a:lnTo>
                  <a:pt x="2456923" y="4928428"/>
                </a:lnTo>
                <a:cubicBezTo>
                  <a:pt x="2456923" y="4935719"/>
                  <a:pt x="2452063" y="4945440"/>
                  <a:pt x="2452063" y="4952730"/>
                </a:cubicBezTo>
                <a:cubicBezTo>
                  <a:pt x="2442342" y="5035357"/>
                  <a:pt x="2427761" y="5120413"/>
                  <a:pt x="2405889" y="5205470"/>
                </a:cubicBezTo>
                <a:cubicBezTo>
                  <a:pt x="2393738" y="5254074"/>
                  <a:pt x="2371867" y="5307538"/>
                  <a:pt x="2347565" y="5358572"/>
                </a:cubicBezTo>
                <a:cubicBezTo>
                  <a:pt x="2325693" y="5407176"/>
                  <a:pt x="2260078" y="5465501"/>
                  <a:pt x="2211474" y="5477652"/>
                </a:cubicBezTo>
                <a:cubicBezTo>
                  <a:pt x="2192033" y="5482512"/>
                  <a:pt x="2175021" y="5492233"/>
                  <a:pt x="2155580" y="5499523"/>
                </a:cubicBezTo>
                <a:cubicBezTo>
                  <a:pt x="2087534" y="5523825"/>
                  <a:pt x="2019489" y="5543267"/>
                  <a:pt x="1956304" y="5572429"/>
                </a:cubicBezTo>
                <a:cubicBezTo>
                  <a:pt x="1944153" y="5577289"/>
                  <a:pt x="1927142" y="5579720"/>
                  <a:pt x="1914991" y="5584580"/>
                </a:cubicBezTo>
                <a:cubicBezTo>
                  <a:pt x="1871247" y="5596731"/>
                  <a:pt x="1832364" y="5616172"/>
                  <a:pt x="1791051" y="5635614"/>
                </a:cubicBezTo>
                <a:cubicBezTo>
                  <a:pt x="1757028" y="5650195"/>
                  <a:pt x="1718145" y="5657486"/>
                  <a:pt x="1684123" y="5672067"/>
                </a:cubicBezTo>
                <a:cubicBezTo>
                  <a:pt x="1572334" y="5715810"/>
                  <a:pt x="1462975" y="5764414"/>
                  <a:pt x="1356047" y="5813018"/>
                </a:cubicBezTo>
                <a:cubicBezTo>
                  <a:pt x="1207805" y="5876203"/>
                  <a:pt x="1061994" y="5944248"/>
                  <a:pt x="916182" y="6012294"/>
                </a:cubicBezTo>
                <a:cubicBezTo>
                  <a:pt x="857858" y="6039026"/>
                  <a:pt x="797103" y="6053607"/>
                  <a:pt x="741208" y="6094920"/>
                </a:cubicBezTo>
                <a:cubicBezTo>
                  <a:pt x="712046" y="6114362"/>
                  <a:pt x="682884" y="6138664"/>
                  <a:pt x="658582" y="6160535"/>
                </a:cubicBezTo>
                <a:cubicBezTo>
                  <a:pt x="644001" y="6170256"/>
                  <a:pt x="631850" y="6187267"/>
                  <a:pt x="619699" y="6199418"/>
                </a:cubicBezTo>
                <a:cubicBezTo>
                  <a:pt x="585676" y="6228581"/>
                  <a:pt x="544363" y="6257743"/>
                  <a:pt x="522491" y="6296626"/>
                </a:cubicBezTo>
                <a:cubicBezTo>
                  <a:pt x="510340" y="6316068"/>
                  <a:pt x="483608" y="6330649"/>
                  <a:pt x="466597" y="6354951"/>
                </a:cubicBezTo>
                <a:cubicBezTo>
                  <a:pt x="439865" y="6393834"/>
                  <a:pt x="410702" y="6437577"/>
                  <a:pt x="383970" y="6481321"/>
                </a:cubicBezTo>
                <a:cubicBezTo>
                  <a:pt x="374249" y="6495902"/>
                  <a:pt x="366959" y="6517773"/>
                  <a:pt x="357238" y="6534785"/>
                </a:cubicBezTo>
                <a:cubicBezTo>
                  <a:pt x="349948" y="6546936"/>
                  <a:pt x="332936" y="6559087"/>
                  <a:pt x="325646" y="6576098"/>
                </a:cubicBezTo>
                <a:cubicBezTo>
                  <a:pt x="311064" y="6602830"/>
                  <a:pt x="303774" y="6634423"/>
                  <a:pt x="294053" y="6663585"/>
                </a:cubicBezTo>
                <a:cubicBezTo>
                  <a:pt x="284332" y="6687887"/>
                  <a:pt x="267321" y="6709759"/>
                  <a:pt x="257600" y="6736491"/>
                </a:cubicBezTo>
                <a:cubicBezTo>
                  <a:pt x="245449" y="6760793"/>
                  <a:pt x="240589" y="6792385"/>
                  <a:pt x="228438" y="6819117"/>
                </a:cubicBezTo>
                <a:cubicBezTo>
                  <a:pt x="216287" y="6843419"/>
                  <a:pt x="194415" y="6858000"/>
                  <a:pt x="172544" y="6858000"/>
                </a:cubicBezTo>
                <a:cubicBezTo>
                  <a:pt x="140951" y="6858000"/>
                  <a:pt x="104498" y="6755932"/>
                  <a:pt x="102068" y="6751072"/>
                </a:cubicBezTo>
                <a:cubicBezTo>
                  <a:pt x="72906" y="6683026"/>
                  <a:pt x="43743" y="6602830"/>
                  <a:pt x="24302" y="6537215"/>
                </a:cubicBezTo>
                <a:cubicBezTo>
                  <a:pt x="19442" y="6520204"/>
                  <a:pt x="0" y="6457019"/>
                  <a:pt x="0" y="6430287"/>
                </a:cubicBezTo>
                <a:lnTo>
                  <a:pt x="0" y="6362241"/>
                </a:lnTo>
                <a:cubicBezTo>
                  <a:pt x="4860" y="6308777"/>
                  <a:pt x="26732" y="6243162"/>
                  <a:pt x="46174" y="6192128"/>
                </a:cubicBezTo>
                <a:lnTo>
                  <a:pt x="46174" y="5973411"/>
                </a:lnTo>
                <a:cubicBezTo>
                  <a:pt x="48604" y="5966120"/>
                  <a:pt x="46174" y="5951539"/>
                  <a:pt x="58325" y="5946678"/>
                </a:cubicBezTo>
                <a:cubicBezTo>
                  <a:pt x="80196" y="5934528"/>
                  <a:pt x="138521" y="5932097"/>
                  <a:pt x="170113" y="5932097"/>
                </a:cubicBezTo>
                <a:lnTo>
                  <a:pt x="208996" y="5932097"/>
                </a:lnTo>
                <a:lnTo>
                  <a:pt x="376680" y="5958829"/>
                </a:lnTo>
                <a:cubicBezTo>
                  <a:pt x="398551" y="5961260"/>
                  <a:pt x="432574" y="5939388"/>
                  <a:pt x="459306" y="5919946"/>
                </a:cubicBezTo>
                <a:cubicBezTo>
                  <a:pt x="478748" y="5902935"/>
                  <a:pt x="507910" y="5900505"/>
                  <a:pt x="532212" y="5888354"/>
                </a:cubicBezTo>
                <a:cubicBezTo>
                  <a:pt x="566235" y="5868912"/>
                  <a:pt x="614838" y="5847041"/>
                  <a:pt x="619699" y="5815448"/>
                </a:cubicBezTo>
                <a:lnTo>
                  <a:pt x="619699" y="5769275"/>
                </a:lnTo>
                <a:cubicBezTo>
                  <a:pt x="592967" y="5696369"/>
                  <a:pt x="500619" y="5382874"/>
                  <a:pt x="500619" y="5351282"/>
                </a:cubicBezTo>
                <a:cubicBezTo>
                  <a:pt x="500619" y="5339131"/>
                  <a:pt x="507910" y="5331840"/>
                  <a:pt x="517631" y="5331840"/>
                </a:cubicBezTo>
                <a:lnTo>
                  <a:pt x="578386" y="5331840"/>
                </a:lnTo>
                <a:cubicBezTo>
                  <a:pt x="602687" y="5329410"/>
                  <a:pt x="624559" y="5324550"/>
                  <a:pt x="646431" y="5324550"/>
                </a:cubicBezTo>
                <a:lnTo>
                  <a:pt x="835986" y="5348851"/>
                </a:lnTo>
                <a:cubicBezTo>
                  <a:pt x="899171" y="5341561"/>
                  <a:pt x="964786" y="5334270"/>
                  <a:pt x="1030401" y="5326980"/>
                </a:cubicBezTo>
                <a:cubicBezTo>
                  <a:pt x="1042552" y="5326980"/>
                  <a:pt x="1057133" y="5319689"/>
                  <a:pt x="1069284" y="5319689"/>
                </a:cubicBezTo>
                <a:cubicBezTo>
                  <a:pt x="1110597" y="5314829"/>
                  <a:pt x="1151911" y="5314829"/>
                  <a:pt x="1193224" y="5307538"/>
                </a:cubicBezTo>
                <a:cubicBezTo>
                  <a:pt x="1229677" y="5300248"/>
                  <a:pt x="1273420" y="5295387"/>
                  <a:pt x="1312303" y="5273515"/>
                </a:cubicBezTo>
                <a:cubicBezTo>
                  <a:pt x="1390069" y="5227342"/>
                  <a:pt x="1428952" y="5142285"/>
                  <a:pt x="1509149" y="5103402"/>
                </a:cubicBezTo>
                <a:cubicBezTo>
                  <a:pt x="1538311" y="5088821"/>
                  <a:pt x="1574764" y="5079100"/>
                  <a:pt x="1606356" y="5079100"/>
                </a:cubicBezTo>
                <a:cubicBezTo>
                  <a:pt x="1613647" y="5079100"/>
                  <a:pt x="1681692" y="5088821"/>
                  <a:pt x="1686553" y="5088821"/>
                </a:cubicBezTo>
                <a:cubicBezTo>
                  <a:pt x="1693843" y="5088821"/>
                  <a:pt x="1752168" y="5076670"/>
                  <a:pt x="1759458" y="5076670"/>
                </a:cubicBezTo>
                <a:lnTo>
                  <a:pt x="1810492" y="5076670"/>
                </a:lnTo>
                <a:cubicBezTo>
                  <a:pt x="1905270" y="5062089"/>
                  <a:pt x="1863957" y="4967311"/>
                  <a:pt x="1893119" y="4913847"/>
                </a:cubicBezTo>
                <a:lnTo>
                  <a:pt x="1893119" y="4867674"/>
                </a:lnTo>
                <a:cubicBezTo>
                  <a:pt x="1888259" y="4853092"/>
                  <a:pt x="1880968" y="4823930"/>
                  <a:pt x="1880968" y="4816640"/>
                </a:cubicBezTo>
                <a:cubicBezTo>
                  <a:pt x="1880968" y="4811779"/>
                  <a:pt x="1885828" y="4792338"/>
                  <a:pt x="1885828" y="4787477"/>
                </a:cubicBezTo>
                <a:cubicBezTo>
                  <a:pt x="1885828" y="4780187"/>
                  <a:pt x="1873677" y="4743734"/>
                  <a:pt x="1873677" y="4738873"/>
                </a:cubicBezTo>
                <a:lnTo>
                  <a:pt x="1873677" y="4678119"/>
                </a:lnTo>
                <a:cubicBezTo>
                  <a:pt x="1861526" y="4651387"/>
                  <a:pt x="1861526" y="4617364"/>
                  <a:pt x="1861526" y="4588202"/>
                </a:cubicBezTo>
                <a:cubicBezTo>
                  <a:pt x="1859096" y="4520156"/>
                  <a:pt x="1863957" y="4515296"/>
                  <a:pt x="1863957" y="4510435"/>
                </a:cubicBezTo>
                <a:cubicBezTo>
                  <a:pt x="1863957" y="4481273"/>
                  <a:pt x="1842085" y="4418088"/>
                  <a:pt x="1842085" y="4403507"/>
                </a:cubicBezTo>
                <a:cubicBezTo>
                  <a:pt x="1842085" y="4398647"/>
                  <a:pt x="1849376" y="4345182"/>
                  <a:pt x="1849376" y="4340322"/>
                </a:cubicBezTo>
                <a:cubicBezTo>
                  <a:pt x="1849376" y="4333031"/>
                  <a:pt x="1846945" y="4296579"/>
                  <a:pt x="1846945" y="4289288"/>
                </a:cubicBezTo>
                <a:cubicBezTo>
                  <a:pt x="1846945" y="4284428"/>
                  <a:pt x="1844515" y="4240684"/>
                  <a:pt x="1837225" y="4221243"/>
                </a:cubicBezTo>
                <a:cubicBezTo>
                  <a:pt x="1825074" y="4177499"/>
                  <a:pt x="1788621" y="4136186"/>
                  <a:pt x="1764319" y="4094873"/>
                </a:cubicBezTo>
                <a:cubicBezTo>
                  <a:pt x="1735157" y="4043839"/>
                  <a:pt x="1725436" y="3987944"/>
                  <a:pt x="1713285" y="3936910"/>
                </a:cubicBezTo>
                <a:cubicBezTo>
                  <a:pt x="1708424" y="3907748"/>
                  <a:pt x="1701134" y="3854284"/>
                  <a:pt x="1701134" y="3849423"/>
                </a:cubicBezTo>
                <a:cubicBezTo>
                  <a:pt x="1701134" y="3842133"/>
                  <a:pt x="1715715" y="3776517"/>
                  <a:pt x="1720575" y="3740065"/>
                </a:cubicBezTo>
                <a:cubicBezTo>
                  <a:pt x="1725436" y="3701182"/>
                  <a:pt x="1737587" y="3659868"/>
                  <a:pt x="1744877" y="3620985"/>
                </a:cubicBezTo>
                <a:cubicBezTo>
                  <a:pt x="1747308" y="3611264"/>
                  <a:pt x="1749738" y="3599114"/>
                  <a:pt x="1749738" y="3586963"/>
                </a:cubicBezTo>
                <a:cubicBezTo>
                  <a:pt x="1754598" y="3550510"/>
                  <a:pt x="1761889" y="3511627"/>
                  <a:pt x="1764319" y="3475174"/>
                </a:cubicBezTo>
                <a:cubicBezTo>
                  <a:pt x="1771609" y="3421710"/>
                  <a:pt x="1781330" y="3365815"/>
                  <a:pt x="1791051" y="3309921"/>
                </a:cubicBezTo>
                <a:cubicBezTo>
                  <a:pt x="1808062" y="3188411"/>
                  <a:pt x="1846945" y="3074192"/>
                  <a:pt x="1871247" y="2952683"/>
                </a:cubicBezTo>
                <a:cubicBezTo>
                  <a:pt x="1895549" y="2867626"/>
                  <a:pt x="1927142" y="2777709"/>
                  <a:pt x="1944153" y="2692652"/>
                </a:cubicBezTo>
                <a:lnTo>
                  <a:pt x="1944153" y="2634328"/>
                </a:lnTo>
                <a:lnTo>
                  <a:pt x="1970885" y="2422901"/>
                </a:lnTo>
                <a:lnTo>
                  <a:pt x="1970885" y="2376727"/>
                </a:lnTo>
                <a:cubicBezTo>
                  <a:pt x="1975745" y="2354856"/>
                  <a:pt x="1980606" y="2330554"/>
                  <a:pt x="1985466" y="2308682"/>
                </a:cubicBezTo>
                <a:lnTo>
                  <a:pt x="1978176" y="2133708"/>
                </a:lnTo>
                <a:cubicBezTo>
                  <a:pt x="1973315" y="2126418"/>
                  <a:pt x="1978176" y="2121557"/>
                  <a:pt x="1978176" y="2119127"/>
                </a:cubicBezTo>
                <a:lnTo>
                  <a:pt x="1978176" y="2104546"/>
                </a:lnTo>
                <a:cubicBezTo>
                  <a:pt x="1978176" y="2099685"/>
                  <a:pt x="1978176" y="2092395"/>
                  <a:pt x="1980606" y="2009768"/>
                </a:cubicBezTo>
                <a:cubicBezTo>
                  <a:pt x="1985466" y="1975746"/>
                  <a:pt x="1990327" y="1939293"/>
                  <a:pt x="1995187" y="1902840"/>
                </a:cubicBezTo>
                <a:cubicBezTo>
                  <a:pt x="2004908" y="1861527"/>
                  <a:pt x="2014629" y="1817783"/>
                  <a:pt x="2026779" y="1778900"/>
                </a:cubicBezTo>
                <a:cubicBezTo>
                  <a:pt x="2043791" y="1718145"/>
                  <a:pt x="2070523" y="1659821"/>
                  <a:pt x="2116697" y="1603926"/>
                </a:cubicBezTo>
                <a:cubicBezTo>
                  <a:pt x="2138568" y="1574764"/>
                  <a:pt x="2165300" y="1543172"/>
                  <a:pt x="2194463" y="1516439"/>
                </a:cubicBezTo>
                <a:cubicBezTo>
                  <a:pt x="2211474" y="1499428"/>
                  <a:pt x="2252787" y="1487277"/>
                  <a:pt x="2262508" y="1462975"/>
                </a:cubicBezTo>
                <a:cubicBezTo>
                  <a:pt x="2279519" y="1421662"/>
                  <a:pt x="2294101" y="1377919"/>
                  <a:pt x="2308682" y="1334175"/>
                </a:cubicBezTo>
                <a:cubicBezTo>
                  <a:pt x="2335414" y="1258839"/>
                  <a:pt x="2437482" y="1222386"/>
                  <a:pt x="2454493" y="1176213"/>
                </a:cubicBezTo>
                <a:cubicBezTo>
                  <a:pt x="2490946" y="1083865"/>
                  <a:pt x="2537120" y="979367"/>
                  <a:pt x="2595444" y="889450"/>
                </a:cubicBezTo>
                <a:cubicBezTo>
                  <a:pt x="2634327" y="826265"/>
                  <a:pt x="2687792" y="765510"/>
                  <a:pt x="2729105" y="702325"/>
                </a:cubicBezTo>
                <a:cubicBezTo>
                  <a:pt x="2743686" y="678023"/>
                  <a:pt x="2748546" y="651291"/>
                  <a:pt x="2763127" y="629420"/>
                </a:cubicBezTo>
                <a:cubicBezTo>
                  <a:pt x="2772848" y="609978"/>
                  <a:pt x="2787429" y="595397"/>
                  <a:pt x="2794720" y="578386"/>
                </a:cubicBezTo>
                <a:cubicBezTo>
                  <a:pt x="2804441" y="556514"/>
                  <a:pt x="2809301" y="534642"/>
                  <a:pt x="2811731" y="512770"/>
                </a:cubicBezTo>
                <a:cubicBezTo>
                  <a:pt x="2814161" y="503050"/>
                  <a:pt x="2814161" y="490899"/>
                  <a:pt x="2821452" y="483608"/>
                </a:cubicBezTo>
                <a:cubicBezTo>
                  <a:pt x="2833603" y="471457"/>
                  <a:pt x="2853045" y="466597"/>
                  <a:pt x="2870056" y="452016"/>
                </a:cubicBezTo>
                <a:cubicBezTo>
                  <a:pt x="2889497" y="435004"/>
                  <a:pt x="2901648" y="403412"/>
                  <a:pt x="2925950" y="386400"/>
                </a:cubicBezTo>
                <a:cubicBezTo>
                  <a:pt x="2942962" y="371819"/>
                  <a:pt x="2972124" y="374249"/>
                  <a:pt x="2996426" y="362099"/>
                </a:cubicBezTo>
                <a:cubicBezTo>
                  <a:pt x="3023158" y="349948"/>
                  <a:pt x="3091203" y="315925"/>
                  <a:pt x="3083913" y="274612"/>
                </a:cubicBezTo>
                <a:cubicBezTo>
                  <a:pt x="3083913" y="264891"/>
                  <a:pt x="3083913" y="250310"/>
                  <a:pt x="3091203" y="243019"/>
                </a:cubicBezTo>
                <a:cubicBezTo>
                  <a:pt x="3115505" y="213857"/>
                  <a:pt x="3142237" y="187125"/>
                  <a:pt x="3166539" y="157962"/>
                </a:cubicBezTo>
                <a:cubicBezTo>
                  <a:pt x="3195701" y="121510"/>
                  <a:pt x="3215143" y="97208"/>
                  <a:pt x="3244305" y="97208"/>
                </a:cubicBezTo>
                <a:cubicBezTo>
                  <a:pt x="3283188" y="97208"/>
                  <a:pt x="3346373" y="131230"/>
                  <a:pt x="3394977" y="131230"/>
                </a:cubicBezTo>
                <a:cubicBezTo>
                  <a:pt x="3497045" y="131230"/>
                  <a:pt x="3482464" y="55894"/>
                  <a:pt x="3550509" y="0"/>
                </a:cubicBezTo>
                <a:cubicBezTo>
                  <a:pt x="3560230" y="14581"/>
                  <a:pt x="3560230" y="19442"/>
                  <a:pt x="3560230" y="31592"/>
                </a:cubicBezTo>
                <a:close/>
              </a:path>
            </a:pathLst>
          </a:custGeom>
          <a:solidFill>
            <a:srgbClr val="000000"/>
          </a:solidFill>
          <a:ln w="242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267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整理发布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FFA3992-CC35-7715-B170-DA581D643F57}"/>
              </a:ext>
            </a:extLst>
          </p:cNvPr>
          <p:cNvSpPr/>
          <p:nvPr/>
        </p:nvSpPr>
        <p:spPr>
          <a:xfrm>
            <a:off x="2159838" y="1079130"/>
            <a:ext cx="2158408" cy="4896556"/>
          </a:xfrm>
          <a:custGeom>
            <a:avLst/>
            <a:gdLst>
              <a:gd name="connsiteX0" fmla="*/ 251460 w 893825"/>
              <a:gd name="connsiteY0" fmla="*/ 550926 h 2027728"/>
              <a:gd name="connsiteX1" fmla="*/ 265176 w 893825"/>
              <a:gd name="connsiteY1" fmla="*/ 601218 h 2027728"/>
              <a:gd name="connsiteX2" fmla="*/ 230886 w 893825"/>
              <a:gd name="connsiteY2" fmla="*/ 699516 h 2027728"/>
              <a:gd name="connsiteX3" fmla="*/ 178308 w 893825"/>
              <a:gd name="connsiteY3" fmla="*/ 717804 h 2027728"/>
              <a:gd name="connsiteX4" fmla="*/ 153162 w 893825"/>
              <a:gd name="connsiteY4" fmla="*/ 715518 h 2027728"/>
              <a:gd name="connsiteX5" fmla="*/ 221742 w 893825"/>
              <a:gd name="connsiteY5" fmla="*/ 582930 h 2027728"/>
              <a:gd name="connsiteX6" fmla="*/ 242316 w 893825"/>
              <a:gd name="connsiteY6" fmla="*/ 546354 h 2027728"/>
              <a:gd name="connsiteX7" fmla="*/ 251460 w 893825"/>
              <a:gd name="connsiteY7" fmla="*/ 550926 h 2027728"/>
              <a:gd name="connsiteX8" fmla="*/ 550926 w 893825"/>
              <a:gd name="connsiteY8" fmla="*/ 68580 h 2027728"/>
              <a:gd name="connsiteX9" fmla="*/ 562356 w 893825"/>
              <a:gd name="connsiteY9" fmla="*/ 105156 h 2027728"/>
              <a:gd name="connsiteX10" fmla="*/ 562356 w 893825"/>
              <a:gd name="connsiteY10" fmla="*/ 169164 h 2027728"/>
              <a:gd name="connsiteX11" fmla="*/ 573786 w 893825"/>
              <a:gd name="connsiteY11" fmla="*/ 189738 h 2027728"/>
              <a:gd name="connsiteX12" fmla="*/ 610362 w 893825"/>
              <a:gd name="connsiteY12" fmla="*/ 185166 h 2027728"/>
              <a:gd name="connsiteX13" fmla="*/ 658368 w 893825"/>
              <a:gd name="connsiteY13" fmla="*/ 171450 h 2027728"/>
              <a:gd name="connsiteX14" fmla="*/ 692658 w 893825"/>
              <a:gd name="connsiteY14" fmla="*/ 166878 h 2027728"/>
              <a:gd name="connsiteX15" fmla="*/ 800100 w 893825"/>
              <a:gd name="connsiteY15" fmla="*/ 141732 h 2027728"/>
              <a:gd name="connsiteX16" fmla="*/ 868680 w 893825"/>
              <a:gd name="connsiteY16" fmla="*/ 173736 h 2027728"/>
              <a:gd name="connsiteX17" fmla="*/ 893826 w 893825"/>
              <a:gd name="connsiteY17" fmla="*/ 336042 h 2027728"/>
              <a:gd name="connsiteX18" fmla="*/ 882396 w 893825"/>
              <a:gd name="connsiteY18" fmla="*/ 466344 h 2027728"/>
              <a:gd name="connsiteX19" fmla="*/ 886968 w 893825"/>
              <a:gd name="connsiteY19" fmla="*/ 530352 h 2027728"/>
              <a:gd name="connsiteX20" fmla="*/ 884682 w 893825"/>
              <a:gd name="connsiteY20" fmla="*/ 603504 h 2027728"/>
              <a:gd name="connsiteX21" fmla="*/ 875538 w 893825"/>
              <a:gd name="connsiteY21" fmla="*/ 651510 h 2027728"/>
              <a:gd name="connsiteX22" fmla="*/ 809244 w 893825"/>
              <a:gd name="connsiteY22" fmla="*/ 715518 h 2027728"/>
              <a:gd name="connsiteX23" fmla="*/ 788670 w 893825"/>
              <a:gd name="connsiteY23" fmla="*/ 715518 h 2027728"/>
              <a:gd name="connsiteX24" fmla="*/ 802386 w 893825"/>
              <a:gd name="connsiteY24" fmla="*/ 704088 h 2027728"/>
              <a:gd name="connsiteX25" fmla="*/ 777240 w 893825"/>
              <a:gd name="connsiteY25" fmla="*/ 685800 h 2027728"/>
              <a:gd name="connsiteX26" fmla="*/ 809244 w 893825"/>
              <a:gd name="connsiteY26" fmla="*/ 683514 h 2027728"/>
              <a:gd name="connsiteX27" fmla="*/ 788670 w 893825"/>
              <a:gd name="connsiteY27" fmla="*/ 667512 h 2027728"/>
              <a:gd name="connsiteX28" fmla="*/ 793242 w 893825"/>
              <a:gd name="connsiteY28" fmla="*/ 665226 h 2027728"/>
              <a:gd name="connsiteX29" fmla="*/ 806958 w 893825"/>
              <a:gd name="connsiteY29" fmla="*/ 669798 h 2027728"/>
              <a:gd name="connsiteX30" fmla="*/ 825246 w 893825"/>
              <a:gd name="connsiteY30" fmla="*/ 669798 h 2027728"/>
              <a:gd name="connsiteX31" fmla="*/ 829818 w 893825"/>
              <a:gd name="connsiteY31" fmla="*/ 665226 h 2027728"/>
              <a:gd name="connsiteX32" fmla="*/ 806958 w 893825"/>
              <a:gd name="connsiteY32" fmla="*/ 640080 h 2027728"/>
              <a:gd name="connsiteX33" fmla="*/ 811530 w 893825"/>
              <a:gd name="connsiteY33" fmla="*/ 637794 h 2027728"/>
              <a:gd name="connsiteX34" fmla="*/ 827532 w 893825"/>
              <a:gd name="connsiteY34" fmla="*/ 642366 h 2027728"/>
              <a:gd name="connsiteX35" fmla="*/ 829818 w 893825"/>
              <a:gd name="connsiteY35" fmla="*/ 633222 h 2027728"/>
              <a:gd name="connsiteX36" fmla="*/ 802386 w 893825"/>
              <a:gd name="connsiteY36" fmla="*/ 612648 h 2027728"/>
              <a:gd name="connsiteX37" fmla="*/ 740664 w 893825"/>
              <a:gd name="connsiteY37" fmla="*/ 642366 h 2027728"/>
              <a:gd name="connsiteX38" fmla="*/ 736092 w 893825"/>
              <a:gd name="connsiteY38" fmla="*/ 640080 h 2027728"/>
              <a:gd name="connsiteX39" fmla="*/ 736092 w 893825"/>
              <a:gd name="connsiteY39" fmla="*/ 628650 h 2027728"/>
              <a:gd name="connsiteX40" fmla="*/ 763524 w 893825"/>
              <a:gd name="connsiteY40" fmla="*/ 608076 h 2027728"/>
              <a:gd name="connsiteX41" fmla="*/ 790956 w 893825"/>
              <a:gd name="connsiteY41" fmla="*/ 569214 h 2027728"/>
              <a:gd name="connsiteX42" fmla="*/ 820674 w 893825"/>
              <a:gd name="connsiteY42" fmla="*/ 530352 h 2027728"/>
              <a:gd name="connsiteX43" fmla="*/ 825246 w 893825"/>
              <a:gd name="connsiteY43" fmla="*/ 512064 h 2027728"/>
              <a:gd name="connsiteX44" fmla="*/ 788670 w 893825"/>
              <a:gd name="connsiteY44" fmla="*/ 358902 h 2027728"/>
              <a:gd name="connsiteX45" fmla="*/ 784098 w 893825"/>
              <a:gd name="connsiteY45" fmla="*/ 354330 h 2027728"/>
              <a:gd name="connsiteX46" fmla="*/ 681228 w 893825"/>
              <a:gd name="connsiteY46" fmla="*/ 518922 h 2027728"/>
              <a:gd name="connsiteX47" fmla="*/ 665226 w 893825"/>
              <a:gd name="connsiteY47" fmla="*/ 582930 h 2027728"/>
              <a:gd name="connsiteX48" fmla="*/ 672084 w 893825"/>
              <a:gd name="connsiteY48" fmla="*/ 651510 h 2027728"/>
              <a:gd name="connsiteX49" fmla="*/ 701802 w 893825"/>
              <a:gd name="connsiteY49" fmla="*/ 720090 h 2027728"/>
              <a:gd name="connsiteX50" fmla="*/ 710946 w 893825"/>
              <a:gd name="connsiteY50" fmla="*/ 806958 h 2027728"/>
              <a:gd name="connsiteX51" fmla="*/ 715518 w 893825"/>
              <a:gd name="connsiteY51" fmla="*/ 827532 h 2027728"/>
              <a:gd name="connsiteX52" fmla="*/ 717804 w 893825"/>
              <a:gd name="connsiteY52" fmla="*/ 850392 h 2027728"/>
              <a:gd name="connsiteX53" fmla="*/ 710946 w 893825"/>
              <a:gd name="connsiteY53" fmla="*/ 932688 h 2027728"/>
              <a:gd name="connsiteX54" fmla="*/ 699516 w 893825"/>
              <a:gd name="connsiteY54" fmla="*/ 944118 h 2027728"/>
              <a:gd name="connsiteX55" fmla="*/ 706374 w 893825"/>
              <a:gd name="connsiteY55" fmla="*/ 957834 h 2027728"/>
              <a:gd name="connsiteX56" fmla="*/ 701802 w 893825"/>
              <a:gd name="connsiteY56" fmla="*/ 969264 h 2027728"/>
              <a:gd name="connsiteX57" fmla="*/ 667512 w 893825"/>
              <a:gd name="connsiteY57" fmla="*/ 1122426 h 2027728"/>
              <a:gd name="connsiteX58" fmla="*/ 614934 w 893825"/>
              <a:gd name="connsiteY58" fmla="*/ 1255014 h 2027728"/>
              <a:gd name="connsiteX59" fmla="*/ 617220 w 893825"/>
              <a:gd name="connsiteY59" fmla="*/ 1280160 h 2027728"/>
              <a:gd name="connsiteX60" fmla="*/ 617220 w 893825"/>
              <a:gd name="connsiteY60" fmla="*/ 1328166 h 2027728"/>
              <a:gd name="connsiteX61" fmla="*/ 626364 w 893825"/>
              <a:gd name="connsiteY61" fmla="*/ 1401318 h 2027728"/>
              <a:gd name="connsiteX62" fmla="*/ 544068 w 893825"/>
              <a:gd name="connsiteY62" fmla="*/ 1748790 h 2027728"/>
              <a:gd name="connsiteX63" fmla="*/ 534924 w 893825"/>
              <a:gd name="connsiteY63" fmla="*/ 1803654 h 2027728"/>
              <a:gd name="connsiteX64" fmla="*/ 553212 w 893825"/>
              <a:gd name="connsiteY64" fmla="*/ 1981962 h 2027728"/>
              <a:gd name="connsiteX65" fmla="*/ 539496 w 893825"/>
              <a:gd name="connsiteY65" fmla="*/ 2016252 h 2027728"/>
              <a:gd name="connsiteX66" fmla="*/ 445770 w 893825"/>
              <a:gd name="connsiteY66" fmla="*/ 2027682 h 2027728"/>
              <a:gd name="connsiteX67" fmla="*/ 384048 w 893825"/>
              <a:gd name="connsiteY67" fmla="*/ 2002536 h 2027728"/>
              <a:gd name="connsiteX68" fmla="*/ 413766 w 893825"/>
              <a:gd name="connsiteY68" fmla="*/ 1922526 h 2027728"/>
              <a:gd name="connsiteX69" fmla="*/ 432054 w 893825"/>
              <a:gd name="connsiteY69" fmla="*/ 1851660 h 2027728"/>
              <a:gd name="connsiteX70" fmla="*/ 466344 w 893825"/>
              <a:gd name="connsiteY70" fmla="*/ 1751076 h 2027728"/>
              <a:gd name="connsiteX71" fmla="*/ 470916 w 893825"/>
              <a:gd name="connsiteY71" fmla="*/ 1723644 h 2027728"/>
              <a:gd name="connsiteX72" fmla="*/ 475488 w 893825"/>
              <a:gd name="connsiteY72" fmla="*/ 1661922 h 2027728"/>
              <a:gd name="connsiteX73" fmla="*/ 475488 w 893825"/>
              <a:gd name="connsiteY73" fmla="*/ 1483614 h 2027728"/>
              <a:gd name="connsiteX74" fmla="*/ 477774 w 893825"/>
              <a:gd name="connsiteY74" fmla="*/ 1453896 h 2027728"/>
              <a:gd name="connsiteX75" fmla="*/ 480060 w 893825"/>
              <a:gd name="connsiteY75" fmla="*/ 1428750 h 2027728"/>
              <a:gd name="connsiteX76" fmla="*/ 493776 w 893825"/>
              <a:gd name="connsiteY76" fmla="*/ 1357884 h 2027728"/>
              <a:gd name="connsiteX77" fmla="*/ 477774 w 893825"/>
              <a:gd name="connsiteY77" fmla="*/ 1277874 h 2027728"/>
              <a:gd name="connsiteX78" fmla="*/ 477774 w 893825"/>
              <a:gd name="connsiteY78" fmla="*/ 1234440 h 2027728"/>
              <a:gd name="connsiteX79" fmla="*/ 482346 w 893825"/>
              <a:gd name="connsiteY79" fmla="*/ 1220724 h 2027728"/>
              <a:gd name="connsiteX80" fmla="*/ 468630 w 893825"/>
              <a:gd name="connsiteY80" fmla="*/ 1156716 h 2027728"/>
              <a:gd name="connsiteX81" fmla="*/ 461772 w 893825"/>
              <a:gd name="connsiteY81" fmla="*/ 1108710 h 2027728"/>
              <a:gd name="connsiteX82" fmla="*/ 443484 w 893825"/>
              <a:gd name="connsiteY82" fmla="*/ 1028700 h 2027728"/>
              <a:gd name="connsiteX83" fmla="*/ 416052 w 893825"/>
              <a:gd name="connsiteY83" fmla="*/ 1110996 h 2027728"/>
              <a:gd name="connsiteX84" fmla="*/ 388620 w 893825"/>
              <a:gd name="connsiteY84" fmla="*/ 1207008 h 2027728"/>
              <a:gd name="connsiteX85" fmla="*/ 345186 w 893825"/>
              <a:gd name="connsiteY85" fmla="*/ 1300734 h 2027728"/>
              <a:gd name="connsiteX86" fmla="*/ 352044 w 893825"/>
              <a:gd name="connsiteY86" fmla="*/ 1346454 h 2027728"/>
              <a:gd name="connsiteX87" fmla="*/ 313182 w 893825"/>
              <a:gd name="connsiteY87" fmla="*/ 1520190 h 2027728"/>
              <a:gd name="connsiteX88" fmla="*/ 347472 w 893825"/>
              <a:gd name="connsiteY88" fmla="*/ 1666494 h 2027728"/>
              <a:gd name="connsiteX89" fmla="*/ 331470 w 893825"/>
              <a:gd name="connsiteY89" fmla="*/ 1709928 h 2027728"/>
              <a:gd name="connsiteX90" fmla="*/ 331470 w 893825"/>
              <a:gd name="connsiteY90" fmla="*/ 1769364 h 2027728"/>
              <a:gd name="connsiteX91" fmla="*/ 320040 w 893825"/>
              <a:gd name="connsiteY91" fmla="*/ 1792224 h 2027728"/>
              <a:gd name="connsiteX92" fmla="*/ 262890 w 893825"/>
              <a:gd name="connsiteY92" fmla="*/ 1801368 h 2027728"/>
              <a:gd name="connsiteX93" fmla="*/ 196596 w 893825"/>
              <a:gd name="connsiteY93" fmla="*/ 1773936 h 2027728"/>
              <a:gd name="connsiteX94" fmla="*/ 253746 w 893825"/>
              <a:gd name="connsiteY94" fmla="*/ 1591056 h 2027728"/>
              <a:gd name="connsiteX95" fmla="*/ 205740 w 893825"/>
              <a:gd name="connsiteY95" fmla="*/ 1392174 h 2027728"/>
              <a:gd name="connsiteX96" fmla="*/ 205740 w 893825"/>
              <a:gd name="connsiteY96" fmla="*/ 1337310 h 2027728"/>
              <a:gd name="connsiteX97" fmla="*/ 224028 w 893825"/>
              <a:gd name="connsiteY97" fmla="*/ 1280160 h 2027728"/>
              <a:gd name="connsiteX98" fmla="*/ 224028 w 893825"/>
              <a:gd name="connsiteY98" fmla="*/ 1211580 h 2027728"/>
              <a:gd name="connsiteX99" fmla="*/ 178308 w 893825"/>
              <a:gd name="connsiteY99" fmla="*/ 1092708 h 2027728"/>
              <a:gd name="connsiteX100" fmla="*/ 180594 w 893825"/>
              <a:gd name="connsiteY100" fmla="*/ 930402 h 2027728"/>
              <a:gd name="connsiteX101" fmla="*/ 194310 w 893825"/>
              <a:gd name="connsiteY101" fmla="*/ 843534 h 2027728"/>
              <a:gd name="connsiteX102" fmla="*/ 187452 w 893825"/>
              <a:gd name="connsiteY102" fmla="*/ 841248 h 2027728"/>
              <a:gd name="connsiteX103" fmla="*/ 125730 w 893825"/>
              <a:gd name="connsiteY103" fmla="*/ 852678 h 2027728"/>
              <a:gd name="connsiteX104" fmla="*/ 38862 w 893825"/>
              <a:gd name="connsiteY104" fmla="*/ 852678 h 2027728"/>
              <a:gd name="connsiteX105" fmla="*/ 0 w 893825"/>
              <a:gd name="connsiteY105" fmla="*/ 781812 h 2027728"/>
              <a:gd name="connsiteX106" fmla="*/ 11430 w 893825"/>
              <a:gd name="connsiteY106" fmla="*/ 745236 h 2027728"/>
              <a:gd name="connsiteX107" fmla="*/ 22860 w 893825"/>
              <a:gd name="connsiteY107" fmla="*/ 699516 h 2027728"/>
              <a:gd name="connsiteX108" fmla="*/ 22860 w 893825"/>
              <a:gd name="connsiteY108" fmla="*/ 681228 h 2027728"/>
              <a:gd name="connsiteX109" fmla="*/ 98298 w 893825"/>
              <a:gd name="connsiteY109" fmla="*/ 493776 h 2027728"/>
              <a:gd name="connsiteX110" fmla="*/ 130302 w 893825"/>
              <a:gd name="connsiteY110" fmla="*/ 377190 h 2027728"/>
              <a:gd name="connsiteX111" fmla="*/ 187452 w 893825"/>
              <a:gd name="connsiteY111" fmla="*/ 310896 h 2027728"/>
              <a:gd name="connsiteX112" fmla="*/ 310896 w 893825"/>
              <a:gd name="connsiteY112" fmla="*/ 235458 h 2027728"/>
              <a:gd name="connsiteX113" fmla="*/ 297180 w 893825"/>
              <a:gd name="connsiteY113" fmla="*/ 192024 h 2027728"/>
              <a:gd name="connsiteX114" fmla="*/ 297180 w 893825"/>
              <a:gd name="connsiteY114" fmla="*/ 173736 h 2027728"/>
              <a:gd name="connsiteX115" fmla="*/ 310896 w 893825"/>
              <a:gd name="connsiteY115" fmla="*/ 182880 h 2027728"/>
              <a:gd name="connsiteX116" fmla="*/ 310896 w 893825"/>
              <a:gd name="connsiteY116" fmla="*/ 109728 h 2027728"/>
              <a:gd name="connsiteX117" fmla="*/ 438912 w 893825"/>
              <a:gd name="connsiteY117" fmla="*/ 0 h 2027728"/>
              <a:gd name="connsiteX118" fmla="*/ 550926 w 893825"/>
              <a:gd name="connsiteY118" fmla="*/ 68580 h 202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893825" h="2027728">
                <a:moveTo>
                  <a:pt x="251460" y="550926"/>
                </a:moveTo>
                <a:cubicBezTo>
                  <a:pt x="256032" y="566928"/>
                  <a:pt x="265176" y="596646"/>
                  <a:pt x="265176" y="601218"/>
                </a:cubicBezTo>
                <a:cubicBezTo>
                  <a:pt x="265176" y="621792"/>
                  <a:pt x="240030" y="692658"/>
                  <a:pt x="230886" y="699516"/>
                </a:cubicBezTo>
                <a:cubicBezTo>
                  <a:pt x="214884" y="704088"/>
                  <a:pt x="196596" y="710946"/>
                  <a:pt x="178308" y="717804"/>
                </a:cubicBezTo>
                <a:lnTo>
                  <a:pt x="153162" y="715518"/>
                </a:lnTo>
                <a:cubicBezTo>
                  <a:pt x="194310" y="674370"/>
                  <a:pt x="217170" y="621792"/>
                  <a:pt x="221742" y="582930"/>
                </a:cubicBezTo>
                <a:cubicBezTo>
                  <a:pt x="221742" y="569214"/>
                  <a:pt x="224028" y="546354"/>
                  <a:pt x="242316" y="546354"/>
                </a:cubicBezTo>
                <a:cubicBezTo>
                  <a:pt x="246888" y="546354"/>
                  <a:pt x="249174" y="548640"/>
                  <a:pt x="251460" y="550926"/>
                </a:cubicBezTo>
                <a:close/>
                <a:moveTo>
                  <a:pt x="550926" y="68580"/>
                </a:moveTo>
                <a:cubicBezTo>
                  <a:pt x="555498" y="77724"/>
                  <a:pt x="562356" y="98298"/>
                  <a:pt x="562356" y="105156"/>
                </a:cubicBezTo>
                <a:lnTo>
                  <a:pt x="562356" y="169164"/>
                </a:lnTo>
                <a:cubicBezTo>
                  <a:pt x="569214" y="169164"/>
                  <a:pt x="576072" y="180594"/>
                  <a:pt x="573786" y="189738"/>
                </a:cubicBezTo>
                <a:cubicBezTo>
                  <a:pt x="589788" y="187452"/>
                  <a:pt x="601218" y="187452"/>
                  <a:pt x="610362" y="185166"/>
                </a:cubicBezTo>
                <a:cubicBezTo>
                  <a:pt x="626364" y="180594"/>
                  <a:pt x="642366" y="173736"/>
                  <a:pt x="658368" y="171450"/>
                </a:cubicBezTo>
                <a:cubicBezTo>
                  <a:pt x="669798" y="169164"/>
                  <a:pt x="681228" y="171450"/>
                  <a:pt x="692658" y="166878"/>
                </a:cubicBezTo>
                <a:cubicBezTo>
                  <a:pt x="710946" y="160020"/>
                  <a:pt x="770382" y="141732"/>
                  <a:pt x="800100" y="141732"/>
                </a:cubicBezTo>
                <a:cubicBezTo>
                  <a:pt x="816102" y="141732"/>
                  <a:pt x="861822" y="144018"/>
                  <a:pt x="868680" y="173736"/>
                </a:cubicBezTo>
                <a:cubicBezTo>
                  <a:pt x="886968" y="244602"/>
                  <a:pt x="893826" y="269748"/>
                  <a:pt x="893826" y="336042"/>
                </a:cubicBezTo>
                <a:cubicBezTo>
                  <a:pt x="893826" y="379476"/>
                  <a:pt x="882396" y="461772"/>
                  <a:pt x="882396" y="466344"/>
                </a:cubicBezTo>
                <a:cubicBezTo>
                  <a:pt x="882396" y="473202"/>
                  <a:pt x="886968" y="523494"/>
                  <a:pt x="886968" y="530352"/>
                </a:cubicBezTo>
                <a:cubicBezTo>
                  <a:pt x="886968" y="534924"/>
                  <a:pt x="884682" y="541782"/>
                  <a:pt x="884682" y="603504"/>
                </a:cubicBezTo>
                <a:cubicBezTo>
                  <a:pt x="882396" y="619506"/>
                  <a:pt x="880110" y="635508"/>
                  <a:pt x="875538" y="651510"/>
                </a:cubicBezTo>
                <a:cubicBezTo>
                  <a:pt x="875538" y="653796"/>
                  <a:pt x="822960" y="715518"/>
                  <a:pt x="809244" y="715518"/>
                </a:cubicBezTo>
                <a:lnTo>
                  <a:pt x="788670" y="715518"/>
                </a:lnTo>
                <a:cubicBezTo>
                  <a:pt x="790956" y="710946"/>
                  <a:pt x="797814" y="708660"/>
                  <a:pt x="802386" y="704088"/>
                </a:cubicBezTo>
                <a:cubicBezTo>
                  <a:pt x="793242" y="697230"/>
                  <a:pt x="784098" y="692658"/>
                  <a:pt x="777240" y="685800"/>
                </a:cubicBezTo>
                <a:cubicBezTo>
                  <a:pt x="786384" y="685800"/>
                  <a:pt x="797814" y="685800"/>
                  <a:pt x="809244" y="683514"/>
                </a:cubicBezTo>
                <a:cubicBezTo>
                  <a:pt x="802386" y="678942"/>
                  <a:pt x="795528" y="674370"/>
                  <a:pt x="788670" y="667512"/>
                </a:cubicBezTo>
                <a:cubicBezTo>
                  <a:pt x="788670" y="667512"/>
                  <a:pt x="786384" y="665226"/>
                  <a:pt x="793242" y="665226"/>
                </a:cubicBezTo>
                <a:cubicBezTo>
                  <a:pt x="797814" y="665226"/>
                  <a:pt x="800100" y="669798"/>
                  <a:pt x="806958" y="669798"/>
                </a:cubicBezTo>
                <a:lnTo>
                  <a:pt x="825246" y="669798"/>
                </a:lnTo>
                <a:lnTo>
                  <a:pt x="829818" y="665226"/>
                </a:lnTo>
                <a:cubicBezTo>
                  <a:pt x="825246" y="656082"/>
                  <a:pt x="813816" y="646938"/>
                  <a:pt x="806958" y="640080"/>
                </a:cubicBezTo>
                <a:cubicBezTo>
                  <a:pt x="806958" y="640080"/>
                  <a:pt x="804672" y="637794"/>
                  <a:pt x="811530" y="637794"/>
                </a:cubicBezTo>
                <a:cubicBezTo>
                  <a:pt x="816102" y="637794"/>
                  <a:pt x="822960" y="642366"/>
                  <a:pt x="827532" y="642366"/>
                </a:cubicBezTo>
                <a:cubicBezTo>
                  <a:pt x="829818" y="640080"/>
                  <a:pt x="829818" y="640080"/>
                  <a:pt x="829818" y="633222"/>
                </a:cubicBezTo>
                <a:cubicBezTo>
                  <a:pt x="829818" y="612648"/>
                  <a:pt x="813816" y="612648"/>
                  <a:pt x="802386" y="612648"/>
                </a:cubicBezTo>
                <a:cubicBezTo>
                  <a:pt x="770382" y="612648"/>
                  <a:pt x="779526" y="630936"/>
                  <a:pt x="740664" y="642366"/>
                </a:cubicBezTo>
                <a:lnTo>
                  <a:pt x="736092" y="640080"/>
                </a:lnTo>
                <a:lnTo>
                  <a:pt x="736092" y="628650"/>
                </a:lnTo>
                <a:cubicBezTo>
                  <a:pt x="745236" y="619506"/>
                  <a:pt x="754380" y="614934"/>
                  <a:pt x="763524" y="608076"/>
                </a:cubicBezTo>
                <a:cubicBezTo>
                  <a:pt x="779526" y="596646"/>
                  <a:pt x="784098" y="580644"/>
                  <a:pt x="790956" y="569214"/>
                </a:cubicBezTo>
                <a:cubicBezTo>
                  <a:pt x="795528" y="557784"/>
                  <a:pt x="809244" y="544068"/>
                  <a:pt x="820674" y="530352"/>
                </a:cubicBezTo>
                <a:cubicBezTo>
                  <a:pt x="822960" y="525780"/>
                  <a:pt x="825246" y="518922"/>
                  <a:pt x="825246" y="512064"/>
                </a:cubicBezTo>
                <a:lnTo>
                  <a:pt x="788670" y="358902"/>
                </a:lnTo>
                <a:cubicBezTo>
                  <a:pt x="786384" y="358902"/>
                  <a:pt x="786384" y="356616"/>
                  <a:pt x="784098" y="354330"/>
                </a:cubicBezTo>
                <a:cubicBezTo>
                  <a:pt x="710946" y="409194"/>
                  <a:pt x="710946" y="459486"/>
                  <a:pt x="681228" y="518922"/>
                </a:cubicBezTo>
                <a:cubicBezTo>
                  <a:pt x="672084" y="537210"/>
                  <a:pt x="665226" y="576072"/>
                  <a:pt x="665226" y="582930"/>
                </a:cubicBezTo>
                <a:cubicBezTo>
                  <a:pt x="665226" y="587502"/>
                  <a:pt x="672084" y="644652"/>
                  <a:pt x="672084" y="651510"/>
                </a:cubicBezTo>
                <a:cubicBezTo>
                  <a:pt x="672084" y="656082"/>
                  <a:pt x="697230" y="694944"/>
                  <a:pt x="701802" y="720090"/>
                </a:cubicBezTo>
                <a:cubicBezTo>
                  <a:pt x="710946" y="758952"/>
                  <a:pt x="710946" y="777240"/>
                  <a:pt x="710946" y="806958"/>
                </a:cubicBezTo>
                <a:cubicBezTo>
                  <a:pt x="710946" y="813816"/>
                  <a:pt x="713232" y="818388"/>
                  <a:pt x="715518" y="827532"/>
                </a:cubicBezTo>
                <a:cubicBezTo>
                  <a:pt x="717804" y="832104"/>
                  <a:pt x="717804" y="845820"/>
                  <a:pt x="717804" y="850392"/>
                </a:cubicBezTo>
                <a:cubicBezTo>
                  <a:pt x="717804" y="857250"/>
                  <a:pt x="710946" y="905256"/>
                  <a:pt x="710946" y="932688"/>
                </a:cubicBezTo>
                <a:cubicBezTo>
                  <a:pt x="710946" y="937260"/>
                  <a:pt x="704088" y="941832"/>
                  <a:pt x="699516" y="944118"/>
                </a:cubicBezTo>
                <a:cubicBezTo>
                  <a:pt x="701802" y="948690"/>
                  <a:pt x="706374" y="953262"/>
                  <a:pt x="706374" y="957834"/>
                </a:cubicBezTo>
                <a:cubicBezTo>
                  <a:pt x="706374" y="964692"/>
                  <a:pt x="704088" y="966978"/>
                  <a:pt x="701802" y="969264"/>
                </a:cubicBezTo>
                <a:cubicBezTo>
                  <a:pt x="697230" y="1014984"/>
                  <a:pt x="683514" y="1074420"/>
                  <a:pt x="667512" y="1122426"/>
                </a:cubicBezTo>
                <a:cubicBezTo>
                  <a:pt x="656082" y="1154430"/>
                  <a:pt x="614934" y="1216152"/>
                  <a:pt x="614934" y="1255014"/>
                </a:cubicBezTo>
                <a:cubicBezTo>
                  <a:pt x="614934" y="1261872"/>
                  <a:pt x="617220" y="1273302"/>
                  <a:pt x="617220" y="1280160"/>
                </a:cubicBezTo>
                <a:cubicBezTo>
                  <a:pt x="619506" y="1296162"/>
                  <a:pt x="617220" y="1321308"/>
                  <a:pt x="617220" y="1328166"/>
                </a:cubicBezTo>
                <a:cubicBezTo>
                  <a:pt x="617220" y="1332738"/>
                  <a:pt x="626364" y="1396746"/>
                  <a:pt x="626364" y="1401318"/>
                </a:cubicBezTo>
                <a:cubicBezTo>
                  <a:pt x="626364" y="1497330"/>
                  <a:pt x="571500" y="1668780"/>
                  <a:pt x="544068" y="1748790"/>
                </a:cubicBezTo>
                <a:cubicBezTo>
                  <a:pt x="537210" y="1764792"/>
                  <a:pt x="534924" y="1796796"/>
                  <a:pt x="534924" y="1803654"/>
                </a:cubicBezTo>
                <a:lnTo>
                  <a:pt x="553212" y="1981962"/>
                </a:lnTo>
                <a:cubicBezTo>
                  <a:pt x="548640" y="1995678"/>
                  <a:pt x="553212" y="2011680"/>
                  <a:pt x="539496" y="2016252"/>
                </a:cubicBezTo>
                <a:cubicBezTo>
                  <a:pt x="509778" y="2027682"/>
                  <a:pt x="452628" y="2027682"/>
                  <a:pt x="445770" y="2027682"/>
                </a:cubicBezTo>
                <a:cubicBezTo>
                  <a:pt x="429768" y="2027682"/>
                  <a:pt x="384048" y="2029968"/>
                  <a:pt x="384048" y="2002536"/>
                </a:cubicBezTo>
                <a:cubicBezTo>
                  <a:pt x="384048" y="1975104"/>
                  <a:pt x="404622" y="1938528"/>
                  <a:pt x="413766" y="1922526"/>
                </a:cubicBezTo>
                <a:cubicBezTo>
                  <a:pt x="425196" y="1901952"/>
                  <a:pt x="427482" y="1874520"/>
                  <a:pt x="432054" y="1851660"/>
                </a:cubicBezTo>
                <a:cubicBezTo>
                  <a:pt x="432054" y="1817370"/>
                  <a:pt x="466344" y="1783080"/>
                  <a:pt x="466344" y="1751076"/>
                </a:cubicBezTo>
                <a:cubicBezTo>
                  <a:pt x="468630" y="1741932"/>
                  <a:pt x="470916" y="1732788"/>
                  <a:pt x="470916" y="1723644"/>
                </a:cubicBezTo>
                <a:cubicBezTo>
                  <a:pt x="473202" y="1703070"/>
                  <a:pt x="475488" y="1682496"/>
                  <a:pt x="475488" y="1661922"/>
                </a:cubicBezTo>
                <a:lnTo>
                  <a:pt x="475488" y="1483614"/>
                </a:lnTo>
                <a:cubicBezTo>
                  <a:pt x="477774" y="1474470"/>
                  <a:pt x="477774" y="1463040"/>
                  <a:pt x="477774" y="1453896"/>
                </a:cubicBezTo>
                <a:cubicBezTo>
                  <a:pt x="477774" y="1447038"/>
                  <a:pt x="480060" y="1437894"/>
                  <a:pt x="480060" y="1428750"/>
                </a:cubicBezTo>
                <a:cubicBezTo>
                  <a:pt x="482346" y="1405890"/>
                  <a:pt x="493776" y="1364742"/>
                  <a:pt x="493776" y="1357884"/>
                </a:cubicBezTo>
                <a:cubicBezTo>
                  <a:pt x="493776" y="1353312"/>
                  <a:pt x="477774" y="1282446"/>
                  <a:pt x="477774" y="1277874"/>
                </a:cubicBezTo>
                <a:lnTo>
                  <a:pt x="477774" y="1234440"/>
                </a:lnTo>
                <a:cubicBezTo>
                  <a:pt x="480060" y="1229868"/>
                  <a:pt x="482346" y="1225296"/>
                  <a:pt x="482346" y="1220724"/>
                </a:cubicBezTo>
                <a:cubicBezTo>
                  <a:pt x="482346" y="1213866"/>
                  <a:pt x="473202" y="1175004"/>
                  <a:pt x="468630" y="1156716"/>
                </a:cubicBezTo>
                <a:cubicBezTo>
                  <a:pt x="466344" y="1140714"/>
                  <a:pt x="461772" y="1124712"/>
                  <a:pt x="461772" y="1108710"/>
                </a:cubicBezTo>
                <a:cubicBezTo>
                  <a:pt x="461772" y="1106424"/>
                  <a:pt x="466344" y="1028700"/>
                  <a:pt x="443484" y="1028700"/>
                </a:cubicBezTo>
                <a:cubicBezTo>
                  <a:pt x="422910" y="1028700"/>
                  <a:pt x="420624" y="1092708"/>
                  <a:pt x="416052" y="1110996"/>
                </a:cubicBezTo>
                <a:cubicBezTo>
                  <a:pt x="411480" y="1143000"/>
                  <a:pt x="400050" y="1175004"/>
                  <a:pt x="388620" y="1207008"/>
                </a:cubicBezTo>
                <a:cubicBezTo>
                  <a:pt x="388620" y="1207008"/>
                  <a:pt x="345186" y="1282446"/>
                  <a:pt x="345186" y="1300734"/>
                </a:cubicBezTo>
                <a:cubicBezTo>
                  <a:pt x="345186" y="1305306"/>
                  <a:pt x="352044" y="1339596"/>
                  <a:pt x="352044" y="1346454"/>
                </a:cubicBezTo>
                <a:cubicBezTo>
                  <a:pt x="352044" y="1389888"/>
                  <a:pt x="313182" y="1483614"/>
                  <a:pt x="313182" y="1520190"/>
                </a:cubicBezTo>
                <a:cubicBezTo>
                  <a:pt x="313182" y="1563624"/>
                  <a:pt x="347472" y="1629918"/>
                  <a:pt x="347472" y="1666494"/>
                </a:cubicBezTo>
                <a:cubicBezTo>
                  <a:pt x="347472" y="1671066"/>
                  <a:pt x="331470" y="1703070"/>
                  <a:pt x="331470" y="1709928"/>
                </a:cubicBezTo>
                <a:lnTo>
                  <a:pt x="331470" y="1769364"/>
                </a:lnTo>
                <a:cubicBezTo>
                  <a:pt x="329184" y="1778508"/>
                  <a:pt x="324612" y="1787652"/>
                  <a:pt x="320040" y="1792224"/>
                </a:cubicBezTo>
                <a:cubicBezTo>
                  <a:pt x="315468" y="1796796"/>
                  <a:pt x="265176" y="1801368"/>
                  <a:pt x="262890" y="1801368"/>
                </a:cubicBezTo>
                <a:cubicBezTo>
                  <a:pt x="246888" y="1801368"/>
                  <a:pt x="196596" y="1796796"/>
                  <a:pt x="196596" y="1773936"/>
                </a:cubicBezTo>
                <a:cubicBezTo>
                  <a:pt x="196596" y="1760220"/>
                  <a:pt x="253746" y="1636776"/>
                  <a:pt x="253746" y="1591056"/>
                </a:cubicBezTo>
                <a:lnTo>
                  <a:pt x="205740" y="1392174"/>
                </a:lnTo>
                <a:lnTo>
                  <a:pt x="205740" y="1337310"/>
                </a:lnTo>
                <a:cubicBezTo>
                  <a:pt x="210312" y="1319022"/>
                  <a:pt x="217170" y="1298448"/>
                  <a:pt x="224028" y="1280160"/>
                </a:cubicBezTo>
                <a:lnTo>
                  <a:pt x="224028" y="1211580"/>
                </a:lnTo>
                <a:cubicBezTo>
                  <a:pt x="201168" y="1177290"/>
                  <a:pt x="178308" y="1131570"/>
                  <a:pt x="178308" y="1092708"/>
                </a:cubicBezTo>
                <a:lnTo>
                  <a:pt x="180594" y="930402"/>
                </a:lnTo>
                <a:cubicBezTo>
                  <a:pt x="185166" y="898398"/>
                  <a:pt x="178308" y="877824"/>
                  <a:pt x="194310" y="843534"/>
                </a:cubicBezTo>
                <a:cubicBezTo>
                  <a:pt x="192024" y="841248"/>
                  <a:pt x="192024" y="841248"/>
                  <a:pt x="187452" y="841248"/>
                </a:cubicBezTo>
                <a:cubicBezTo>
                  <a:pt x="180594" y="841248"/>
                  <a:pt x="132588" y="852678"/>
                  <a:pt x="125730" y="852678"/>
                </a:cubicBezTo>
                <a:lnTo>
                  <a:pt x="38862" y="852678"/>
                </a:lnTo>
                <a:cubicBezTo>
                  <a:pt x="25146" y="850392"/>
                  <a:pt x="0" y="795528"/>
                  <a:pt x="0" y="781812"/>
                </a:cubicBezTo>
                <a:cubicBezTo>
                  <a:pt x="0" y="777240"/>
                  <a:pt x="6858" y="756666"/>
                  <a:pt x="11430" y="745236"/>
                </a:cubicBezTo>
                <a:cubicBezTo>
                  <a:pt x="18288" y="731520"/>
                  <a:pt x="20574" y="715518"/>
                  <a:pt x="22860" y="699516"/>
                </a:cubicBezTo>
                <a:lnTo>
                  <a:pt x="22860" y="681228"/>
                </a:lnTo>
                <a:cubicBezTo>
                  <a:pt x="36576" y="621792"/>
                  <a:pt x="61722" y="555498"/>
                  <a:pt x="98298" y="493776"/>
                </a:cubicBezTo>
                <a:cubicBezTo>
                  <a:pt x="118872" y="457200"/>
                  <a:pt x="121158" y="416052"/>
                  <a:pt x="130302" y="377190"/>
                </a:cubicBezTo>
                <a:cubicBezTo>
                  <a:pt x="134874" y="356616"/>
                  <a:pt x="169164" y="326898"/>
                  <a:pt x="187452" y="310896"/>
                </a:cubicBezTo>
                <a:cubicBezTo>
                  <a:pt x="228600" y="276606"/>
                  <a:pt x="269748" y="244602"/>
                  <a:pt x="310896" y="235458"/>
                </a:cubicBezTo>
                <a:cubicBezTo>
                  <a:pt x="306324" y="219456"/>
                  <a:pt x="297180" y="196596"/>
                  <a:pt x="297180" y="192024"/>
                </a:cubicBezTo>
                <a:lnTo>
                  <a:pt x="297180" y="173736"/>
                </a:lnTo>
                <a:cubicBezTo>
                  <a:pt x="301752" y="176022"/>
                  <a:pt x="306324" y="178308"/>
                  <a:pt x="310896" y="182880"/>
                </a:cubicBezTo>
                <a:cubicBezTo>
                  <a:pt x="313182" y="176022"/>
                  <a:pt x="313182" y="166878"/>
                  <a:pt x="310896" y="109728"/>
                </a:cubicBezTo>
                <a:cubicBezTo>
                  <a:pt x="322326" y="22860"/>
                  <a:pt x="377190" y="0"/>
                  <a:pt x="438912" y="0"/>
                </a:cubicBezTo>
                <a:cubicBezTo>
                  <a:pt x="475488" y="0"/>
                  <a:pt x="530352" y="11430"/>
                  <a:pt x="550926" y="6858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55BBEF9-F907-68A5-8DDF-125EB42E4133}"/>
              </a:ext>
            </a:extLst>
          </p:cNvPr>
          <p:cNvSpPr/>
          <p:nvPr/>
        </p:nvSpPr>
        <p:spPr>
          <a:xfrm>
            <a:off x="7873756" y="1273191"/>
            <a:ext cx="1595097" cy="4777912"/>
          </a:xfrm>
          <a:custGeom>
            <a:avLst/>
            <a:gdLst>
              <a:gd name="connsiteX0" fmla="*/ 182880 w 493775"/>
              <a:gd name="connsiteY0" fmla="*/ 964692 h 1479041"/>
              <a:gd name="connsiteX1" fmla="*/ 171450 w 493775"/>
              <a:gd name="connsiteY1" fmla="*/ 1051560 h 1479041"/>
              <a:gd name="connsiteX2" fmla="*/ 180594 w 493775"/>
              <a:gd name="connsiteY2" fmla="*/ 1110996 h 1479041"/>
              <a:gd name="connsiteX3" fmla="*/ 171450 w 493775"/>
              <a:gd name="connsiteY3" fmla="*/ 1124712 h 1479041"/>
              <a:gd name="connsiteX4" fmla="*/ 153162 w 493775"/>
              <a:gd name="connsiteY4" fmla="*/ 1186434 h 1479041"/>
              <a:gd name="connsiteX5" fmla="*/ 150876 w 493775"/>
              <a:gd name="connsiteY5" fmla="*/ 1163574 h 1479041"/>
              <a:gd name="connsiteX6" fmla="*/ 162306 w 493775"/>
              <a:gd name="connsiteY6" fmla="*/ 1106424 h 1479041"/>
              <a:gd name="connsiteX7" fmla="*/ 157734 w 493775"/>
              <a:gd name="connsiteY7" fmla="*/ 1026414 h 1479041"/>
              <a:gd name="connsiteX8" fmla="*/ 162306 w 493775"/>
              <a:gd name="connsiteY8" fmla="*/ 982980 h 1479041"/>
              <a:gd name="connsiteX9" fmla="*/ 180594 w 493775"/>
              <a:gd name="connsiteY9" fmla="*/ 960120 h 1479041"/>
              <a:gd name="connsiteX10" fmla="*/ 182880 w 493775"/>
              <a:gd name="connsiteY10" fmla="*/ 964692 h 1479041"/>
              <a:gd name="connsiteX11" fmla="*/ 370332 w 493775"/>
              <a:gd name="connsiteY11" fmla="*/ 633222 h 1479041"/>
              <a:gd name="connsiteX12" fmla="*/ 372618 w 493775"/>
              <a:gd name="connsiteY12" fmla="*/ 637794 h 1479041"/>
              <a:gd name="connsiteX13" fmla="*/ 361188 w 493775"/>
              <a:gd name="connsiteY13" fmla="*/ 658368 h 1479041"/>
              <a:gd name="connsiteX14" fmla="*/ 354330 w 493775"/>
              <a:gd name="connsiteY14" fmla="*/ 658368 h 1479041"/>
              <a:gd name="connsiteX15" fmla="*/ 354330 w 493775"/>
              <a:gd name="connsiteY15" fmla="*/ 644652 h 1479041"/>
              <a:gd name="connsiteX16" fmla="*/ 361188 w 493775"/>
              <a:gd name="connsiteY16" fmla="*/ 633222 h 1479041"/>
              <a:gd name="connsiteX17" fmla="*/ 370332 w 493775"/>
              <a:gd name="connsiteY17" fmla="*/ 633222 h 1479041"/>
              <a:gd name="connsiteX18" fmla="*/ 427482 w 493775"/>
              <a:gd name="connsiteY18" fmla="*/ 464058 h 1479041"/>
              <a:gd name="connsiteX19" fmla="*/ 416052 w 493775"/>
              <a:gd name="connsiteY19" fmla="*/ 496062 h 1479041"/>
              <a:gd name="connsiteX20" fmla="*/ 397764 w 493775"/>
              <a:gd name="connsiteY20" fmla="*/ 580644 h 1479041"/>
              <a:gd name="connsiteX21" fmla="*/ 372618 w 493775"/>
              <a:gd name="connsiteY21" fmla="*/ 598932 h 1479041"/>
              <a:gd name="connsiteX22" fmla="*/ 365760 w 493775"/>
              <a:gd name="connsiteY22" fmla="*/ 598932 h 1479041"/>
              <a:gd name="connsiteX23" fmla="*/ 365760 w 493775"/>
              <a:gd name="connsiteY23" fmla="*/ 585216 h 1479041"/>
              <a:gd name="connsiteX24" fmla="*/ 372618 w 493775"/>
              <a:gd name="connsiteY24" fmla="*/ 566928 h 1479041"/>
              <a:gd name="connsiteX25" fmla="*/ 372618 w 493775"/>
              <a:gd name="connsiteY25" fmla="*/ 518922 h 1479041"/>
              <a:gd name="connsiteX26" fmla="*/ 404622 w 493775"/>
              <a:gd name="connsiteY26" fmla="*/ 388620 h 1479041"/>
              <a:gd name="connsiteX27" fmla="*/ 427482 w 493775"/>
              <a:gd name="connsiteY27" fmla="*/ 464058 h 1479041"/>
              <a:gd name="connsiteX28" fmla="*/ 125730 w 493775"/>
              <a:gd name="connsiteY28" fmla="*/ 422910 h 1479041"/>
              <a:gd name="connsiteX29" fmla="*/ 86868 w 493775"/>
              <a:gd name="connsiteY29" fmla="*/ 418338 h 1479041"/>
              <a:gd name="connsiteX30" fmla="*/ 125730 w 493775"/>
              <a:gd name="connsiteY30" fmla="*/ 363474 h 1479041"/>
              <a:gd name="connsiteX31" fmla="*/ 125730 w 493775"/>
              <a:gd name="connsiteY31" fmla="*/ 422910 h 1479041"/>
              <a:gd name="connsiteX32" fmla="*/ 379476 w 493775"/>
              <a:gd name="connsiteY32" fmla="*/ 22860 h 1479041"/>
              <a:gd name="connsiteX33" fmla="*/ 388620 w 493775"/>
              <a:gd name="connsiteY33" fmla="*/ 41148 h 1479041"/>
              <a:gd name="connsiteX34" fmla="*/ 402336 w 493775"/>
              <a:gd name="connsiteY34" fmla="*/ 68580 h 1479041"/>
              <a:gd name="connsiteX35" fmla="*/ 402336 w 493775"/>
              <a:gd name="connsiteY35" fmla="*/ 100584 h 1479041"/>
              <a:gd name="connsiteX36" fmla="*/ 393192 w 493775"/>
              <a:gd name="connsiteY36" fmla="*/ 98298 h 1479041"/>
              <a:gd name="connsiteX37" fmla="*/ 384048 w 493775"/>
              <a:gd name="connsiteY37" fmla="*/ 164592 h 1479041"/>
              <a:gd name="connsiteX38" fmla="*/ 354330 w 493775"/>
              <a:gd name="connsiteY38" fmla="*/ 217170 h 1479041"/>
              <a:gd name="connsiteX39" fmla="*/ 409194 w 493775"/>
              <a:gd name="connsiteY39" fmla="*/ 256032 h 1479041"/>
              <a:gd name="connsiteX40" fmla="*/ 480060 w 493775"/>
              <a:gd name="connsiteY40" fmla="*/ 322326 h 1479041"/>
              <a:gd name="connsiteX41" fmla="*/ 480060 w 493775"/>
              <a:gd name="connsiteY41" fmla="*/ 379476 h 1479041"/>
              <a:gd name="connsiteX42" fmla="*/ 493776 w 493775"/>
              <a:gd name="connsiteY42" fmla="*/ 422910 h 1479041"/>
              <a:gd name="connsiteX43" fmla="*/ 450342 w 493775"/>
              <a:gd name="connsiteY43" fmla="*/ 569214 h 1479041"/>
              <a:gd name="connsiteX44" fmla="*/ 425196 w 493775"/>
              <a:gd name="connsiteY44" fmla="*/ 617220 h 1479041"/>
              <a:gd name="connsiteX45" fmla="*/ 416052 w 493775"/>
              <a:gd name="connsiteY45" fmla="*/ 672084 h 1479041"/>
              <a:gd name="connsiteX46" fmla="*/ 370332 w 493775"/>
              <a:gd name="connsiteY46" fmla="*/ 694944 h 1479041"/>
              <a:gd name="connsiteX47" fmla="*/ 352044 w 493775"/>
              <a:gd name="connsiteY47" fmla="*/ 747522 h 1479041"/>
              <a:gd name="connsiteX48" fmla="*/ 349758 w 493775"/>
              <a:gd name="connsiteY48" fmla="*/ 788670 h 1479041"/>
              <a:gd name="connsiteX49" fmla="*/ 338328 w 493775"/>
              <a:gd name="connsiteY49" fmla="*/ 802386 h 1479041"/>
              <a:gd name="connsiteX50" fmla="*/ 304038 w 493775"/>
              <a:gd name="connsiteY50" fmla="*/ 914400 h 1479041"/>
              <a:gd name="connsiteX51" fmla="*/ 283464 w 493775"/>
              <a:gd name="connsiteY51" fmla="*/ 978408 h 1479041"/>
              <a:gd name="connsiteX52" fmla="*/ 253746 w 493775"/>
              <a:gd name="connsiteY52" fmla="*/ 1046988 h 1479041"/>
              <a:gd name="connsiteX53" fmla="*/ 258318 w 493775"/>
              <a:gd name="connsiteY53" fmla="*/ 1136142 h 1479041"/>
              <a:gd name="connsiteX54" fmla="*/ 203454 w 493775"/>
              <a:gd name="connsiteY54" fmla="*/ 1291590 h 1479041"/>
              <a:gd name="connsiteX55" fmla="*/ 164592 w 493775"/>
              <a:gd name="connsiteY55" fmla="*/ 1408176 h 1479041"/>
              <a:gd name="connsiteX56" fmla="*/ 148590 w 493775"/>
              <a:gd name="connsiteY56" fmla="*/ 1479042 h 1479041"/>
              <a:gd name="connsiteX57" fmla="*/ 77724 w 493775"/>
              <a:gd name="connsiteY57" fmla="*/ 1456182 h 1479041"/>
              <a:gd name="connsiteX58" fmla="*/ 68580 w 493775"/>
              <a:gd name="connsiteY58" fmla="*/ 1435608 h 1479041"/>
              <a:gd name="connsiteX59" fmla="*/ 84582 w 493775"/>
              <a:gd name="connsiteY59" fmla="*/ 1412748 h 1479041"/>
              <a:gd name="connsiteX60" fmla="*/ 75438 w 493775"/>
              <a:gd name="connsiteY60" fmla="*/ 1373886 h 1479041"/>
              <a:gd name="connsiteX61" fmla="*/ 82296 w 493775"/>
              <a:gd name="connsiteY61" fmla="*/ 1330452 h 1479041"/>
              <a:gd name="connsiteX62" fmla="*/ 100584 w 493775"/>
              <a:gd name="connsiteY62" fmla="*/ 1291590 h 1479041"/>
              <a:gd name="connsiteX63" fmla="*/ 102870 w 493775"/>
              <a:gd name="connsiteY63" fmla="*/ 1271016 h 1479041"/>
              <a:gd name="connsiteX64" fmla="*/ 107442 w 493775"/>
              <a:gd name="connsiteY64" fmla="*/ 1248156 h 1479041"/>
              <a:gd name="connsiteX65" fmla="*/ 66294 w 493775"/>
              <a:gd name="connsiteY65" fmla="*/ 1072134 h 1479041"/>
              <a:gd name="connsiteX66" fmla="*/ 73152 w 493775"/>
              <a:gd name="connsiteY66" fmla="*/ 1030986 h 1479041"/>
              <a:gd name="connsiteX67" fmla="*/ 75438 w 493775"/>
              <a:gd name="connsiteY67" fmla="*/ 971550 h 1479041"/>
              <a:gd name="connsiteX68" fmla="*/ 50292 w 493775"/>
              <a:gd name="connsiteY68" fmla="*/ 948690 h 1479041"/>
              <a:gd name="connsiteX69" fmla="*/ 59436 w 493775"/>
              <a:gd name="connsiteY69" fmla="*/ 898398 h 1479041"/>
              <a:gd name="connsiteX70" fmla="*/ 61722 w 493775"/>
              <a:gd name="connsiteY70" fmla="*/ 781812 h 1479041"/>
              <a:gd name="connsiteX71" fmla="*/ 54864 w 493775"/>
              <a:gd name="connsiteY71" fmla="*/ 749808 h 1479041"/>
              <a:gd name="connsiteX72" fmla="*/ 61722 w 493775"/>
              <a:gd name="connsiteY72" fmla="*/ 708660 h 1479041"/>
              <a:gd name="connsiteX73" fmla="*/ 89154 w 493775"/>
              <a:gd name="connsiteY73" fmla="*/ 630936 h 1479041"/>
              <a:gd name="connsiteX74" fmla="*/ 102870 w 493775"/>
              <a:gd name="connsiteY74" fmla="*/ 594360 h 1479041"/>
              <a:gd name="connsiteX75" fmla="*/ 100584 w 493775"/>
              <a:gd name="connsiteY75" fmla="*/ 587502 h 1479041"/>
              <a:gd name="connsiteX76" fmla="*/ 116586 w 493775"/>
              <a:gd name="connsiteY76" fmla="*/ 560070 h 1479041"/>
              <a:gd name="connsiteX77" fmla="*/ 116586 w 493775"/>
              <a:gd name="connsiteY77" fmla="*/ 550926 h 1479041"/>
              <a:gd name="connsiteX78" fmla="*/ 125730 w 493775"/>
              <a:gd name="connsiteY78" fmla="*/ 489204 h 1479041"/>
              <a:gd name="connsiteX79" fmla="*/ 114300 w 493775"/>
              <a:gd name="connsiteY79" fmla="*/ 482346 h 1479041"/>
              <a:gd name="connsiteX80" fmla="*/ 112014 w 493775"/>
              <a:gd name="connsiteY80" fmla="*/ 489204 h 1479041"/>
              <a:gd name="connsiteX81" fmla="*/ 57150 w 493775"/>
              <a:gd name="connsiteY81" fmla="*/ 505206 h 1479041"/>
              <a:gd name="connsiteX82" fmla="*/ 0 w 493775"/>
              <a:gd name="connsiteY82" fmla="*/ 461772 h 1479041"/>
              <a:gd name="connsiteX83" fmla="*/ 2286 w 493775"/>
              <a:gd name="connsiteY83" fmla="*/ 432054 h 1479041"/>
              <a:gd name="connsiteX84" fmla="*/ 4572 w 493775"/>
              <a:gd name="connsiteY84" fmla="*/ 416052 h 1479041"/>
              <a:gd name="connsiteX85" fmla="*/ 68580 w 493775"/>
              <a:gd name="connsiteY85" fmla="*/ 317754 h 1479041"/>
              <a:gd name="connsiteX86" fmla="*/ 82296 w 493775"/>
              <a:gd name="connsiteY86" fmla="*/ 276606 h 1479041"/>
              <a:gd name="connsiteX87" fmla="*/ 116586 w 493775"/>
              <a:gd name="connsiteY87" fmla="*/ 230886 h 1479041"/>
              <a:gd name="connsiteX88" fmla="*/ 176022 w 493775"/>
              <a:gd name="connsiteY88" fmla="*/ 219456 h 1479041"/>
              <a:gd name="connsiteX89" fmla="*/ 214884 w 493775"/>
              <a:gd name="connsiteY89" fmla="*/ 205740 h 1479041"/>
              <a:gd name="connsiteX90" fmla="*/ 256032 w 493775"/>
              <a:gd name="connsiteY90" fmla="*/ 189738 h 1479041"/>
              <a:gd name="connsiteX91" fmla="*/ 262890 w 493775"/>
              <a:gd name="connsiteY91" fmla="*/ 160020 h 1479041"/>
              <a:gd name="connsiteX92" fmla="*/ 244602 w 493775"/>
              <a:gd name="connsiteY92" fmla="*/ 109728 h 1479041"/>
              <a:gd name="connsiteX93" fmla="*/ 246888 w 493775"/>
              <a:gd name="connsiteY93" fmla="*/ 68580 h 1479041"/>
              <a:gd name="connsiteX94" fmla="*/ 306324 w 493775"/>
              <a:gd name="connsiteY94" fmla="*/ 2286 h 1479041"/>
              <a:gd name="connsiteX95" fmla="*/ 331470 w 493775"/>
              <a:gd name="connsiteY95" fmla="*/ 0 h 1479041"/>
              <a:gd name="connsiteX96" fmla="*/ 379476 w 493775"/>
              <a:gd name="connsiteY96" fmla="*/ 22860 h 147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93775" h="1479041">
                <a:moveTo>
                  <a:pt x="182880" y="964692"/>
                </a:moveTo>
                <a:cubicBezTo>
                  <a:pt x="180594" y="994410"/>
                  <a:pt x="171450" y="1044702"/>
                  <a:pt x="171450" y="1051560"/>
                </a:cubicBezTo>
                <a:cubicBezTo>
                  <a:pt x="171450" y="1056132"/>
                  <a:pt x="180594" y="1106424"/>
                  <a:pt x="180594" y="1110996"/>
                </a:cubicBezTo>
                <a:cubicBezTo>
                  <a:pt x="180594" y="1117854"/>
                  <a:pt x="173736" y="1117854"/>
                  <a:pt x="171450" y="1124712"/>
                </a:cubicBezTo>
                <a:cubicBezTo>
                  <a:pt x="162306" y="1143000"/>
                  <a:pt x="157734" y="1165860"/>
                  <a:pt x="153162" y="1186434"/>
                </a:cubicBezTo>
                <a:cubicBezTo>
                  <a:pt x="150876" y="1179576"/>
                  <a:pt x="150876" y="1170432"/>
                  <a:pt x="150876" y="1163574"/>
                </a:cubicBezTo>
                <a:cubicBezTo>
                  <a:pt x="150876" y="1145286"/>
                  <a:pt x="155448" y="1122426"/>
                  <a:pt x="162306" y="1106424"/>
                </a:cubicBezTo>
                <a:cubicBezTo>
                  <a:pt x="160020" y="1049274"/>
                  <a:pt x="157734" y="1030986"/>
                  <a:pt x="157734" y="1026414"/>
                </a:cubicBezTo>
                <a:cubicBezTo>
                  <a:pt x="157734" y="1019556"/>
                  <a:pt x="160020" y="996696"/>
                  <a:pt x="162306" y="982980"/>
                </a:cubicBezTo>
                <a:cubicBezTo>
                  <a:pt x="162306" y="971550"/>
                  <a:pt x="171450" y="962406"/>
                  <a:pt x="180594" y="960120"/>
                </a:cubicBezTo>
                <a:lnTo>
                  <a:pt x="182880" y="964692"/>
                </a:lnTo>
                <a:close/>
                <a:moveTo>
                  <a:pt x="370332" y="633222"/>
                </a:moveTo>
                <a:cubicBezTo>
                  <a:pt x="370332" y="635508"/>
                  <a:pt x="372618" y="633222"/>
                  <a:pt x="372618" y="637794"/>
                </a:cubicBezTo>
                <a:cubicBezTo>
                  <a:pt x="372618" y="644652"/>
                  <a:pt x="368046" y="651510"/>
                  <a:pt x="361188" y="658368"/>
                </a:cubicBezTo>
                <a:lnTo>
                  <a:pt x="354330" y="658368"/>
                </a:lnTo>
                <a:lnTo>
                  <a:pt x="354330" y="644652"/>
                </a:lnTo>
                <a:cubicBezTo>
                  <a:pt x="356616" y="640080"/>
                  <a:pt x="356616" y="635508"/>
                  <a:pt x="361188" y="633222"/>
                </a:cubicBezTo>
                <a:lnTo>
                  <a:pt x="370332" y="633222"/>
                </a:lnTo>
                <a:close/>
                <a:moveTo>
                  <a:pt x="427482" y="464058"/>
                </a:moveTo>
                <a:cubicBezTo>
                  <a:pt x="427482" y="470916"/>
                  <a:pt x="416052" y="486918"/>
                  <a:pt x="416052" y="496062"/>
                </a:cubicBezTo>
                <a:cubicBezTo>
                  <a:pt x="411480" y="521208"/>
                  <a:pt x="409194" y="553212"/>
                  <a:pt x="397764" y="580644"/>
                </a:cubicBezTo>
                <a:cubicBezTo>
                  <a:pt x="393192" y="589788"/>
                  <a:pt x="381762" y="594360"/>
                  <a:pt x="372618" y="598932"/>
                </a:cubicBezTo>
                <a:lnTo>
                  <a:pt x="365760" y="598932"/>
                </a:lnTo>
                <a:lnTo>
                  <a:pt x="365760" y="585216"/>
                </a:lnTo>
                <a:cubicBezTo>
                  <a:pt x="368046" y="580644"/>
                  <a:pt x="368046" y="573786"/>
                  <a:pt x="372618" y="566928"/>
                </a:cubicBezTo>
                <a:lnTo>
                  <a:pt x="372618" y="518922"/>
                </a:lnTo>
                <a:cubicBezTo>
                  <a:pt x="393192" y="475488"/>
                  <a:pt x="400050" y="432054"/>
                  <a:pt x="404622" y="388620"/>
                </a:cubicBezTo>
                <a:cubicBezTo>
                  <a:pt x="413766" y="413766"/>
                  <a:pt x="427482" y="459486"/>
                  <a:pt x="427482" y="464058"/>
                </a:cubicBezTo>
                <a:close/>
                <a:moveTo>
                  <a:pt x="125730" y="422910"/>
                </a:moveTo>
                <a:cubicBezTo>
                  <a:pt x="121158" y="422910"/>
                  <a:pt x="86868" y="427482"/>
                  <a:pt x="86868" y="418338"/>
                </a:cubicBezTo>
                <a:cubicBezTo>
                  <a:pt x="86868" y="413766"/>
                  <a:pt x="112014" y="379476"/>
                  <a:pt x="125730" y="363474"/>
                </a:cubicBezTo>
                <a:lnTo>
                  <a:pt x="125730" y="422910"/>
                </a:lnTo>
                <a:close/>
                <a:moveTo>
                  <a:pt x="379476" y="22860"/>
                </a:moveTo>
                <a:cubicBezTo>
                  <a:pt x="381762" y="29718"/>
                  <a:pt x="384048" y="34290"/>
                  <a:pt x="388620" y="41148"/>
                </a:cubicBezTo>
                <a:cubicBezTo>
                  <a:pt x="390906" y="43434"/>
                  <a:pt x="390906" y="66294"/>
                  <a:pt x="402336" y="68580"/>
                </a:cubicBezTo>
                <a:lnTo>
                  <a:pt x="402336" y="100584"/>
                </a:lnTo>
                <a:cubicBezTo>
                  <a:pt x="400050" y="100584"/>
                  <a:pt x="395478" y="100584"/>
                  <a:pt x="393192" y="98298"/>
                </a:cubicBezTo>
                <a:cubicBezTo>
                  <a:pt x="390906" y="118872"/>
                  <a:pt x="390906" y="141732"/>
                  <a:pt x="384048" y="164592"/>
                </a:cubicBezTo>
                <a:cubicBezTo>
                  <a:pt x="379476" y="182880"/>
                  <a:pt x="354330" y="210312"/>
                  <a:pt x="354330" y="217170"/>
                </a:cubicBezTo>
                <a:cubicBezTo>
                  <a:pt x="354330" y="221742"/>
                  <a:pt x="388620" y="242316"/>
                  <a:pt x="409194" y="256032"/>
                </a:cubicBezTo>
                <a:cubicBezTo>
                  <a:pt x="416052" y="262890"/>
                  <a:pt x="480060" y="294894"/>
                  <a:pt x="480060" y="322326"/>
                </a:cubicBezTo>
                <a:lnTo>
                  <a:pt x="480060" y="379476"/>
                </a:lnTo>
                <a:cubicBezTo>
                  <a:pt x="486918" y="397764"/>
                  <a:pt x="493776" y="411480"/>
                  <a:pt x="493776" y="422910"/>
                </a:cubicBezTo>
                <a:cubicBezTo>
                  <a:pt x="493776" y="443484"/>
                  <a:pt x="454914" y="555498"/>
                  <a:pt x="450342" y="569214"/>
                </a:cubicBezTo>
                <a:cubicBezTo>
                  <a:pt x="443484" y="585216"/>
                  <a:pt x="432054" y="598932"/>
                  <a:pt x="425196" y="617220"/>
                </a:cubicBezTo>
                <a:cubicBezTo>
                  <a:pt x="418338" y="633222"/>
                  <a:pt x="420624" y="653796"/>
                  <a:pt x="416052" y="672084"/>
                </a:cubicBezTo>
                <a:cubicBezTo>
                  <a:pt x="411480" y="692658"/>
                  <a:pt x="386334" y="697230"/>
                  <a:pt x="370332" y="694944"/>
                </a:cubicBezTo>
                <a:cubicBezTo>
                  <a:pt x="370332" y="708660"/>
                  <a:pt x="354330" y="733806"/>
                  <a:pt x="352044" y="747522"/>
                </a:cubicBezTo>
                <a:cubicBezTo>
                  <a:pt x="347472" y="758952"/>
                  <a:pt x="354330" y="774954"/>
                  <a:pt x="349758" y="788670"/>
                </a:cubicBezTo>
                <a:cubicBezTo>
                  <a:pt x="349758" y="793242"/>
                  <a:pt x="340614" y="795528"/>
                  <a:pt x="338328" y="802386"/>
                </a:cubicBezTo>
                <a:cubicBezTo>
                  <a:pt x="324612" y="834390"/>
                  <a:pt x="310896" y="880110"/>
                  <a:pt x="304038" y="914400"/>
                </a:cubicBezTo>
                <a:cubicBezTo>
                  <a:pt x="301752" y="934974"/>
                  <a:pt x="290322" y="957834"/>
                  <a:pt x="283464" y="978408"/>
                </a:cubicBezTo>
                <a:cubicBezTo>
                  <a:pt x="265176" y="978408"/>
                  <a:pt x="253746" y="1033272"/>
                  <a:pt x="253746" y="1046988"/>
                </a:cubicBezTo>
                <a:lnTo>
                  <a:pt x="258318" y="1136142"/>
                </a:lnTo>
                <a:cubicBezTo>
                  <a:pt x="262890" y="1184148"/>
                  <a:pt x="224028" y="1239012"/>
                  <a:pt x="203454" y="1291590"/>
                </a:cubicBezTo>
                <a:cubicBezTo>
                  <a:pt x="187452" y="1328166"/>
                  <a:pt x="173736" y="1367028"/>
                  <a:pt x="164592" y="1408176"/>
                </a:cubicBezTo>
                <a:cubicBezTo>
                  <a:pt x="162306" y="1410462"/>
                  <a:pt x="166878" y="1479042"/>
                  <a:pt x="148590" y="1479042"/>
                </a:cubicBezTo>
                <a:cubicBezTo>
                  <a:pt x="144018" y="1479042"/>
                  <a:pt x="100584" y="1465326"/>
                  <a:pt x="77724" y="1456182"/>
                </a:cubicBezTo>
                <a:cubicBezTo>
                  <a:pt x="75438" y="1451610"/>
                  <a:pt x="68580" y="1440180"/>
                  <a:pt x="68580" y="1435608"/>
                </a:cubicBezTo>
                <a:cubicBezTo>
                  <a:pt x="68580" y="1428750"/>
                  <a:pt x="84582" y="1417320"/>
                  <a:pt x="84582" y="1412748"/>
                </a:cubicBezTo>
                <a:cubicBezTo>
                  <a:pt x="84582" y="1405890"/>
                  <a:pt x="75438" y="1378458"/>
                  <a:pt x="75438" y="1373886"/>
                </a:cubicBezTo>
                <a:cubicBezTo>
                  <a:pt x="75438" y="1367028"/>
                  <a:pt x="77724" y="1341882"/>
                  <a:pt x="82296" y="1330452"/>
                </a:cubicBezTo>
                <a:cubicBezTo>
                  <a:pt x="84582" y="1319022"/>
                  <a:pt x="96012" y="1305306"/>
                  <a:pt x="100584" y="1291590"/>
                </a:cubicBezTo>
                <a:cubicBezTo>
                  <a:pt x="102870" y="1284732"/>
                  <a:pt x="102870" y="1277874"/>
                  <a:pt x="102870" y="1271016"/>
                </a:cubicBezTo>
                <a:cubicBezTo>
                  <a:pt x="102870" y="1264158"/>
                  <a:pt x="107442" y="1255014"/>
                  <a:pt x="107442" y="1248156"/>
                </a:cubicBezTo>
                <a:lnTo>
                  <a:pt x="66294" y="1072134"/>
                </a:lnTo>
                <a:cubicBezTo>
                  <a:pt x="68580" y="1058418"/>
                  <a:pt x="68580" y="1044702"/>
                  <a:pt x="73152" y="1030986"/>
                </a:cubicBezTo>
                <a:cubicBezTo>
                  <a:pt x="73152" y="978408"/>
                  <a:pt x="75438" y="976122"/>
                  <a:pt x="75438" y="971550"/>
                </a:cubicBezTo>
                <a:cubicBezTo>
                  <a:pt x="75438" y="964692"/>
                  <a:pt x="50292" y="953262"/>
                  <a:pt x="50292" y="948690"/>
                </a:cubicBezTo>
                <a:cubicBezTo>
                  <a:pt x="50292" y="941832"/>
                  <a:pt x="57150" y="914400"/>
                  <a:pt x="59436" y="898398"/>
                </a:cubicBezTo>
                <a:lnTo>
                  <a:pt x="61722" y="781812"/>
                </a:lnTo>
                <a:cubicBezTo>
                  <a:pt x="59436" y="772668"/>
                  <a:pt x="54864" y="754380"/>
                  <a:pt x="54864" y="749808"/>
                </a:cubicBezTo>
                <a:cubicBezTo>
                  <a:pt x="54864" y="742950"/>
                  <a:pt x="59436" y="722376"/>
                  <a:pt x="61722" y="708660"/>
                </a:cubicBezTo>
                <a:cubicBezTo>
                  <a:pt x="64008" y="685800"/>
                  <a:pt x="80010" y="656082"/>
                  <a:pt x="89154" y="630936"/>
                </a:cubicBezTo>
                <a:cubicBezTo>
                  <a:pt x="89154" y="605790"/>
                  <a:pt x="102870" y="614934"/>
                  <a:pt x="102870" y="594360"/>
                </a:cubicBezTo>
                <a:cubicBezTo>
                  <a:pt x="102870" y="592074"/>
                  <a:pt x="100584" y="589788"/>
                  <a:pt x="100584" y="587502"/>
                </a:cubicBezTo>
                <a:cubicBezTo>
                  <a:pt x="109728" y="580644"/>
                  <a:pt x="114300" y="569214"/>
                  <a:pt x="116586" y="560070"/>
                </a:cubicBezTo>
                <a:lnTo>
                  <a:pt x="116586" y="550926"/>
                </a:lnTo>
                <a:cubicBezTo>
                  <a:pt x="118872" y="530352"/>
                  <a:pt x="121158" y="509778"/>
                  <a:pt x="125730" y="489204"/>
                </a:cubicBezTo>
                <a:cubicBezTo>
                  <a:pt x="123444" y="486918"/>
                  <a:pt x="118872" y="484632"/>
                  <a:pt x="114300" y="482346"/>
                </a:cubicBezTo>
                <a:cubicBezTo>
                  <a:pt x="112014" y="482346"/>
                  <a:pt x="112014" y="486918"/>
                  <a:pt x="112014" y="489204"/>
                </a:cubicBezTo>
                <a:cubicBezTo>
                  <a:pt x="73152" y="493776"/>
                  <a:pt x="84582" y="505206"/>
                  <a:pt x="57150" y="505206"/>
                </a:cubicBezTo>
                <a:cubicBezTo>
                  <a:pt x="27432" y="505206"/>
                  <a:pt x="0" y="491490"/>
                  <a:pt x="0" y="461772"/>
                </a:cubicBezTo>
                <a:cubicBezTo>
                  <a:pt x="0" y="454914"/>
                  <a:pt x="2286" y="441198"/>
                  <a:pt x="2286" y="432054"/>
                </a:cubicBezTo>
                <a:cubicBezTo>
                  <a:pt x="2286" y="427482"/>
                  <a:pt x="0" y="418338"/>
                  <a:pt x="4572" y="416052"/>
                </a:cubicBezTo>
                <a:cubicBezTo>
                  <a:pt x="32004" y="386334"/>
                  <a:pt x="41148" y="352044"/>
                  <a:pt x="68580" y="317754"/>
                </a:cubicBezTo>
                <a:cubicBezTo>
                  <a:pt x="77724" y="306324"/>
                  <a:pt x="77724" y="288036"/>
                  <a:pt x="82296" y="276606"/>
                </a:cubicBezTo>
                <a:cubicBezTo>
                  <a:pt x="84582" y="262890"/>
                  <a:pt x="98298" y="235458"/>
                  <a:pt x="116586" y="230886"/>
                </a:cubicBezTo>
                <a:cubicBezTo>
                  <a:pt x="134874" y="226314"/>
                  <a:pt x="155448" y="221742"/>
                  <a:pt x="176022" y="219456"/>
                </a:cubicBezTo>
                <a:cubicBezTo>
                  <a:pt x="187452" y="219456"/>
                  <a:pt x="201168" y="210312"/>
                  <a:pt x="214884" y="205740"/>
                </a:cubicBezTo>
                <a:cubicBezTo>
                  <a:pt x="224028" y="201168"/>
                  <a:pt x="249174" y="201168"/>
                  <a:pt x="256032" y="189738"/>
                </a:cubicBezTo>
                <a:cubicBezTo>
                  <a:pt x="260604" y="180594"/>
                  <a:pt x="262890" y="164592"/>
                  <a:pt x="262890" y="160020"/>
                </a:cubicBezTo>
                <a:cubicBezTo>
                  <a:pt x="262890" y="146304"/>
                  <a:pt x="244602" y="132588"/>
                  <a:pt x="244602" y="109728"/>
                </a:cubicBezTo>
                <a:cubicBezTo>
                  <a:pt x="244602" y="105156"/>
                  <a:pt x="246888" y="82296"/>
                  <a:pt x="246888" y="68580"/>
                </a:cubicBezTo>
                <a:cubicBezTo>
                  <a:pt x="244602" y="25146"/>
                  <a:pt x="292608" y="20574"/>
                  <a:pt x="306324" y="2286"/>
                </a:cubicBezTo>
                <a:cubicBezTo>
                  <a:pt x="313182" y="2286"/>
                  <a:pt x="324612" y="0"/>
                  <a:pt x="331470" y="0"/>
                </a:cubicBezTo>
                <a:cubicBezTo>
                  <a:pt x="349758" y="0"/>
                  <a:pt x="354330" y="6858"/>
                  <a:pt x="379476" y="2286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35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6BFE768-9EB2-27EA-2BEA-30BA30A15874}"/>
              </a:ext>
            </a:extLst>
          </p:cNvPr>
          <p:cNvSpPr/>
          <p:nvPr/>
        </p:nvSpPr>
        <p:spPr>
          <a:xfrm>
            <a:off x="1122113" y="959888"/>
            <a:ext cx="4580856" cy="5314828"/>
          </a:xfrm>
          <a:custGeom>
            <a:avLst/>
            <a:gdLst>
              <a:gd name="connsiteX0" fmla="*/ 310896 w 2839211"/>
              <a:gd name="connsiteY0" fmla="*/ 38862 h 3294126"/>
              <a:gd name="connsiteX1" fmla="*/ 491490 w 2839211"/>
              <a:gd name="connsiteY1" fmla="*/ 260604 h 3294126"/>
              <a:gd name="connsiteX2" fmla="*/ 555498 w 2839211"/>
              <a:gd name="connsiteY2" fmla="*/ 315468 h 3294126"/>
              <a:gd name="connsiteX3" fmla="*/ 804672 w 2839211"/>
              <a:gd name="connsiteY3" fmla="*/ 573786 h 3294126"/>
              <a:gd name="connsiteX4" fmla="*/ 857250 w 2839211"/>
              <a:gd name="connsiteY4" fmla="*/ 592074 h 3294126"/>
              <a:gd name="connsiteX5" fmla="*/ 1069848 w 2839211"/>
              <a:gd name="connsiteY5" fmla="*/ 667512 h 3294126"/>
              <a:gd name="connsiteX6" fmla="*/ 1131570 w 2839211"/>
              <a:gd name="connsiteY6" fmla="*/ 667512 h 3294126"/>
              <a:gd name="connsiteX7" fmla="*/ 1170432 w 2839211"/>
              <a:gd name="connsiteY7" fmla="*/ 674370 h 3294126"/>
              <a:gd name="connsiteX8" fmla="*/ 1284732 w 2839211"/>
              <a:gd name="connsiteY8" fmla="*/ 717804 h 3294126"/>
              <a:gd name="connsiteX9" fmla="*/ 1367028 w 2839211"/>
              <a:gd name="connsiteY9" fmla="*/ 676656 h 3294126"/>
              <a:gd name="connsiteX10" fmla="*/ 1380744 w 2839211"/>
              <a:gd name="connsiteY10" fmla="*/ 651510 h 3294126"/>
              <a:gd name="connsiteX11" fmla="*/ 1362456 w 2839211"/>
              <a:gd name="connsiteY11" fmla="*/ 576072 h 3294126"/>
              <a:gd name="connsiteX12" fmla="*/ 1344168 w 2839211"/>
              <a:gd name="connsiteY12" fmla="*/ 550926 h 3294126"/>
              <a:gd name="connsiteX13" fmla="*/ 1337310 w 2839211"/>
              <a:gd name="connsiteY13" fmla="*/ 500634 h 3294126"/>
              <a:gd name="connsiteX14" fmla="*/ 1348740 w 2839211"/>
              <a:gd name="connsiteY14" fmla="*/ 484632 h 3294126"/>
              <a:gd name="connsiteX15" fmla="*/ 1362456 w 2839211"/>
              <a:gd name="connsiteY15" fmla="*/ 489204 h 3294126"/>
              <a:gd name="connsiteX16" fmla="*/ 1367028 w 2839211"/>
              <a:gd name="connsiteY16" fmla="*/ 475488 h 3294126"/>
              <a:gd name="connsiteX17" fmla="*/ 1520190 w 2839211"/>
              <a:gd name="connsiteY17" fmla="*/ 299466 h 3294126"/>
              <a:gd name="connsiteX18" fmla="*/ 1664208 w 2839211"/>
              <a:gd name="connsiteY18" fmla="*/ 454914 h 3294126"/>
              <a:gd name="connsiteX19" fmla="*/ 1657350 w 2839211"/>
              <a:gd name="connsiteY19" fmla="*/ 505206 h 3294126"/>
              <a:gd name="connsiteX20" fmla="*/ 1675638 w 2839211"/>
              <a:gd name="connsiteY20" fmla="*/ 516636 h 3294126"/>
              <a:gd name="connsiteX21" fmla="*/ 1634490 w 2839211"/>
              <a:gd name="connsiteY21" fmla="*/ 569214 h 3294126"/>
              <a:gd name="connsiteX22" fmla="*/ 1577340 w 2839211"/>
              <a:gd name="connsiteY22" fmla="*/ 674370 h 3294126"/>
              <a:gd name="connsiteX23" fmla="*/ 1588770 w 2839211"/>
              <a:gd name="connsiteY23" fmla="*/ 699516 h 3294126"/>
              <a:gd name="connsiteX24" fmla="*/ 1632204 w 2839211"/>
              <a:gd name="connsiteY24" fmla="*/ 706374 h 3294126"/>
              <a:gd name="connsiteX25" fmla="*/ 1682496 w 2839211"/>
              <a:gd name="connsiteY25" fmla="*/ 726948 h 3294126"/>
              <a:gd name="connsiteX26" fmla="*/ 1817370 w 2839211"/>
              <a:gd name="connsiteY26" fmla="*/ 724662 h 3294126"/>
              <a:gd name="connsiteX27" fmla="*/ 1856232 w 2839211"/>
              <a:gd name="connsiteY27" fmla="*/ 731520 h 3294126"/>
              <a:gd name="connsiteX28" fmla="*/ 1901952 w 2839211"/>
              <a:gd name="connsiteY28" fmla="*/ 749808 h 3294126"/>
              <a:gd name="connsiteX29" fmla="*/ 1995678 w 2839211"/>
              <a:gd name="connsiteY29" fmla="*/ 763524 h 3294126"/>
              <a:gd name="connsiteX30" fmla="*/ 2199132 w 2839211"/>
              <a:gd name="connsiteY30" fmla="*/ 761238 h 3294126"/>
              <a:gd name="connsiteX31" fmla="*/ 2226564 w 2839211"/>
              <a:gd name="connsiteY31" fmla="*/ 756666 h 3294126"/>
              <a:gd name="connsiteX32" fmla="*/ 2393442 w 2839211"/>
              <a:gd name="connsiteY32" fmla="*/ 651510 h 3294126"/>
              <a:gd name="connsiteX33" fmla="*/ 2530602 w 2839211"/>
              <a:gd name="connsiteY33" fmla="*/ 562356 h 3294126"/>
              <a:gd name="connsiteX34" fmla="*/ 2724912 w 2839211"/>
              <a:gd name="connsiteY34" fmla="*/ 464058 h 3294126"/>
              <a:gd name="connsiteX35" fmla="*/ 2791206 w 2839211"/>
              <a:gd name="connsiteY35" fmla="*/ 443484 h 3294126"/>
              <a:gd name="connsiteX36" fmla="*/ 2814066 w 2839211"/>
              <a:gd name="connsiteY36" fmla="*/ 443484 h 3294126"/>
              <a:gd name="connsiteX37" fmla="*/ 2814066 w 2839211"/>
              <a:gd name="connsiteY37" fmla="*/ 450342 h 3294126"/>
              <a:gd name="connsiteX38" fmla="*/ 2708910 w 2839211"/>
              <a:gd name="connsiteY38" fmla="*/ 502920 h 3294126"/>
              <a:gd name="connsiteX39" fmla="*/ 2727198 w 2839211"/>
              <a:gd name="connsiteY39" fmla="*/ 521208 h 3294126"/>
              <a:gd name="connsiteX40" fmla="*/ 2708910 w 2839211"/>
              <a:gd name="connsiteY40" fmla="*/ 539496 h 3294126"/>
              <a:gd name="connsiteX41" fmla="*/ 2727198 w 2839211"/>
              <a:gd name="connsiteY41" fmla="*/ 560070 h 3294126"/>
              <a:gd name="connsiteX42" fmla="*/ 2718054 w 2839211"/>
              <a:gd name="connsiteY42" fmla="*/ 576072 h 3294126"/>
              <a:gd name="connsiteX43" fmla="*/ 2731770 w 2839211"/>
              <a:gd name="connsiteY43" fmla="*/ 594360 h 3294126"/>
              <a:gd name="connsiteX44" fmla="*/ 2626614 w 2839211"/>
              <a:gd name="connsiteY44" fmla="*/ 630936 h 3294126"/>
              <a:gd name="connsiteX45" fmla="*/ 2578608 w 2839211"/>
              <a:gd name="connsiteY45" fmla="*/ 646938 h 3294126"/>
              <a:gd name="connsiteX46" fmla="*/ 2551176 w 2839211"/>
              <a:gd name="connsiteY46" fmla="*/ 656082 h 3294126"/>
              <a:gd name="connsiteX47" fmla="*/ 2455164 w 2839211"/>
              <a:gd name="connsiteY47" fmla="*/ 756666 h 3294126"/>
              <a:gd name="connsiteX48" fmla="*/ 2269998 w 2839211"/>
              <a:gd name="connsiteY48" fmla="*/ 886968 h 3294126"/>
              <a:gd name="connsiteX49" fmla="*/ 2242566 w 2839211"/>
              <a:gd name="connsiteY49" fmla="*/ 893826 h 3294126"/>
              <a:gd name="connsiteX50" fmla="*/ 2183130 w 2839211"/>
              <a:gd name="connsiteY50" fmla="*/ 889254 h 3294126"/>
              <a:gd name="connsiteX51" fmla="*/ 1991106 w 2839211"/>
              <a:gd name="connsiteY51" fmla="*/ 914400 h 3294126"/>
              <a:gd name="connsiteX52" fmla="*/ 1821942 w 2839211"/>
              <a:gd name="connsiteY52" fmla="*/ 882396 h 3294126"/>
              <a:gd name="connsiteX53" fmla="*/ 1789938 w 2839211"/>
              <a:gd name="connsiteY53" fmla="*/ 893826 h 3294126"/>
              <a:gd name="connsiteX54" fmla="*/ 1760220 w 2839211"/>
              <a:gd name="connsiteY54" fmla="*/ 1019556 h 3294126"/>
              <a:gd name="connsiteX55" fmla="*/ 1778508 w 2839211"/>
              <a:gd name="connsiteY55" fmla="*/ 1106424 h 3294126"/>
              <a:gd name="connsiteX56" fmla="*/ 1773936 w 2839211"/>
              <a:gd name="connsiteY56" fmla="*/ 1120140 h 3294126"/>
              <a:gd name="connsiteX57" fmla="*/ 1776222 w 2839211"/>
              <a:gd name="connsiteY57" fmla="*/ 1126998 h 3294126"/>
              <a:gd name="connsiteX58" fmla="*/ 2116836 w 2839211"/>
              <a:gd name="connsiteY58" fmla="*/ 1090422 h 3294126"/>
              <a:gd name="connsiteX59" fmla="*/ 2292858 w 2839211"/>
              <a:gd name="connsiteY59" fmla="*/ 1115568 h 3294126"/>
              <a:gd name="connsiteX60" fmla="*/ 2347722 w 2839211"/>
              <a:gd name="connsiteY60" fmla="*/ 1138428 h 3294126"/>
              <a:gd name="connsiteX61" fmla="*/ 2505456 w 2839211"/>
              <a:gd name="connsiteY61" fmla="*/ 1296162 h 3294126"/>
              <a:gd name="connsiteX62" fmla="*/ 2528316 w 2839211"/>
              <a:gd name="connsiteY62" fmla="*/ 1376172 h 3294126"/>
              <a:gd name="connsiteX63" fmla="*/ 2672334 w 2839211"/>
              <a:gd name="connsiteY63" fmla="*/ 1515618 h 3294126"/>
              <a:gd name="connsiteX64" fmla="*/ 2763774 w 2839211"/>
              <a:gd name="connsiteY64" fmla="*/ 1531620 h 3294126"/>
              <a:gd name="connsiteX65" fmla="*/ 2816352 w 2839211"/>
              <a:gd name="connsiteY65" fmla="*/ 1595628 h 3294126"/>
              <a:gd name="connsiteX66" fmla="*/ 2839212 w 2839211"/>
              <a:gd name="connsiteY66" fmla="*/ 1696212 h 3294126"/>
              <a:gd name="connsiteX67" fmla="*/ 2839212 w 2839211"/>
              <a:gd name="connsiteY67" fmla="*/ 1703070 h 3294126"/>
              <a:gd name="connsiteX68" fmla="*/ 2834640 w 2839211"/>
              <a:gd name="connsiteY68" fmla="*/ 1705356 h 3294126"/>
              <a:gd name="connsiteX69" fmla="*/ 2686050 w 2839211"/>
              <a:gd name="connsiteY69" fmla="*/ 1632204 h 3294126"/>
              <a:gd name="connsiteX70" fmla="*/ 2612898 w 2839211"/>
              <a:gd name="connsiteY70" fmla="*/ 1639062 h 3294126"/>
              <a:gd name="connsiteX71" fmla="*/ 2219706 w 2839211"/>
              <a:gd name="connsiteY71" fmla="*/ 1261872 h 3294126"/>
              <a:gd name="connsiteX72" fmla="*/ 2160270 w 2839211"/>
              <a:gd name="connsiteY72" fmla="*/ 1245870 h 3294126"/>
              <a:gd name="connsiteX73" fmla="*/ 2013966 w 2839211"/>
              <a:gd name="connsiteY73" fmla="*/ 1234440 h 3294126"/>
              <a:gd name="connsiteX74" fmla="*/ 1746504 w 2839211"/>
              <a:gd name="connsiteY74" fmla="*/ 1232154 h 3294126"/>
              <a:gd name="connsiteX75" fmla="*/ 1691640 w 2839211"/>
              <a:gd name="connsiteY75" fmla="*/ 1435608 h 3294126"/>
              <a:gd name="connsiteX76" fmla="*/ 1764792 w 2839211"/>
              <a:gd name="connsiteY76" fmla="*/ 1533906 h 3294126"/>
              <a:gd name="connsiteX77" fmla="*/ 1771650 w 2839211"/>
              <a:gd name="connsiteY77" fmla="*/ 1591056 h 3294126"/>
              <a:gd name="connsiteX78" fmla="*/ 1776222 w 2839211"/>
              <a:gd name="connsiteY78" fmla="*/ 1691640 h 3294126"/>
              <a:gd name="connsiteX79" fmla="*/ 1762506 w 2839211"/>
              <a:gd name="connsiteY79" fmla="*/ 1785366 h 3294126"/>
              <a:gd name="connsiteX80" fmla="*/ 1764792 w 2839211"/>
              <a:gd name="connsiteY80" fmla="*/ 1812798 h 3294126"/>
              <a:gd name="connsiteX81" fmla="*/ 1773936 w 2839211"/>
              <a:gd name="connsiteY81" fmla="*/ 1826514 h 3294126"/>
              <a:gd name="connsiteX82" fmla="*/ 1732788 w 2839211"/>
              <a:gd name="connsiteY82" fmla="*/ 1876806 h 3294126"/>
              <a:gd name="connsiteX83" fmla="*/ 1732788 w 2839211"/>
              <a:gd name="connsiteY83" fmla="*/ 2027682 h 3294126"/>
              <a:gd name="connsiteX84" fmla="*/ 1707642 w 2839211"/>
              <a:gd name="connsiteY84" fmla="*/ 2215134 h 3294126"/>
              <a:gd name="connsiteX85" fmla="*/ 1625346 w 2839211"/>
              <a:gd name="connsiteY85" fmla="*/ 2404872 h 3294126"/>
              <a:gd name="connsiteX86" fmla="*/ 1593342 w 2839211"/>
              <a:gd name="connsiteY86" fmla="*/ 2395728 h 3294126"/>
              <a:gd name="connsiteX87" fmla="*/ 1531620 w 2839211"/>
              <a:gd name="connsiteY87" fmla="*/ 2334006 h 3294126"/>
              <a:gd name="connsiteX88" fmla="*/ 1533906 w 2839211"/>
              <a:gd name="connsiteY88" fmla="*/ 2308860 h 3294126"/>
              <a:gd name="connsiteX89" fmla="*/ 1522476 w 2839211"/>
              <a:gd name="connsiteY89" fmla="*/ 2283714 h 3294126"/>
              <a:gd name="connsiteX90" fmla="*/ 1511046 w 2839211"/>
              <a:gd name="connsiteY90" fmla="*/ 2233422 h 3294126"/>
              <a:gd name="connsiteX91" fmla="*/ 1513332 w 2839211"/>
              <a:gd name="connsiteY91" fmla="*/ 2212848 h 3294126"/>
              <a:gd name="connsiteX92" fmla="*/ 1506474 w 2839211"/>
              <a:gd name="connsiteY92" fmla="*/ 2137410 h 3294126"/>
              <a:gd name="connsiteX93" fmla="*/ 1476756 w 2839211"/>
              <a:gd name="connsiteY93" fmla="*/ 2087118 h 3294126"/>
              <a:gd name="connsiteX94" fmla="*/ 1472184 w 2839211"/>
              <a:gd name="connsiteY94" fmla="*/ 2082546 h 3294126"/>
              <a:gd name="connsiteX95" fmla="*/ 1442466 w 2839211"/>
              <a:gd name="connsiteY95" fmla="*/ 2231136 h 3294126"/>
              <a:gd name="connsiteX96" fmla="*/ 1447038 w 2839211"/>
              <a:gd name="connsiteY96" fmla="*/ 2279142 h 3294126"/>
              <a:gd name="connsiteX97" fmla="*/ 1442466 w 2839211"/>
              <a:gd name="connsiteY97" fmla="*/ 2331720 h 3294126"/>
              <a:gd name="connsiteX98" fmla="*/ 1449324 w 2839211"/>
              <a:gd name="connsiteY98" fmla="*/ 2372868 h 3294126"/>
              <a:gd name="connsiteX99" fmla="*/ 1426464 w 2839211"/>
              <a:gd name="connsiteY99" fmla="*/ 2468880 h 3294126"/>
              <a:gd name="connsiteX100" fmla="*/ 1444752 w 2839211"/>
              <a:gd name="connsiteY100" fmla="*/ 2560320 h 3294126"/>
              <a:gd name="connsiteX101" fmla="*/ 1408176 w 2839211"/>
              <a:gd name="connsiteY101" fmla="*/ 2782062 h 3294126"/>
              <a:gd name="connsiteX102" fmla="*/ 1408176 w 2839211"/>
              <a:gd name="connsiteY102" fmla="*/ 3008376 h 3294126"/>
              <a:gd name="connsiteX103" fmla="*/ 1456182 w 2839211"/>
              <a:gd name="connsiteY103" fmla="*/ 3090672 h 3294126"/>
              <a:gd name="connsiteX104" fmla="*/ 1456182 w 2839211"/>
              <a:gd name="connsiteY104" fmla="*/ 3106674 h 3294126"/>
              <a:gd name="connsiteX105" fmla="*/ 1479042 w 2839211"/>
              <a:gd name="connsiteY105" fmla="*/ 3163824 h 3294126"/>
              <a:gd name="connsiteX106" fmla="*/ 1469898 w 2839211"/>
              <a:gd name="connsiteY106" fmla="*/ 3204972 h 3294126"/>
              <a:gd name="connsiteX107" fmla="*/ 1490472 w 2839211"/>
              <a:gd name="connsiteY107" fmla="*/ 3239262 h 3294126"/>
              <a:gd name="connsiteX108" fmla="*/ 1362456 w 2839211"/>
              <a:gd name="connsiteY108" fmla="*/ 3291840 h 3294126"/>
              <a:gd name="connsiteX109" fmla="*/ 1353312 w 2839211"/>
              <a:gd name="connsiteY109" fmla="*/ 3294126 h 3294126"/>
              <a:gd name="connsiteX110" fmla="*/ 1307592 w 2839211"/>
              <a:gd name="connsiteY110" fmla="*/ 3259836 h 3294126"/>
              <a:gd name="connsiteX111" fmla="*/ 1312164 w 2839211"/>
              <a:gd name="connsiteY111" fmla="*/ 3230118 h 3294126"/>
              <a:gd name="connsiteX112" fmla="*/ 1293876 w 2839211"/>
              <a:gd name="connsiteY112" fmla="*/ 3159252 h 3294126"/>
              <a:gd name="connsiteX113" fmla="*/ 1293876 w 2839211"/>
              <a:gd name="connsiteY113" fmla="*/ 3111246 h 3294126"/>
              <a:gd name="connsiteX114" fmla="*/ 1303020 w 2839211"/>
              <a:gd name="connsiteY114" fmla="*/ 3090672 h 3294126"/>
              <a:gd name="connsiteX115" fmla="*/ 1296162 w 2839211"/>
              <a:gd name="connsiteY115" fmla="*/ 3065526 h 3294126"/>
              <a:gd name="connsiteX116" fmla="*/ 1314450 w 2839211"/>
              <a:gd name="connsiteY116" fmla="*/ 3026664 h 3294126"/>
              <a:gd name="connsiteX117" fmla="*/ 1259586 w 2839211"/>
              <a:gd name="connsiteY117" fmla="*/ 2590038 h 3294126"/>
              <a:gd name="connsiteX118" fmla="*/ 1261872 w 2839211"/>
              <a:gd name="connsiteY118" fmla="*/ 2544318 h 3294126"/>
              <a:gd name="connsiteX119" fmla="*/ 1264158 w 2839211"/>
              <a:gd name="connsiteY119" fmla="*/ 2516886 h 3294126"/>
              <a:gd name="connsiteX120" fmla="*/ 1266444 w 2839211"/>
              <a:gd name="connsiteY120" fmla="*/ 2491740 h 3294126"/>
              <a:gd name="connsiteX121" fmla="*/ 1287018 w 2839211"/>
              <a:gd name="connsiteY121" fmla="*/ 2430018 h 3294126"/>
              <a:gd name="connsiteX122" fmla="*/ 1289304 w 2839211"/>
              <a:gd name="connsiteY122" fmla="*/ 2414016 h 3294126"/>
              <a:gd name="connsiteX123" fmla="*/ 1289304 w 2839211"/>
              <a:gd name="connsiteY123" fmla="*/ 2311146 h 3294126"/>
              <a:gd name="connsiteX124" fmla="*/ 1200150 w 2839211"/>
              <a:gd name="connsiteY124" fmla="*/ 1947672 h 3294126"/>
              <a:gd name="connsiteX125" fmla="*/ 1202436 w 2839211"/>
              <a:gd name="connsiteY125" fmla="*/ 1853946 h 3294126"/>
              <a:gd name="connsiteX126" fmla="*/ 1177290 w 2839211"/>
              <a:gd name="connsiteY126" fmla="*/ 1876806 h 3294126"/>
              <a:gd name="connsiteX127" fmla="*/ 1124712 w 2839211"/>
              <a:gd name="connsiteY127" fmla="*/ 1844802 h 3294126"/>
              <a:gd name="connsiteX128" fmla="*/ 1088136 w 2839211"/>
              <a:gd name="connsiteY128" fmla="*/ 1853946 h 3294126"/>
              <a:gd name="connsiteX129" fmla="*/ 1058418 w 2839211"/>
              <a:gd name="connsiteY129" fmla="*/ 1831086 h 3294126"/>
              <a:gd name="connsiteX130" fmla="*/ 1092708 w 2839211"/>
              <a:gd name="connsiteY130" fmla="*/ 1762506 h 3294126"/>
              <a:gd name="connsiteX131" fmla="*/ 1110996 w 2839211"/>
              <a:gd name="connsiteY131" fmla="*/ 1700784 h 3294126"/>
              <a:gd name="connsiteX132" fmla="*/ 1115568 w 2839211"/>
              <a:gd name="connsiteY132" fmla="*/ 1668780 h 3294126"/>
              <a:gd name="connsiteX133" fmla="*/ 1131570 w 2839211"/>
              <a:gd name="connsiteY133" fmla="*/ 1650492 h 3294126"/>
              <a:gd name="connsiteX134" fmla="*/ 1175004 w 2839211"/>
              <a:gd name="connsiteY134" fmla="*/ 1554480 h 3294126"/>
              <a:gd name="connsiteX135" fmla="*/ 1202436 w 2839211"/>
              <a:gd name="connsiteY135" fmla="*/ 1508760 h 3294126"/>
              <a:gd name="connsiteX136" fmla="*/ 1239012 w 2839211"/>
              <a:gd name="connsiteY136" fmla="*/ 1476756 h 3294126"/>
              <a:gd name="connsiteX137" fmla="*/ 1207008 w 2839211"/>
              <a:gd name="connsiteY137" fmla="*/ 1419606 h 3294126"/>
              <a:gd name="connsiteX138" fmla="*/ 944118 w 2839211"/>
              <a:gd name="connsiteY138" fmla="*/ 1458468 h 3294126"/>
              <a:gd name="connsiteX139" fmla="*/ 777240 w 2839211"/>
              <a:gd name="connsiteY139" fmla="*/ 1458468 h 3294126"/>
              <a:gd name="connsiteX140" fmla="*/ 690372 w 2839211"/>
              <a:gd name="connsiteY140" fmla="*/ 1453896 h 3294126"/>
              <a:gd name="connsiteX141" fmla="*/ 614934 w 2839211"/>
              <a:gd name="connsiteY141" fmla="*/ 1501902 h 3294126"/>
              <a:gd name="connsiteX142" fmla="*/ 614934 w 2839211"/>
              <a:gd name="connsiteY142" fmla="*/ 1572768 h 3294126"/>
              <a:gd name="connsiteX143" fmla="*/ 541782 w 2839211"/>
              <a:gd name="connsiteY143" fmla="*/ 1611630 h 3294126"/>
              <a:gd name="connsiteX144" fmla="*/ 164592 w 2839211"/>
              <a:gd name="connsiteY144" fmla="*/ 1545336 h 3294126"/>
              <a:gd name="connsiteX145" fmla="*/ 2286 w 2839211"/>
              <a:gd name="connsiteY145" fmla="*/ 1623060 h 3294126"/>
              <a:gd name="connsiteX146" fmla="*/ 0 w 2839211"/>
              <a:gd name="connsiteY146" fmla="*/ 1618488 h 3294126"/>
              <a:gd name="connsiteX147" fmla="*/ 13716 w 2839211"/>
              <a:gd name="connsiteY147" fmla="*/ 1593342 h 3294126"/>
              <a:gd name="connsiteX148" fmla="*/ 146304 w 2839211"/>
              <a:gd name="connsiteY148" fmla="*/ 1474470 h 3294126"/>
              <a:gd name="connsiteX149" fmla="*/ 210312 w 2839211"/>
              <a:gd name="connsiteY149" fmla="*/ 1465326 h 3294126"/>
              <a:gd name="connsiteX150" fmla="*/ 470916 w 2839211"/>
              <a:gd name="connsiteY150" fmla="*/ 1527048 h 3294126"/>
              <a:gd name="connsiteX151" fmla="*/ 539496 w 2839211"/>
              <a:gd name="connsiteY151" fmla="*/ 1483614 h 3294126"/>
              <a:gd name="connsiteX152" fmla="*/ 525780 w 2839211"/>
              <a:gd name="connsiteY152" fmla="*/ 1385316 h 3294126"/>
              <a:gd name="connsiteX153" fmla="*/ 596646 w 2839211"/>
              <a:gd name="connsiteY153" fmla="*/ 1316736 h 3294126"/>
              <a:gd name="connsiteX154" fmla="*/ 864108 w 2839211"/>
              <a:gd name="connsiteY154" fmla="*/ 1351026 h 3294126"/>
              <a:gd name="connsiteX155" fmla="*/ 1092708 w 2839211"/>
              <a:gd name="connsiteY155" fmla="*/ 1282446 h 3294126"/>
              <a:gd name="connsiteX156" fmla="*/ 1168146 w 2839211"/>
              <a:gd name="connsiteY156" fmla="*/ 1243584 h 3294126"/>
              <a:gd name="connsiteX157" fmla="*/ 1168146 w 2839211"/>
              <a:gd name="connsiteY157" fmla="*/ 1040130 h 3294126"/>
              <a:gd name="connsiteX158" fmla="*/ 1181862 w 2839211"/>
              <a:gd name="connsiteY158" fmla="*/ 957834 h 3294126"/>
              <a:gd name="connsiteX159" fmla="*/ 1110996 w 2839211"/>
              <a:gd name="connsiteY159" fmla="*/ 834390 h 3294126"/>
              <a:gd name="connsiteX160" fmla="*/ 1026414 w 2839211"/>
              <a:gd name="connsiteY160" fmla="*/ 816102 h 3294126"/>
              <a:gd name="connsiteX161" fmla="*/ 978408 w 2839211"/>
              <a:gd name="connsiteY161" fmla="*/ 804672 h 3294126"/>
              <a:gd name="connsiteX162" fmla="*/ 770382 w 2839211"/>
              <a:gd name="connsiteY162" fmla="*/ 694944 h 3294126"/>
              <a:gd name="connsiteX163" fmla="*/ 715518 w 2839211"/>
              <a:gd name="connsiteY163" fmla="*/ 672084 h 3294126"/>
              <a:gd name="connsiteX164" fmla="*/ 685800 w 2839211"/>
              <a:gd name="connsiteY164" fmla="*/ 635508 h 3294126"/>
              <a:gd name="connsiteX165" fmla="*/ 569214 w 2839211"/>
              <a:gd name="connsiteY165" fmla="*/ 537210 h 3294126"/>
              <a:gd name="connsiteX166" fmla="*/ 464058 w 2839211"/>
              <a:gd name="connsiteY166" fmla="*/ 386334 h 3294126"/>
              <a:gd name="connsiteX167" fmla="*/ 416052 w 2839211"/>
              <a:gd name="connsiteY167" fmla="*/ 290322 h 3294126"/>
              <a:gd name="connsiteX168" fmla="*/ 260604 w 2839211"/>
              <a:gd name="connsiteY168" fmla="*/ 180594 h 3294126"/>
              <a:gd name="connsiteX169" fmla="*/ 269748 w 2839211"/>
              <a:gd name="connsiteY169" fmla="*/ 162306 h 3294126"/>
              <a:gd name="connsiteX170" fmla="*/ 265176 w 2839211"/>
              <a:gd name="connsiteY170" fmla="*/ 141732 h 3294126"/>
              <a:gd name="connsiteX171" fmla="*/ 281178 w 2839211"/>
              <a:gd name="connsiteY171" fmla="*/ 98298 h 3294126"/>
              <a:gd name="connsiteX172" fmla="*/ 301752 w 2839211"/>
              <a:gd name="connsiteY172" fmla="*/ 80010 h 3294126"/>
              <a:gd name="connsiteX173" fmla="*/ 242316 w 2839211"/>
              <a:gd name="connsiteY173" fmla="*/ 6858 h 3294126"/>
              <a:gd name="connsiteX174" fmla="*/ 253746 w 2839211"/>
              <a:gd name="connsiteY174" fmla="*/ 0 h 3294126"/>
              <a:gd name="connsiteX175" fmla="*/ 310896 w 2839211"/>
              <a:gd name="connsiteY175" fmla="*/ 38862 h 3294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839211" h="3294126">
                <a:moveTo>
                  <a:pt x="310896" y="38862"/>
                </a:moveTo>
                <a:cubicBezTo>
                  <a:pt x="395478" y="102870"/>
                  <a:pt x="443484" y="189738"/>
                  <a:pt x="491490" y="260604"/>
                </a:cubicBezTo>
                <a:cubicBezTo>
                  <a:pt x="505206" y="281178"/>
                  <a:pt x="534924" y="299466"/>
                  <a:pt x="555498" y="315468"/>
                </a:cubicBezTo>
                <a:cubicBezTo>
                  <a:pt x="640080" y="388620"/>
                  <a:pt x="722376" y="496062"/>
                  <a:pt x="804672" y="573786"/>
                </a:cubicBezTo>
                <a:cubicBezTo>
                  <a:pt x="816102" y="587502"/>
                  <a:pt x="838962" y="587502"/>
                  <a:pt x="857250" y="592074"/>
                </a:cubicBezTo>
                <a:cubicBezTo>
                  <a:pt x="925830" y="612648"/>
                  <a:pt x="996696" y="644652"/>
                  <a:pt x="1069848" y="667512"/>
                </a:cubicBezTo>
                <a:cubicBezTo>
                  <a:pt x="1088136" y="674370"/>
                  <a:pt x="1110996" y="667512"/>
                  <a:pt x="1131570" y="667512"/>
                </a:cubicBezTo>
                <a:cubicBezTo>
                  <a:pt x="1143000" y="667512"/>
                  <a:pt x="1156716" y="669798"/>
                  <a:pt x="1170432" y="674370"/>
                </a:cubicBezTo>
                <a:cubicBezTo>
                  <a:pt x="1207008" y="683514"/>
                  <a:pt x="1275588" y="717804"/>
                  <a:pt x="1284732" y="717804"/>
                </a:cubicBezTo>
                <a:cubicBezTo>
                  <a:pt x="1289304" y="717804"/>
                  <a:pt x="1339596" y="690372"/>
                  <a:pt x="1367028" y="676656"/>
                </a:cubicBezTo>
                <a:cubicBezTo>
                  <a:pt x="1378458" y="672084"/>
                  <a:pt x="1380744" y="658368"/>
                  <a:pt x="1380744" y="651510"/>
                </a:cubicBezTo>
                <a:cubicBezTo>
                  <a:pt x="1380744" y="646938"/>
                  <a:pt x="1371600" y="598932"/>
                  <a:pt x="1362456" y="576072"/>
                </a:cubicBezTo>
                <a:cubicBezTo>
                  <a:pt x="1360170" y="566928"/>
                  <a:pt x="1346454" y="560070"/>
                  <a:pt x="1344168" y="550926"/>
                </a:cubicBezTo>
                <a:cubicBezTo>
                  <a:pt x="1337310" y="534924"/>
                  <a:pt x="1337310" y="507492"/>
                  <a:pt x="1337310" y="500634"/>
                </a:cubicBezTo>
                <a:cubicBezTo>
                  <a:pt x="1337310" y="489204"/>
                  <a:pt x="1337310" y="484632"/>
                  <a:pt x="1348740" y="484632"/>
                </a:cubicBezTo>
                <a:cubicBezTo>
                  <a:pt x="1353312" y="484632"/>
                  <a:pt x="1357884" y="486918"/>
                  <a:pt x="1362456" y="489204"/>
                </a:cubicBezTo>
                <a:cubicBezTo>
                  <a:pt x="1364742" y="484632"/>
                  <a:pt x="1367028" y="477774"/>
                  <a:pt x="1367028" y="475488"/>
                </a:cubicBezTo>
                <a:cubicBezTo>
                  <a:pt x="1383030" y="372618"/>
                  <a:pt x="1431036" y="299466"/>
                  <a:pt x="1520190" y="299466"/>
                </a:cubicBezTo>
                <a:cubicBezTo>
                  <a:pt x="1607058" y="299466"/>
                  <a:pt x="1664208" y="386334"/>
                  <a:pt x="1664208" y="454914"/>
                </a:cubicBezTo>
                <a:cubicBezTo>
                  <a:pt x="1664208" y="459486"/>
                  <a:pt x="1661922" y="480060"/>
                  <a:pt x="1657350" y="505206"/>
                </a:cubicBezTo>
                <a:cubicBezTo>
                  <a:pt x="1677924" y="502920"/>
                  <a:pt x="1675638" y="507492"/>
                  <a:pt x="1675638" y="516636"/>
                </a:cubicBezTo>
                <a:cubicBezTo>
                  <a:pt x="1675638" y="532638"/>
                  <a:pt x="1657350" y="573786"/>
                  <a:pt x="1634490" y="569214"/>
                </a:cubicBezTo>
                <a:cubicBezTo>
                  <a:pt x="1611630" y="598932"/>
                  <a:pt x="1577340" y="642366"/>
                  <a:pt x="1577340" y="674370"/>
                </a:cubicBezTo>
                <a:cubicBezTo>
                  <a:pt x="1577340" y="681228"/>
                  <a:pt x="1572768" y="694944"/>
                  <a:pt x="1588770" y="699516"/>
                </a:cubicBezTo>
                <a:cubicBezTo>
                  <a:pt x="1600200" y="704088"/>
                  <a:pt x="1618488" y="701802"/>
                  <a:pt x="1632204" y="706374"/>
                </a:cubicBezTo>
                <a:cubicBezTo>
                  <a:pt x="1648206" y="710946"/>
                  <a:pt x="1666494" y="722376"/>
                  <a:pt x="1682496" y="726948"/>
                </a:cubicBezTo>
                <a:lnTo>
                  <a:pt x="1817370" y="724662"/>
                </a:lnTo>
                <a:cubicBezTo>
                  <a:pt x="1828800" y="726948"/>
                  <a:pt x="1842516" y="726948"/>
                  <a:pt x="1856232" y="731520"/>
                </a:cubicBezTo>
                <a:cubicBezTo>
                  <a:pt x="1869948" y="736092"/>
                  <a:pt x="1883664" y="745236"/>
                  <a:pt x="1901952" y="749808"/>
                </a:cubicBezTo>
                <a:cubicBezTo>
                  <a:pt x="1929384" y="756666"/>
                  <a:pt x="1963674" y="761238"/>
                  <a:pt x="1995678" y="763524"/>
                </a:cubicBezTo>
                <a:lnTo>
                  <a:pt x="2199132" y="761238"/>
                </a:lnTo>
                <a:cubicBezTo>
                  <a:pt x="2208276" y="758952"/>
                  <a:pt x="2217420" y="761238"/>
                  <a:pt x="2226564" y="756666"/>
                </a:cubicBezTo>
                <a:cubicBezTo>
                  <a:pt x="2279142" y="733806"/>
                  <a:pt x="2338578" y="685800"/>
                  <a:pt x="2393442" y="651510"/>
                </a:cubicBezTo>
                <a:cubicBezTo>
                  <a:pt x="2436876" y="621792"/>
                  <a:pt x="2484882" y="594360"/>
                  <a:pt x="2530602" y="562356"/>
                </a:cubicBezTo>
                <a:cubicBezTo>
                  <a:pt x="2592324" y="516636"/>
                  <a:pt x="2663190" y="491490"/>
                  <a:pt x="2724912" y="464058"/>
                </a:cubicBezTo>
                <a:cubicBezTo>
                  <a:pt x="2743200" y="454914"/>
                  <a:pt x="2784348" y="443484"/>
                  <a:pt x="2791206" y="443484"/>
                </a:cubicBezTo>
                <a:lnTo>
                  <a:pt x="2814066" y="443484"/>
                </a:lnTo>
                <a:lnTo>
                  <a:pt x="2814066" y="450342"/>
                </a:lnTo>
                <a:lnTo>
                  <a:pt x="2708910" y="502920"/>
                </a:lnTo>
                <a:cubicBezTo>
                  <a:pt x="2711196" y="505206"/>
                  <a:pt x="2727198" y="514350"/>
                  <a:pt x="2727198" y="521208"/>
                </a:cubicBezTo>
                <a:cubicBezTo>
                  <a:pt x="2727198" y="528066"/>
                  <a:pt x="2715768" y="532638"/>
                  <a:pt x="2708910" y="539496"/>
                </a:cubicBezTo>
                <a:cubicBezTo>
                  <a:pt x="2715768" y="546354"/>
                  <a:pt x="2727198" y="555498"/>
                  <a:pt x="2727198" y="560070"/>
                </a:cubicBezTo>
                <a:cubicBezTo>
                  <a:pt x="2727198" y="566928"/>
                  <a:pt x="2720340" y="571500"/>
                  <a:pt x="2718054" y="576072"/>
                </a:cubicBezTo>
                <a:cubicBezTo>
                  <a:pt x="2724912" y="582930"/>
                  <a:pt x="2731770" y="589788"/>
                  <a:pt x="2731770" y="594360"/>
                </a:cubicBezTo>
                <a:cubicBezTo>
                  <a:pt x="2731770" y="626364"/>
                  <a:pt x="2635758" y="626364"/>
                  <a:pt x="2626614" y="630936"/>
                </a:cubicBezTo>
                <a:cubicBezTo>
                  <a:pt x="2608326" y="635508"/>
                  <a:pt x="2592324" y="642366"/>
                  <a:pt x="2578608" y="646938"/>
                </a:cubicBezTo>
                <a:cubicBezTo>
                  <a:pt x="2569464" y="651510"/>
                  <a:pt x="2558034" y="649224"/>
                  <a:pt x="2551176" y="656082"/>
                </a:cubicBezTo>
                <a:cubicBezTo>
                  <a:pt x="2516886" y="683514"/>
                  <a:pt x="2489454" y="722376"/>
                  <a:pt x="2455164" y="756666"/>
                </a:cubicBezTo>
                <a:cubicBezTo>
                  <a:pt x="2400300" y="806958"/>
                  <a:pt x="2329434" y="845820"/>
                  <a:pt x="2269998" y="886968"/>
                </a:cubicBezTo>
                <a:cubicBezTo>
                  <a:pt x="2260854" y="891540"/>
                  <a:pt x="2247138" y="893826"/>
                  <a:pt x="2242566" y="893826"/>
                </a:cubicBezTo>
                <a:cubicBezTo>
                  <a:pt x="2235708" y="893826"/>
                  <a:pt x="2189988" y="889254"/>
                  <a:pt x="2183130" y="889254"/>
                </a:cubicBezTo>
                <a:cubicBezTo>
                  <a:pt x="2080260" y="889254"/>
                  <a:pt x="2087118" y="914400"/>
                  <a:pt x="1991106" y="914400"/>
                </a:cubicBezTo>
                <a:cubicBezTo>
                  <a:pt x="1881378" y="914400"/>
                  <a:pt x="1863090" y="882396"/>
                  <a:pt x="1821942" y="882396"/>
                </a:cubicBezTo>
                <a:cubicBezTo>
                  <a:pt x="1812798" y="882396"/>
                  <a:pt x="1794510" y="877824"/>
                  <a:pt x="1789938" y="893826"/>
                </a:cubicBezTo>
                <a:cubicBezTo>
                  <a:pt x="1776222" y="932688"/>
                  <a:pt x="1760220" y="1014984"/>
                  <a:pt x="1760220" y="1019556"/>
                </a:cubicBezTo>
                <a:cubicBezTo>
                  <a:pt x="1760220" y="1040130"/>
                  <a:pt x="1778508" y="1104138"/>
                  <a:pt x="1778508" y="1106424"/>
                </a:cubicBezTo>
                <a:cubicBezTo>
                  <a:pt x="1778508" y="1110996"/>
                  <a:pt x="1773936" y="1115568"/>
                  <a:pt x="1773936" y="1120140"/>
                </a:cubicBezTo>
                <a:cubicBezTo>
                  <a:pt x="1773936" y="1126998"/>
                  <a:pt x="1773936" y="1124712"/>
                  <a:pt x="1776222" y="1126998"/>
                </a:cubicBezTo>
                <a:cubicBezTo>
                  <a:pt x="1860804" y="1117854"/>
                  <a:pt x="2018538" y="1090422"/>
                  <a:pt x="2116836" y="1090422"/>
                </a:cubicBezTo>
                <a:cubicBezTo>
                  <a:pt x="2173986" y="1090422"/>
                  <a:pt x="2237994" y="1094994"/>
                  <a:pt x="2292858" y="1115568"/>
                </a:cubicBezTo>
                <a:cubicBezTo>
                  <a:pt x="2308860" y="1122426"/>
                  <a:pt x="2329434" y="1131570"/>
                  <a:pt x="2347722" y="1138428"/>
                </a:cubicBezTo>
                <a:cubicBezTo>
                  <a:pt x="2402586" y="1159002"/>
                  <a:pt x="2480310" y="1241298"/>
                  <a:pt x="2505456" y="1296162"/>
                </a:cubicBezTo>
                <a:cubicBezTo>
                  <a:pt x="2516886" y="1319022"/>
                  <a:pt x="2519172" y="1348740"/>
                  <a:pt x="2528316" y="1376172"/>
                </a:cubicBezTo>
                <a:cubicBezTo>
                  <a:pt x="2546604" y="1433322"/>
                  <a:pt x="2608326" y="1511046"/>
                  <a:pt x="2672334" y="1515618"/>
                </a:cubicBezTo>
                <a:cubicBezTo>
                  <a:pt x="2699766" y="1517904"/>
                  <a:pt x="2734056" y="1515618"/>
                  <a:pt x="2763774" y="1531620"/>
                </a:cubicBezTo>
                <a:cubicBezTo>
                  <a:pt x="2786634" y="1543050"/>
                  <a:pt x="2809494" y="1575054"/>
                  <a:pt x="2816352" y="1595628"/>
                </a:cubicBezTo>
                <a:cubicBezTo>
                  <a:pt x="2820924" y="1604772"/>
                  <a:pt x="2839212" y="1671066"/>
                  <a:pt x="2839212" y="1696212"/>
                </a:cubicBezTo>
                <a:lnTo>
                  <a:pt x="2839212" y="1703070"/>
                </a:lnTo>
                <a:cubicBezTo>
                  <a:pt x="2839212" y="1703070"/>
                  <a:pt x="2836926" y="1703070"/>
                  <a:pt x="2834640" y="1705356"/>
                </a:cubicBezTo>
                <a:cubicBezTo>
                  <a:pt x="2788920" y="1650492"/>
                  <a:pt x="2734056" y="1632204"/>
                  <a:pt x="2686050" y="1632204"/>
                </a:cubicBezTo>
                <a:cubicBezTo>
                  <a:pt x="2681478" y="1632204"/>
                  <a:pt x="2617470" y="1639062"/>
                  <a:pt x="2612898" y="1639062"/>
                </a:cubicBezTo>
                <a:cubicBezTo>
                  <a:pt x="2391156" y="1639062"/>
                  <a:pt x="2409444" y="1360170"/>
                  <a:pt x="2219706" y="1261872"/>
                </a:cubicBezTo>
                <a:cubicBezTo>
                  <a:pt x="2201418" y="1252728"/>
                  <a:pt x="2180844" y="1248156"/>
                  <a:pt x="2160270" y="1245870"/>
                </a:cubicBezTo>
                <a:cubicBezTo>
                  <a:pt x="2112264" y="1239012"/>
                  <a:pt x="2020824" y="1234440"/>
                  <a:pt x="2013966" y="1234440"/>
                </a:cubicBezTo>
                <a:lnTo>
                  <a:pt x="1746504" y="1232154"/>
                </a:lnTo>
                <a:lnTo>
                  <a:pt x="1691640" y="1435608"/>
                </a:lnTo>
                <a:cubicBezTo>
                  <a:pt x="1696212" y="1463040"/>
                  <a:pt x="1753362" y="1501902"/>
                  <a:pt x="1764792" y="1533906"/>
                </a:cubicBezTo>
                <a:cubicBezTo>
                  <a:pt x="1771650" y="1549908"/>
                  <a:pt x="1769364" y="1572768"/>
                  <a:pt x="1771650" y="1591056"/>
                </a:cubicBezTo>
                <a:cubicBezTo>
                  <a:pt x="1771650" y="1634490"/>
                  <a:pt x="1776222" y="1684782"/>
                  <a:pt x="1776222" y="1691640"/>
                </a:cubicBezTo>
                <a:cubicBezTo>
                  <a:pt x="1776222" y="1696212"/>
                  <a:pt x="1762506" y="1780794"/>
                  <a:pt x="1762506" y="1785366"/>
                </a:cubicBezTo>
                <a:cubicBezTo>
                  <a:pt x="1762506" y="1792224"/>
                  <a:pt x="1762506" y="1803654"/>
                  <a:pt x="1764792" y="1812798"/>
                </a:cubicBezTo>
                <a:cubicBezTo>
                  <a:pt x="1764792" y="1817370"/>
                  <a:pt x="1773936" y="1819656"/>
                  <a:pt x="1773936" y="1826514"/>
                </a:cubicBezTo>
                <a:cubicBezTo>
                  <a:pt x="1773936" y="1831086"/>
                  <a:pt x="1732788" y="1869948"/>
                  <a:pt x="1732788" y="1876806"/>
                </a:cubicBezTo>
                <a:lnTo>
                  <a:pt x="1732788" y="2027682"/>
                </a:lnTo>
                <a:cubicBezTo>
                  <a:pt x="1725930" y="2091690"/>
                  <a:pt x="1714500" y="2153412"/>
                  <a:pt x="1707642" y="2215134"/>
                </a:cubicBezTo>
                <a:cubicBezTo>
                  <a:pt x="1707642" y="2219706"/>
                  <a:pt x="1689354" y="2404872"/>
                  <a:pt x="1625346" y="2404872"/>
                </a:cubicBezTo>
                <a:cubicBezTo>
                  <a:pt x="1620774" y="2404872"/>
                  <a:pt x="1602486" y="2402586"/>
                  <a:pt x="1593342" y="2395728"/>
                </a:cubicBezTo>
                <a:cubicBezTo>
                  <a:pt x="1570482" y="2384298"/>
                  <a:pt x="1540764" y="2354580"/>
                  <a:pt x="1531620" y="2334006"/>
                </a:cubicBezTo>
                <a:cubicBezTo>
                  <a:pt x="1529334" y="2327148"/>
                  <a:pt x="1533906" y="2315718"/>
                  <a:pt x="1533906" y="2308860"/>
                </a:cubicBezTo>
                <a:cubicBezTo>
                  <a:pt x="1533906" y="2304288"/>
                  <a:pt x="1524762" y="2292858"/>
                  <a:pt x="1522476" y="2283714"/>
                </a:cubicBezTo>
                <a:cubicBezTo>
                  <a:pt x="1515618" y="2267712"/>
                  <a:pt x="1513332" y="2249424"/>
                  <a:pt x="1511046" y="2233422"/>
                </a:cubicBezTo>
                <a:cubicBezTo>
                  <a:pt x="1511046" y="2226564"/>
                  <a:pt x="1513332" y="2217420"/>
                  <a:pt x="1513332" y="2212848"/>
                </a:cubicBezTo>
                <a:cubicBezTo>
                  <a:pt x="1513332" y="2205990"/>
                  <a:pt x="1508760" y="2162556"/>
                  <a:pt x="1506474" y="2137410"/>
                </a:cubicBezTo>
                <a:cubicBezTo>
                  <a:pt x="1492758" y="2125980"/>
                  <a:pt x="1472184" y="2103120"/>
                  <a:pt x="1476756" y="2087118"/>
                </a:cubicBezTo>
                <a:cubicBezTo>
                  <a:pt x="1474470" y="2087118"/>
                  <a:pt x="1474470" y="2084832"/>
                  <a:pt x="1472184" y="2082546"/>
                </a:cubicBezTo>
                <a:cubicBezTo>
                  <a:pt x="1467612" y="2093976"/>
                  <a:pt x="1442466" y="2196846"/>
                  <a:pt x="1442466" y="2231136"/>
                </a:cubicBezTo>
                <a:cubicBezTo>
                  <a:pt x="1442466" y="2235708"/>
                  <a:pt x="1447038" y="2274570"/>
                  <a:pt x="1447038" y="2279142"/>
                </a:cubicBezTo>
                <a:cubicBezTo>
                  <a:pt x="1447038" y="2286000"/>
                  <a:pt x="1442466" y="2324862"/>
                  <a:pt x="1442466" y="2331720"/>
                </a:cubicBezTo>
                <a:cubicBezTo>
                  <a:pt x="1442466" y="2336292"/>
                  <a:pt x="1449324" y="2368296"/>
                  <a:pt x="1449324" y="2372868"/>
                </a:cubicBezTo>
                <a:cubicBezTo>
                  <a:pt x="1449324" y="2402586"/>
                  <a:pt x="1426464" y="2436876"/>
                  <a:pt x="1426464" y="2468880"/>
                </a:cubicBezTo>
                <a:cubicBezTo>
                  <a:pt x="1426464" y="2475738"/>
                  <a:pt x="1444752" y="2544318"/>
                  <a:pt x="1444752" y="2560320"/>
                </a:cubicBezTo>
                <a:lnTo>
                  <a:pt x="1408176" y="2782062"/>
                </a:lnTo>
                <a:lnTo>
                  <a:pt x="1408176" y="3008376"/>
                </a:lnTo>
                <a:cubicBezTo>
                  <a:pt x="1417320" y="3033522"/>
                  <a:pt x="1449324" y="3063240"/>
                  <a:pt x="1456182" y="3090672"/>
                </a:cubicBezTo>
                <a:cubicBezTo>
                  <a:pt x="1458468" y="3092958"/>
                  <a:pt x="1456182" y="3099816"/>
                  <a:pt x="1456182" y="3106674"/>
                </a:cubicBezTo>
                <a:cubicBezTo>
                  <a:pt x="1456182" y="3111246"/>
                  <a:pt x="1479042" y="3159252"/>
                  <a:pt x="1479042" y="3163824"/>
                </a:cubicBezTo>
                <a:cubicBezTo>
                  <a:pt x="1479042" y="3170682"/>
                  <a:pt x="1469898" y="3198114"/>
                  <a:pt x="1469898" y="3204972"/>
                </a:cubicBezTo>
                <a:cubicBezTo>
                  <a:pt x="1469898" y="3209544"/>
                  <a:pt x="1490472" y="3234690"/>
                  <a:pt x="1490472" y="3239262"/>
                </a:cubicBezTo>
                <a:cubicBezTo>
                  <a:pt x="1490472" y="3246120"/>
                  <a:pt x="1392174" y="3275838"/>
                  <a:pt x="1362456" y="3291840"/>
                </a:cubicBezTo>
                <a:cubicBezTo>
                  <a:pt x="1360170" y="3294126"/>
                  <a:pt x="1357884" y="3294126"/>
                  <a:pt x="1353312" y="3294126"/>
                </a:cubicBezTo>
                <a:cubicBezTo>
                  <a:pt x="1335024" y="3294126"/>
                  <a:pt x="1307592" y="3278124"/>
                  <a:pt x="1307592" y="3259836"/>
                </a:cubicBezTo>
                <a:cubicBezTo>
                  <a:pt x="1307592" y="3252978"/>
                  <a:pt x="1312164" y="3234690"/>
                  <a:pt x="1312164" y="3230118"/>
                </a:cubicBezTo>
                <a:cubicBezTo>
                  <a:pt x="1312164" y="3223260"/>
                  <a:pt x="1293876" y="3163824"/>
                  <a:pt x="1293876" y="3159252"/>
                </a:cubicBezTo>
                <a:lnTo>
                  <a:pt x="1293876" y="3111246"/>
                </a:lnTo>
                <a:cubicBezTo>
                  <a:pt x="1298448" y="3104388"/>
                  <a:pt x="1303020" y="3097530"/>
                  <a:pt x="1303020" y="3090672"/>
                </a:cubicBezTo>
                <a:cubicBezTo>
                  <a:pt x="1303020" y="3086100"/>
                  <a:pt x="1296162" y="3070098"/>
                  <a:pt x="1296162" y="3065526"/>
                </a:cubicBezTo>
                <a:cubicBezTo>
                  <a:pt x="1296162" y="3051810"/>
                  <a:pt x="1298448" y="3044952"/>
                  <a:pt x="1314450" y="3026664"/>
                </a:cubicBezTo>
                <a:lnTo>
                  <a:pt x="1259586" y="2590038"/>
                </a:lnTo>
                <a:cubicBezTo>
                  <a:pt x="1259586" y="2576322"/>
                  <a:pt x="1261872" y="2560320"/>
                  <a:pt x="1261872" y="2544318"/>
                </a:cubicBezTo>
                <a:cubicBezTo>
                  <a:pt x="1261872" y="2535174"/>
                  <a:pt x="1264158" y="2526030"/>
                  <a:pt x="1264158" y="2516886"/>
                </a:cubicBezTo>
                <a:cubicBezTo>
                  <a:pt x="1264158" y="2510028"/>
                  <a:pt x="1266444" y="2500884"/>
                  <a:pt x="1266444" y="2491740"/>
                </a:cubicBezTo>
                <a:cubicBezTo>
                  <a:pt x="1264158" y="2468880"/>
                  <a:pt x="1277874" y="2450592"/>
                  <a:pt x="1287018" y="2430018"/>
                </a:cubicBezTo>
                <a:cubicBezTo>
                  <a:pt x="1287018" y="2425446"/>
                  <a:pt x="1287018" y="2418588"/>
                  <a:pt x="1289304" y="2414016"/>
                </a:cubicBezTo>
                <a:lnTo>
                  <a:pt x="1289304" y="2311146"/>
                </a:lnTo>
                <a:cubicBezTo>
                  <a:pt x="1234440" y="2194560"/>
                  <a:pt x="1202436" y="2064258"/>
                  <a:pt x="1200150" y="1947672"/>
                </a:cubicBezTo>
                <a:cubicBezTo>
                  <a:pt x="1197864" y="1892808"/>
                  <a:pt x="1202436" y="1879092"/>
                  <a:pt x="1202436" y="1853946"/>
                </a:cubicBezTo>
                <a:cubicBezTo>
                  <a:pt x="1195578" y="1860804"/>
                  <a:pt x="1184148" y="1876806"/>
                  <a:pt x="1177290" y="1876806"/>
                </a:cubicBezTo>
                <a:cubicBezTo>
                  <a:pt x="1152144" y="1876806"/>
                  <a:pt x="1152144" y="1844802"/>
                  <a:pt x="1124712" y="1844802"/>
                </a:cubicBezTo>
                <a:cubicBezTo>
                  <a:pt x="1117854" y="1844802"/>
                  <a:pt x="1094994" y="1853946"/>
                  <a:pt x="1088136" y="1853946"/>
                </a:cubicBezTo>
                <a:cubicBezTo>
                  <a:pt x="1072134" y="1853946"/>
                  <a:pt x="1058418" y="1844802"/>
                  <a:pt x="1058418" y="1831086"/>
                </a:cubicBezTo>
                <a:cubicBezTo>
                  <a:pt x="1058418" y="1810512"/>
                  <a:pt x="1085850" y="1778508"/>
                  <a:pt x="1092708" y="1762506"/>
                </a:cubicBezTo>
                <a:cubicBezTo>
                  <a:pt x="1101852" y="1741932"/>
                  <a:pt x="1108710" y="1721358"/>
                  <a:pt x="1110996" y="1700784"/>
                </a:cubicBezTo>
                <a:cubicBezTo>
                  <a:pt x="1113282" y="1691640"/>
                  <a:pt x="1115568" y="1680210"/>
                  <a:pt x="1115568" y="1668780"/>
                </a:cubicBezTo>
                <a:cubicBezTo>
                  <a:pt x="1115568" y="1641348"/>
                  <a:pt x="1120140" y="1655064"/>
                  <a:pt x="1131570" y="1650492"/>
                </a:cubicBezTo>
                <a:cubicBezTo>
                  <a:pt x="1147572" y="1618488"/>
                  <a:pt x="1159002" y="1584198"/>
                  <a:pt x="1175004" y="1554480"/>
                </a:cubicBezTo>
                <a:cubicBezTo>
                  <a:pt x="1181862" y="1538478"/>
                  <a:pt x="1191006" y="1522476"/>
                  <a:pt x="1202436" y="1508760"/>
                </a:cubicBezTo>
                <a:cubicBezTo>
                  <a:pt x="1202436" y="1506474"/>
                  <a:pt x="1239012" y="1490472"/>
                  <a:pt x="1239012" y="1476756"/>
                </a:cubicBezTo>
                <a:cubicBezTo>
                  <a:pt x="1239012" y="1458468"/>
                  <a:pt x="1218438" y="1435608"/>
                  <a:pt x="1207008" y="1419606"/>
                </a:cubicBezTo>
                <a:cubicBezTo>
                  <a:pt x="1193292" y="1421892"/>
                  <a:pt x="994410" y="1458468"/>
                  <a:pt x="944118" y="1458468"/>
                </a:cubicBezTo>
                <a:lnTo>
                  <a:pt x="777240" y="1458468"/>
                </a:lnTo>
                <a:cubicBezTo>
                  <a:pt x="726948" y="1453896"/>
                  <a:pt x="697230" y="1453896"/>
                  <a:pt x="690372" y="1453896"/>
                </a:cubicBezTo>
                <a:cubicBezTo>
                  <a:pt x="656082" y="1453896"/>
                  <a:pt x="614934" y="1449324"/>
                  <a:pt x="614934" y="1501902"/>
                </a:cubicBezTo>
                <a:lnTo>
                  <a:pt x="614934" y="1572768"/>
                </a:lnTo>
                <a:cubicBezTo>
                  <a:pt x="621792" y="1607058"/>
                  <a:pt x="560070" y="1611630"/>
                  <a:pt x="541782" y="1611630"/>
                </a:cubicBezTo>
                <a:cubicBezTo>
                  <a:pt x="420624" y="1611630"/>
                  <a:pt x="285750" y="1545336"/>
                  <a:pt x="164592" y="1545336"/>
                </a:cubicBezTo>
                <a:cubicBezTo>
                  <a:pt x="112014" y="1545336"/>
                  <a:pt x="45720" y="1552194"/>
                  <a:pt x="2286" y="1623060"/>
                </a:cubicBezTo>
                <a:cubicBezTo>
                  <a:pt x="2286" y="1623060"/>
                  <a:pt x="0" y="1623060"/>
                  <a:pt x="0" y="1618488"/>
                </a:cubicBezTo>
                <a:cubicBezTo>
                  <a:pt x="0" y="1611630"/>
                  <a:pt x="9144" y="1602486"/>
                  <a:pt x="13716" y="1593342"/>
                </a:cubicBezTo>
                <a:cubicBezTo>
                  <a:pt x="36576" y="1549908"/>
                  <a:pt x="102870" y="1485900"/>
                  <a:pt x="146304" y="1474470"/>
                </a:cubicBezTo>
                <a:cubicBezTo>
                  <a:pt x="178308" y="1465326"/>
                  <a:pt x="185166" y="1465326"/>
                  <a:pt x="210312" y="1465326"/>
                </a:cubicBezTo>
                <a:cubicBezTo>
                  <a:pt x="292608" y="1465326"/>
                  <a:pt x="370332" y="1527048"/>
                  <a:pt x="470916" y="1527048"/>
                </a:cubicBezTo>
                <a:cubicBezTo>
                  <a:pt x="493776" y="1527048"/>
                  <a:pt x="539496" y="1524762"/>
                  <a:pt x="539496" y="1483614"/>
                </a:cubicBezTo>
                <a:cubicBezTo>
                  <a:pt x="539496" y="1479042"/>
                  <a:pt x="525780" y="1392174"/>
                  <a:pt x="525780" y="1385316"/>
                </a:cubicBezTo>
                <a:cubicBezTo>
                  <a:pt x="525780" y="1330452"/>
                  <a:pt x="555498" y="1316736"/>
                  <a:pt x="596646" y="1316736"/>
                </a:cubicBezTo>
                <a:cubicBezTo>
                  <a:pt x="640080" y="1316736"/>
                  <a:pt x="758952" y="1351026"/>
                  <a:pt x="864108" y="1351026"/>
                </a:cubicBezTo>
                <a:cubicBezTo>
                  <a:pt x="939546" y="1351026"/>
                  <a:pt x="1021842" y="1330452"/>
                  <a:pt x="1092708" y="1282446"/>
                </a:cubicBezTo>
                <a:cubicBezTo>
                  <a:pt x="1115568" y="1266444"/>
                  <a:pt x="1143000" y="1257300"/>
                  <a:pt x="1168146" y="1243584"/>
                </a:cubicBezTo>
                <a:lnTo>
                  <a:pt x="1168146" y="1040130"/>
                </a:lnTo>
                <a:cubicBezTo>
                  <a:pt x="1172718" y="1012698"/>
                  <a:pt x="1181862" y="964692"/>
                  <a:pt x="1181862" y="957834"/>
                </a:cubicBezTo>
                <a:cubicBezTo>
                  <a:pt x="1181862" y="946404"/>
                  <a:pt x="1126998" y="843534"/>
                  <a:pt x="1110996" y="834390"/>
                </a:cubicBezTo>
                <a:cubicBezTo>
                  <a:pt x="1085850" y="820674"/>
                  <a:pt x="1051560" y="822960"/>
                  <a:pt x="1026414" y="816102"/>
                </a:cubicBezTo>
                <a:cubicBezTo>
                  <a:pt x="1010412" y="813816"/>
                  <a:pt x="992124" y="809244"/>
                  <a:pt x="978408" y="804672"/>
                </a:cubicBezTo>
                <a:cubicBezTo>
                  <a:pt x="905256" y="784098"/>
                  <a:pt x="843534" y="752094"/>
                  <a:pt x="770382" y="694944"/>
                </a:cubicBezTo>
                <a:cubicBezTo>
                  <a:pt x="754380" y="683514"/>
                  <a:pt x="731520" y="683514"/>
                  <a:pt x="715518" y="672084"/>
                </a:cubicBezTo>
                <a:cubicBezTo>
                  <a:pt x="704088" y="665226"/>
                  <a:pt x="699516" y="644652"/>
                  <a:pt x="685800" y="635508"/>
                </a:cubicBezTo>
                <a:cubicBezTo>
                  <a:pt x="649224" y="608076"/>
                  <a:pt x="605790" y="578358"/>
                  <a:pt x="569214" y="537210"/>
                </a:cubicBezTo>
                <a:cubicBezTo>
                  <a:pt x="523494" y="486918"/>
                  <a:pt x="489204" y="434340"/>
                  <a:pt x="464058" y="386334"/>
                </a:cubicBezTo>
                <a:cubicBezTo>
                  <a:pt x="448056" y="352044"/>
                  <a:pt x="445770" y="320040"/>
                  <a:pt x="416052" y="290322"/>
                </a:cubicBezTo>
                <a:cubicBezTo>
                  <a:pt x="411480" y="285750"/>
                  <a:pt x="260604" y="240030"/>
                  <a:pt x="260604" y="180594"/>
                </a:cubicBezTo>
                <a:cubicBezTo>
                  <a:pt x="260604" y="173736"/>
                  <a:pt x="269748" y="166878"/>
                  <a:pt x="269748" y="162306"/>
                </a:cubicBezTo>
                <a:cubicBezTo>
                  <a:pt x="269748" y="155448"/>
                  <a:pt x="265176" y="146304"/>
                  <a:pt x="265176" y="141732"/>
                </a:cubicBezTo>
                <a:cubicBezTo>
                  <a:pt x="265176" y="125730"/>
                  <a:pt x="281178" y="114300"/>
                  <a:pt x="281178" y="98298"/>
                </a:cubicBezTo>
                <a:cubicBezTo>
                  <a:pt x="281178" y="64008"/>
                  <a:pt x="278892" y="89154"/>
                  <a:pt x="301752" y="80010"/>
                </a:cubicBezTo>
                <a:lnTo>
                  <a:pt x="242316" y="6858"/>
                </a:lnTo>
                <a:cubicBezTo>
                  <a:pt x="244602" y="2286"/>
                  <a:pt x="249174" y="0"/>
                  <a:pt x="253746" y="0"/>
                </a:cubicBezTo>
                <a:cubicBezTo>
                  <a:pt x="274320" y="0"/>
                  <a:pt x="292608" y="25146"/>
                  <a:pt x="310896" y="38862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BB57337-709D-BCE5-3020-16F54D964C7A}"/>
              </a:ext>
            </a:extLst>
          </p:cNvPr>
          <p:cNvSpPr/>
          <p:nvPr/>
        </p:nvSpPr>
        <p:spPr>
          <a:xfrm>
            <a:off x="7870317" y="1140361"/>
            <a:ext cx="2248239" cy="5233458"/>
          </a:xfrm>
          <a:custGeom>
            <a:avLst/>
            <a:gdLst>
              <a:gd name="connsiteX0" fmla="*/ 267462 w 550925"/>
              <a:gd name="connsiteY0" fmla="*/ 36576 h 1282445"/>
              <a:gd name="connsiteX1" fmla="*/ 272034 w 550925"/>
              <a:gd name="connsiteY1" fmla="*/ 70866 h 1282445"/>
              <a:gd name="connsiteX2" fmla="*/ 281178 w 550925"/>
              <a:gd name="connsiteY2" fmla="*/ 84582 h 1282445"/>
              <a:gd name="connsiteX3" fmla="*/ 249174 w 550925"/>
              <a:gd name="connsiteY3" fmla="*/ 157734 h 1282445"/>
              <a:gd name="connsiteX4" fmla="*/ 356616 w 550925"/>
              <a:gd name="connsiteY4" fmla="*/ 194310 h 1282445"/>
              <a:gd name="connsiteX5" fmla="*/ 402336 w 550925"/>
              <a:gd name="connsiteY5" fmla="*/ 228600 h 1282445"/>
              <a:gd name="connsiteX6" fmla="*/ 418338 w 550925"/>
              <a:gd name="connsiteY6" fmla="*/ 260604 h 1282445"/>
              <a:gd name="connsiteX7" fmla="*/ 452628 w 550925"/>
              <a:gd name="connsiteY7" fmla="*/ 304038 h 1282445"/>
              <a:gd name="connsiteX8" fmla="*/ 484632 w 550925"/>
              <a:gd name="connsiteY8" fmla="*/ 354330 h 1282445"/>
              <a:gd name="connsiteX9" fmla="*/ 516636 w 550925"/>
              <a:gd name="connsiteY9" fmla="*/ 429768 h 1282445"/>
              <a:gd name="connsiteX10" fmla="*/ 546354 w 550925"/>
              <a:gd name="connsiteY10" fmla="*/ 484632 h 1282445"/>
              <a:gd name="connsiteX11" fmla="*/ 550926 w 550925"/>
              <a:gd name="connsiteY11" fmla="*/ 502920 h 1282445"/>
              <a:gd name="connsiteX12" fmla="*/ 532638 w 550925"/>
              <a:gd name="connsiteY12" fmla="*/ 541782 h 1282445"/>
              <a:gd name="connsiteX13" fmla="*/ 512064 w 550925"/>
              <a:gd name="connsiteY13" fmla="*/ 523494 h 1282445"/>
              <a:gd name="connsiteX14" fmla="*/ 516636 w 550925"/>
              <a:gd name="connsiteY14" fmla="*/ 516636 h 1282445"/>
              <a:gd name="connsiteX15" fmla="*/ 500634 w 550925"/>
              <a:gd name="connsiteY15" fmla="*/ 507492 h 1282445"/>
              <a:gd name="connsiteX16" fmla="*/ 516636 w 550925"/>
              <a:gd name="connsiteY16" fmla="*/ 493776 h 1282445"/>
              <a:gd name="connsiteX17" fmla="*/ 452628 w 550925"/>
              <a:gd name="connsiteY17" fmla="*/ 411480 h 1282445"/>
              <a:gd name="connsiteX18" fmla="*/ 409194 w 550925"/>
              <a:gd name="connsiteY18" fmla="*/ 338328 h 1282445"/>
              <a:gd name="connsiteX19" fmla="*/ 342900 w 550925"/>
              <a:gd name="connsiteY19" fmla="*/ 288036 h 1282445"/>
              <a:gd name="connsiteX20" fmla="*/ 324612 w 550925"/>
              <a:gd name="connsiteY20" fmla="*/ 331470 h 1282445"/>
              <a:gd name="connsiteX21" fmla="*/ 324612 w 550925"/>
              <a:gd name="connsiteY21" fmla="*/ 507492 h 1282445"/>
              <a:gd name="connsiteX22" fmla="*/ 322326 w 550925"/>
              <a:gd name="connsiteY22" fmla="*/ 537210 h 1282445"/>
              <a:gd name="connsiteX23" fmla="*/ 345186 w 550925"/>
              <a:gd name="connsiteY23" fmla="*/ 624078 h 1282445"/>
              <a:gd name="connsiteX24" fmla="*/ 285750 w 550925"/>
              <a:gd name="connsiteY24" fmla="*/ 795528 h 1282445"/>
              <a:gd name="connsiteX25" fmla="*/ 297180 w 550925"/>
              <a:gd name="connsiteY25" fmla="*/ 838962 h 1282445"/>
              <a:gd name="connsiteX26" fmla="*/ 301752 w 550925"/>
              <a:gd name="connsiteY26" fmla="*/ 875538 h 1282445"/>
              <a:gd name="connsiteX27" fmla="*/ 297180 w 550925"/>
              <a:gd name="connsiteY27" fmla="*/ 923544 h 1282445"/>
              <a:gd name="connsiteX28" fmla="*/ 338328 w 550925"/>
              <a:gd name="connsiteY28" fmla="*/ 1069848 h 1282445"/>
              <a:gd name="connsiteX29" fmla="*/ 306324 w 550925"/>
              <a:gd name="connsiteY29" fmla="*/ 1108710 h 1282445"/>
              <a:gd name="connsiteX30" fmla="*/ 288036 w 550925"/>
              <a:gd name="connsiteY30" fmla="*/ 1099566 h 1282445"/>
              <a:gd name="connsiteX31" fmla="*/ 260604 w 550925"/>
              <a:gd name="connsiteY31" fmla="*/ 980694 h 1282445"/>
              <a:gd name="connsiteX32" fmla="*/ 256032 w 550925"/>
              <a:gd name="connsiteY32" fmla="*/ 918972 h 1282445"/>
              <a:gd name="connsiteX33" fmla="*/ 240030 w 550925"/>
              <a:gd name="connsiteY33" fmla="*/ 875538 h 1282445"/>
              <a:gd name="connsiteX34" fmla="*/ 221742 w 550925"/>
              <a:gd name="connsiteY34" fmla="*/ 832104 h 1282445"/>
              <a:gd name="connsiteX35" fmla="*/ 208026 w 550925"/>
              <a:gd name="connsiteY35" fmla="*/ 902970 h 1282445"/>
              <a:gd name="connsiteX36" fmla="*/ 217170 w 550925"/>
              <a:gd name="connsiteY36" fmla="*/ 964692 h 1282445"/>
              <a:gd name="connsiteX37" fmla="*/ 196596 w 550925"/>
              <a:gd name="connsiteY37" fmla="*/ 1060704 h 1282445"/>
              <a:gd name="connsiteX38" fmla="*/ 233172 w 550925"/>
              <a:gd name="connsiteY38" fmla="*/ 1122426 h 1282445"/>
              <a:gd name="connsiteX39" fmla="*/ 208026 w 550925"/>
              <a:gd name="connsiteY39" fmla="*/ 1181862 h 1282445"/>
              <a:gd name="connsiteX40" fmla="*/ 166878 w 550925"/>
              <a:gd name="connsiteY40" fmla="*/ 1282446 h 1282445"/>
              <a:gd name="connsiteX41" fmla="*/ 148590 w 550925"/>
              <a:gd name="connsiteY41" fmla="*/ 1264158 h 1282445"/>
              <a:gd name="connsiteX42" fmla="*/ 148590 w 550925"/>
              <a:gd name="connsiteY42" fmla="*/ 1211580 h 1282445"/>
              <a:gd name="connsiteX43" fmla="*/ 162306 w 550925"/>
              <a:gd name="connsiteY43" fmla="*/ 1159002 h 1282445"/>
              <a:gd name="connsiteX44" fmla="*/ 162306 w 550925"/>
              <a:gd name="connsiteY44" fmla="*/ 1113282 h 1282445"/>
              <a:gd name="connsiteX45" fmla="*/ 137160 w 550925"/>
              <a:gd name="connsiteY45" fmla="*/ 987552 h 1282445"/>
              <a:gd name="connsiteX46" fmla="*/ 141732 w 550925"/>
              <a:gd name="connsiteY46" fmla="*/ 891540 h 1282445"/>
              <a:gd name="connsiteX47" fmla="*/ 123444 w 550925"/>
              <a:gd name="connsiteY47" fmla="*/ 832104 h 1282445"/>
              <a:gd name="connsiteX48" fmla="*/ 112014 w 550925"/>
              <a:gd name="connsiteY48" fmla="*/ 731520 h 1282445"/>
              <a:gd name="connsiteX49" fmla="*/ 114300 w 550925"/>
              <a:gd name="connsiteY49" fmla="*/ 633222 h 1282445"/>
              <a:gd name="connsiteX50" fmla="*/ 128016 w 550925"/>
              <a:gd name="connsiteY50" fmla="*/ 534924 h 1282445"/>
              <a:gd name="connsiteX51" fmla="*/ 128016 w 550925"/>
              <a:gd name="connsiteY51" fmla="*/ 489204 h 1282445"/>
              <a:gd name="connsiteX52" fmla="*/ 102870 w 550925"/>
              <a:gd name="connsiteY52" fmla="*/ 395478 h 1282445"/>
              <a:gd name="connsiteX53" fmla="*/ 86868 w 550925"/>
              <a:gd name="connsiteY53" fmla="*/ 324612 h 1282445"/>
              <a:gd name="connsiteX54" fmla="*/ 32004 w 550925"/>
              <a:gd name="connsiteY54" fmla="*/ 379476 h 1282445"/>
              <a:gd name="connsiteX55" fmla="*/ 0 w 550925"/>
              <a:gd name="connsiteY55" fmla="*/ 331470 h 1282445"/>
              <a:gd name="connsiteX56" fmla="*/ 70866 w 550925"/>
              <a:gd name="connsiteY56" fmla="*/ 141732 h 1282445"/>
              <a:gd name="connsiteX57" fmla="*/ 112014 w 550925"/>
              <a:gd name="connsiteY57" fmla="*/ 82296 h 1282445"/>
              <a:gd name="connsiteX58" fmla="*/ 130302 w 550925"/>
              <a:gd name="connsiteY58" fmla="*/ 96012 h 1282445"/>
              <a:gd name="connsiteX59" fmla="*/ 96012 w 550925"/>
              <a:gd name="connsiteY59" fmla="*/ 189738 h 1282445"/>
              <a:gd name="connsiteX60" fmla="*/ 107442 w 550925"/>
              <a:gd name="connsiteY60" fmla="*/ 189738 h 1282445"/>
              <a:gd name="connsiteX61" fmla="*/ 180594 w 550925"/>
              <a:gd name="connsiteY61" fmla="*/ 155448 h 1282445"/>
              <a:gd name="connsiteX62" fmla="*/ 148590 w 550925"/>
              <a:gd name="connsiteY62" fmla="*/ 82296 h 1282445"/>
              <a:gd name="connsiteX63" fmla="*/ 157734 w 550925"/>
              <a:gd name="connsiteY63" fmla="*/ 66294 h 1282445"/>
              <a:gd name="connsiteX64" fmla="*/ 157734 w 550925"/>
              <a:gd name="connsiteY64" fmla="*/ 57150 h 1282445"/>
              <a:gd name="connsiteX65" fmla="*/ 210312 w 550925"/>
              <a:gd name="connsiteY65" fmla="*/ 0 h 1282445"/>
              <a:gd name="connsiteX66" fmla="*/ 267462 w 550925"/>
              <a:gd name="connsiteY66" fmla="*/ 36576 h 1282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50925" h="1282445">
                <a:moveTo>
                  <a:pt x="267462" y="36576"/>
                </a:moveTo>
                <a:cubicBezTo>
                  <a:pt x="272034" y="45720"/>
                  <a:pt x="267462" y="59436"/>
                  <a:pt x="272034" y="70866"/>
                </a:cubicBezTo>
                <a:cubicBezTo>
                  <a:pt x="272034" y="75438"/>
                  <a:pt x="281178" y="80010"/>
                  <a:pt x="281178" y="84582"/>
                </a:cubicBezTo>
                <a:cubicBezTo>
                  <a:pt x="281178" y="91440"/>
                  <a:pt x="249174" y="153162"/>
                  <a:pt x="249174" y="157734"/>
                </a:cubicBezTo>
                <a:cubicBezTo>
                  <a:pt x="249174" y="185166"/>
                  <a:pt x="347472" y="192024"/>
                  <a:pt x="356616" y="194310"/>
                </a:cubicBezTo>
                <a:cubicBezTo>
                  <a:pt x="370332" y="198882"/>
                  <a:pt x="388620" y="208026"/>
                  <a:pt x="402336" y="228600"/>
                </a:cubicBezTo>
                <a:cubicBezTo>
                  <a:pt x="409194" y="235458"/>
                  <a:pt x="411480" y="249174"/>
                  <a:pt x="418338" y="260604"/>
                </a:cubicBezTo>
                <a:cubicBezTo>
                  <a:pt x="427482" y="274320"/>
                  <a:pt x="443484" y="288036"/>
                  <a:pt x="452628" y="304038"/>
                </a:cubicBezTo>
                <a:cubicBezTo>
                  <a:pt x="464058" y="317754"/>
                  <a:pt x="475488" y="336042"/>
                  <a:pt x="484632" y="354330"/>
                </a:cubicBezTo>
                <a:cubicBezTo>
                  <a:pt x="498348" y="377190"/>
                  <a:pt x="505206" y="404622"/>
                  <a:pt x="516636" y="429768"/>
                </a:cubicBezTo>
                <a:cubicBezTo>
                  <a:pt x="523494" y="448056"/>
                  <a:pt x="534924" y="464058"/>
                  <a:pt x="546354" y="484632"/>
                </a:cubicBezTo>
                <a:cubicBezTo>
                  <a:pt x="548640" y="486918"/>
                  <a:pt x="550926" y="496062"/>
                  <a:pt x="550926" y="502920"/>
                </a:cubicBezTo>
                <a:cubicBezTo>
                  <a:pt x="550926" y="516636"/>
                  <a:pt x="548640" y="541782"/>
                  <a:pt x="532638" y="541782"/>
                </a:cubicBezTo>
                <a:cubicBezTo>
                  <a:pt x="523494" y="541782"/>
                  <a:pt x="512064" y="523494"/>
                  <a:pt x="512064" y="523494"/>
                </a:cubicBezTo>
                <a:cubicBezTo>
                  <a:pt x="512064" y="518922"/>
                  <a:pt x="514350" y="518922"/>
                  <a:pt x="516636" y="516636"/>
                </a:cubicBezTo>
                <a:cubicBezTo>
                  <a:pt x="512064" y="512064"/>
                  <a:pt x="505206" y="509778"/>
                  <a:pt x="500634" y="507492"/>
                </a:cubicBezTo>
                <a:cubicBezTo>
                  <a:pt x="507492" y="502920"/>
                  <a:pt x="516636" y="500634"/>
                  <a:pt x="516636" y="493776"/>
                </a:cubicBezTo>
                <a:cubicBezTo>
                  <a:pt x="516636" y="468630"/>
                  <a:pt x="470916" y="432054"/>
                  <a:pt x="452628" y="411480"/>
                </a:cubicBezTo>
                <a:cubicBezTo>
                  <a:pt x="434340" y="388620"/>
                  <a:pt x="422910" y="361188"/>
                  <a:pt x="409194" y="338328"/>
                </a:cubicBezTo>
                <a:cubicBezTo>
                  <a:pt x="395478" y="313182"/>
                  <a:pt x="361188" y="297180"/>
                  <a:pt x="342900" y="288036"/>
                </a:cubicBezTo>
                <a:cubicBezTo>
                  <a:pt x="333756" y="301752"/>
                  <a:pt x="324612" y="315468"/>
                  <a:pt x="324612" y="331470"/>
                </a:cubicBezTo>
                <a:cubicBezTo>
                  <a:pt x="322326" y="493776"/>
                  <a:pt x="324612" y="500634"/>
                  <a:pt x="324612" y="507492"/>
                </a:cubicBezTo>
                <a:cubicBezTo>
                  <a:pt x="322326" y="516636"/>
                  <a:pt x="322326" y="532638"/>
                  <a:pt x="322326" y="537210"/>
                </a:cubicBezTo>
                <a:cubicBezTo>
                  <a:pt x="322326" y="564642"/>
                  <a:pt x="345186" y="566928"/>
                  <a:pt x="345186" y="624078"/>
                </a:cubicBezTo>
                <a:cubicBezTo>
                  <a:pt x="345186" y="742950"/>
                  <a:pt x="285750" y="756666"/>
                  <a:pt x="285750" y="795528"/>
                </a:cubicBezTo>
                <a:cubicBezTo>
                  <a:pt x="285750" y="802386"/>
                  <a:pt x="294894" y="825246"/>
                  <a:pt x="297180" y="838962"/>
                </a:cubicBezTo>
                <a:cubicBezTo>
                  <a:pt x="299466" y="848106"/>
                  <a:pt x="301752" y="868680"/>
                  <a:pt x="301752" y="875538"/>
                </a:cubicBezTo>
                <a:cubicBezTo>
                  <a:pt x="301752" y="880110"/>
                  <a:pt x="297180" y="918972"/>
                  <a:pt x="297180" y="923544"/>
                </a:cubicBezTo>
                <a:cubicBezTo>
                  <a:pt x="297180" y="950976"/>
                  <a:pt x="338328" y="1005840"/>
                  <a:pt x="338328" y="1069848"/>
                </a:cubicBezTo>
                <a:cubicBezTo>
                  <a:pt x="338328" y="1090422"/>
                  <a:pt x="331470" y="1108710"/>
                  <a:pt x="306324" y="1108710"/>
                </a:cubicBezTo>
                <a:cubicBezTo>
                  <a:pt x="299466" y="1108710"/>
                  <a:pt x="290322" y="1106424"/>
                  <a:pt x="288036" y="1099566"/>
                </a:cubicBezTo>
                <a:cubicBezTo>
                  <a:pt x="274320" y="1060704"/>
                  <a:pt x="269748" y="1019556"/>
                  <a:pt x="260604" y="980694"/>
                </a:cubicBezTo>
                <a:cubicBezTo>
                  <a:pt x="256032" y="960120"/>
                  <a:pt x="258318" y="937260"/>
                  <a:pt x="256032" y="918972"/>
                </a:cubicBezTo>
                <a:cubicBezTo>
                  <a:pt x="253746" y="905256"/>
                  <a:pt x="244602" y="889254"/>
                  <a:pt x="240030" y="875538"/>
                </a:cubicBezTo>
                <a:cubicBezTo>
                  <a:pt x="235458" y="864108"/>
                  <a:pt x="228600" y="841248"/>
                  <a:pt x="221742" y="832104"/>
                </a:cubicBezTo>
                <a:cubicBezTo>
                  <a:pt x="212598" y="843534"/>
                  <a:pt x="208026" y="880110"/>
                  <a:pt x="208026" y="902970"/>
                </a:cubicBezTo>
                <a:cubicBezTo>
                  <a:pt x="208026" y="907542"/>
                  <a:pt x="217170" y="960120"/>
                  <a:pt x="217170" y="964692"/>
                </a:cubicBezTo>
                <a:cubicBezTo>
                  <a:pt x="217170" y="971550"/>
                  <a:pt x="196596" y="1056132"/>
                  <a:pt x="196596" y="1060704"/>
                </a:cubicBezTo>
                <a:cubicBezTo>
                  <a:pt x="196596" y="1099566"/>
                  <a:pt x="233172" y="1099566"/>
                  <a:pt x="233172" y="1122426"/>
                </a:cubicBezTo>
                <a:cubicBezTo>
                  <a:pt x="233172" y="1129284"/>
                  <a:pt x="214884" y="1163574"/>
                  <a:pt x="208026" y="1181862"/>
                </a:cubicBezTo>
                <a:cubicBezTo>
                  <a:pt x="201168" y="1195578"/>
                  <a:pt x="212598" y="1282446"/>
                  <a:pt x="166878" y="1282446"/>
                </a:cubicBezTo>
                <a:cubicBezTo>
                  <a:pt x="155448" y="1282446"/>
                  <a:pt x="148590" y="1268730"/>
                  <a:pt x="148590" y="1264158"/>
                </a:cubicBezTo>
                <a:lnTo>
                  <a:pt x="148590" y="1211580"/>
                </a:lnTo>
                <a:cubicBezTo>
                  <a:pt x="153162" y="1195578"/>
                  <a:pt x="157734" y="1177290"/>
                  <a:pt x="162306" y="1159002"/>
                </a:cubicBezTo>
                <a:lnTo>
                  <a:pt x="162306" y="1113282"/>
                </a:lnTo>
                <a:cubicBezTo>
                  <a:pt x="157734" y="1072134"/>
                  <a:pt x="144018" y="1028700"/>
                  <a:pt x="137160" y="987552"/>
                </a:cubicBezTo>
                <a:lnTo>
                  <a:pt x="141732" y="891540"/>
                </a:lnTo>
                <a:cubicBezTo>
                  <a:pt x="141732" y="873252"/>
                  <a:pt x="130302" y="850392"/>
                  <a:pt x="123444" y="832104"/>
                </a:cubicBezTo>
                <a:cubicBezTo>
                  <a:pt x="114300" y="800100"/>
                  <a:pt x="114300" y="763524"/>
                  <a:pt x="112014" y="731520"/>
                </a:cubicBezTo>
                <a:lnTo>
                  <a:pt x="114300" y="633222"/>
                </a:lnTo>
                <a:cubicBezTo>
                  <a:pt x="116586" y="601218"/>
                  <a:pt x="121158" y="566928"/>
                  <a:pt x="128016" y="534924"/>
                </a:cubicBezTo>
                <a:lnTo>
                  <a:pt x="128016" y="489204"/>
                </a:lnTo>
                <a:cubicBezTo>
                  <a:pt x="121158" y="459486"/>
                  <a:pt x="112014" y="427482"/>
                  <a:pt x="102870" y="395478"/>
                </a:cubicBezTo>
                <a:cubicBezTo>
                  <a:pt x="96012" y="372618"/>
                  <a:pt x="91440" y="347472"/>
                  <a:pt x="86868" y="324612"/>
                </a:cubicBezTo>
                <a:cubicBezTo>
                  <a:pt x="68580" y="347472"/>
                  <a:pt x="59436" y="379476"/>
                  <a:pt x="32004" y="379476"/>
                </a:cubicBezTo>
                <a:cubicBezTo>
                  <a:pt x="0" y="379476"/>
                  <a:pt x="0" y="345186"/>
                  <a:pt x="0" y="331470"/>
                </a:cubicBezTo>
                <a:cubicBezTo>
                  <a:pt x="0" y="265176"/>
                  <a:pt x="73152" y="210312"/>
                  <a:pt x="70866" y="141732"/>
                </a:cubicBezTo>
                <a:cubicBezTo>
                  <a:pt x="75438" y="125730"/>
                  <a:pt x="80010" y="82296"/>
                  <a:pt x="112014" y="82296"/>
                </a:cubicBezTo>
                <a:cubicBezTo>
                  <a:pt x="123444" y="82296"/>
                  <a:pt x="130302" y="89154"/>
                  <a:pt x="130302" y="96012"/>
                </a:cubicBezTo>
                <a:cubicBezTo>
                  <a:pt x="130302" y="102870"/>
                  <a:pt x="105156" y="157734"/>
                  <a:pt x="96012" y="189738"/>
                </a:cubicBezTo>
                <a:lnTo>
                  <a:pt x="107442" y="189738"/>
                </a:lnTo>
                <a:cubicBezTo>
                  <a:pt x="118872" y="187452"/>
                  <a:pt x="180594" y="173736"/>
                  <a:pt x="180594" y="155448"/>
                </a:cubicBezTo>
                <a:cubicBezTo>
                  <a:pt x="180594" y="148590"/>
                  <a:pt x="148590" y="86868"/>
                  <a:pt x="148590" y="82296"/>
                </a:cubicBezTo>
                <a:cubicBezTo>
                  <a:pt x="148590" y="70866"/>
                  <a:pt x="155448" y="77724"/>
                  <a:pt x="157734" y="66294"/>
                </a:cubicBezTo>
                <a:lnTo>
                  <a:pt x="157734" y="57150"/>
                </a:lnTo>
                <a:cubicBezTo>
                  <a:pt x="160020" y="9144"/>
                  <a:pt x="180594" y="0"/>
                  <a:pt x="210312" y="0"/>
                </a:cubicBezTo>
                <a:cubicBezTo>
                  <a:pt x="230886" y="0"/>
                  <a:pt x="258318" y="6858"/>
                  <a:pt x="267462" y="36576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0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形 3">
            <a:extLst>
              <a:ext uri="{FF2B5EF4-FFF2-40B4-BE49-F238E27FC236}">
                <a16:creationId xmlns:a16="http://schemas.microsoft.com/office/drawing/2014/main" id="{0049FAFC-65DA-BF3C-32EB-29C8BACAFB17}"/>
              </a:ext>
            </a:extLst>
          </p:cNvPr>
          <p:cNvSpPr/>
          <p:nvPr/>
        </p:nvSpPr>
        <p:spPr>
          <a:xfrm>
            <a:off x="1353710" y="788400"/>
            <a:ext cx="2260172" cy="5281200"/>
          </a:xfrm>
          <a:custGeom>
            <a:avLst/>
            <a:gdLst>
              <a:gd name="connsiteX0" fmla="*/ 1567890 w 2810265"/>
              <a:gd name="connsiteY0" fmla="*/ 912839 h 6566566"/>
              <a:gd name="connsiteX1" fmla="*/ 1589235 w 2810265"/>
              <a:gd name="connsiteY1" fmla="*/ 899964 h 6566566"/>
              <a:gd name="connsiteX2" fmla="*/ 1753831 w 2810265"/>
              <a:gd name="connsiteY2" fmla="*/ 818440 h 6566566"/>
              <a:gd name="connsiteX3" fmla="*/ 1785195 w 2810265"/>
              <a:gd name="connsiteY3" fmla="*/ 743737 h 6566566"/>
              <a:gd name="connsiteX4" fmla="*/ 1738145 w 2810265"/>
              <a:gd name="connsiteY4" fmla="*/ 648090 h 6566566"/>
              <a:gd name="connsiteX5" fmla="*/ 1579115 w 2810265"/>
              <a:gd name="connsiteY5" fmla="*/ 462452 h 6566566"/>
              <a:gd name="connsiteX6" fmla="*/ 1697601 w 2810265"/>
              <a:gd name="connsiteY6" fmla="*/ 72556 h 6566566"/>
              <a:gd name="connsiteX7" fmla="*/ 1937118 w 2810265"/>
              <a:gd name="connsiteY7" fmla="*/ 9274 h 6566566"/>
              <a:gd name="connsiteX8" fmla="*/ 2080405 w 2810265"/>
              <a:gd name="connsiteY8" fmla="*/ 12307 h 6566566"/>
              <a:gd name="connsiteX9" fmla="*/ 2218205 w 2810265"/>
              <a:gd name="connsiteY9" fmla="*/ 57374 h 6566566"/>
              <a:gd name="connsiteX10" fmla="*/ 2253148 w 2810265"/>
              <a:gd name="connsiteY10" fmla="*/ 140754 h 6566566"/>
              <a:gd name="connsiteX11" fmla="*/ 2268460 w 2810265"/>
              <a:gd name="connsiteY11" fmla="*/ 171264 h 6566566"/>
              <a:gd name="connsiteX12" fmla="*/ 2299278 w 2810265"/>
              <a:gd name="connsiteY12" fmla="*/ 205944 h 6566566"/>
              <a:gd name="connsiteX13" fmla="*/ 2315112 w 2810265"/>
              <a:gd name="connsiteY13" fmla="*/ 288597 h 6566566"/>
              <a:gd name="connsiteX14" fmla="*/ 2341571 w 2810265"/>
              <a:gd name="connsiteY14" fmla="*/ 352293 h 6566566"/>
              <a:gd name="connsiteX15" fmla="*/ 2394313 w 2810265"/>
              <a:gd name="connsiteY15" fmla="*/ 410420 h 6566566"/>
              <a:gd name="connsiteX16" fmla="*/ 2373818 w 2810265"/>
              <a:gd name="connsiteY16" fmla="*/ 503764 h 6566566"/>
              <a:gd name="connsiteX17" fmla="*/ 2388789 w 2810265"/>
              <a:gd name="connsiteY17" fmla="*/ 602481 h 6566566"/>
              <a:gd name="connsiteX18" fmla="*/ 2394720 w 2810265"/>
              <a:gd name="connsiteY18" fmla="*/ 633389 h 6566566"/>
              <a:gd name="connsiteX19" fmla="*/ 2353564 w 2810265"/>
              <a:gd name="connsiteY19" fmla="*/ 787577 h 6566566"/>
              <a:gd name="connsiteX20" fmla="*/ 2243393 w 2810265"/>
              <a:gd name="connsiteY20" fmla="*/ 839548 h 6566566"/>
              <a:gd name="connsiteX21" fmla="*/ 2204834 w 2810265"/>
              <a:gd name="connsiteY21" fmla="*/ 887792 h 6566566"/>
              <a:gd name="connsiteX22" fmla="*/ 2230854 w 2810265"/>
              <a:gd name="connsiteY22" fmla="*/ 1084096 h 6566566"/>
              <a:gd name="connsiteX23" fmla="*/ 2550234 w 2810265"/>
              <a:gd name="connsiteY23" fmla="*/ 1271253 h 6566566"/>
              <a:gd name="connsiteX24" fmla="*/ 2745697 w 2810265"/>
              <a:gd name="connsiteY24" fmla="*/ 1328025 h 6566566"/>
              <a:gd name="connsiteX25" fmla="*/ 2787514 w 2810265"/>
              <a:gd name="connsiteY25" fmla="*/ 1390039 h 6566566"/>
              <a:gd name="connsiteX26" fmla="*/ 2800922 w 2810265"/>
              <a:gd name="connsiteY26" fmla="*/ 1417561 h 6566566"/>
              <a:gd name="connsiteX27" fmla="*/ 2807731 w 2810265"/>
              <a:gd name="connsiteY27" fmla="*/ 1592623 h 6566566"/>
              <a:gd name="connsiteX28" fmla="*/ 2793727 w 2810265"/>
              <a:gd name="connsiteY28" fmla="*/ 1798432 h 6566566"/>
              <a:gd name="connsiteX29" fmla="*/ 2708398 w 2810265"/>
              <a:gd name="connsiteY29" fmla="*/ 2242335 h 6566566"/>
              <a:gd name="connsiteX30" fmla="*/ 2530304 w 2810265"/>
              <a:gd name="connsiteY30" fmla="*/ 2494673 h 6566566"/>
              <a:gd name="connsiteX31" fmla="*/ 2436492 w 2810265"/>
              <a:gd name="connsiteY31" fmla="*/ 2472092 h 6566566"/>
              <a:gd name="connsiteX32" fmla="*/ 2336675 w 2810265"/>
              <a:gd name="connsiteY32" fmla="*/ 2373610 h 6566566"/>
              <a:gd name="connsiteX33" fmla="*/ 2246782 w 2810265"/>
              <a:gd name="connsiteY33" fmla="*/ 2622156 h 6566566"/>
              <a:gd name="connsiteX34" fmla="*/ 2186743 w 2810265"/>
              <a:gd name="connsiteY34" fmla="*/ 2846812 h 6566566"/>
              <a:gd name="connsiteX35" fmla="*/ 2196224 w 2810265"/>
              <a:gd name="connsiteY35" fmla="*/ 2920612 h 6566566"/>
              <a:gd name="connsiteX36" fmla="*/ 2207215 w 2810265"/>
              <a:gd name="connsiteY36" fmla="*/ 3116527 h 6566566"/>
              <a:gd name="connsiteX37" fmla="*/ 2157530 w 2810265"/>
              <a:gd name="connsiteY37" fmla="*/ 3180732 h 6566566"/>
              <a:gd name="connsiteX38" fmla="*/ 2105920 w 2810265"/>
              <a:gd name="connsiteY38" fmla="*/ 3220517 h 6566566"/>
              <a:gd name="connsiteX39" fmla="*/ 2310967 w 2810265"/>
              <a:gd name="connsiteY39" fmla="*/ 3522134 h 6566566"/>
              <a:gd name="connsiteX40" fmla="*/ 2664652 w 2810265"/>
              <a:gd name="connsiteY40" fmla="*/ 4220247 h 6566566"/>
              <a:gd name="connsiteX41" fmla="*/ 2140022 w 2810265"/>
              <a:gd name="connsiteY41" fmla="*/ 4651590 h 6566566"/>
              <a:gd name="connsiteX42" fmla="*/ 1621711 w 2810265"/>
              <a:gd name="connsiteY42" fmla="*/ 4994507 h 6566566"/>
              <a:gd name="connsiteX43" fmla="*/ 1513879 w 2810265"/>
              <a:gd name="connsiteY43" fmla="*/ 5101292 h 6566566"/>
              <a:gd name="connsiteX44" fmla="*/ 1474595 w 2810265"/>
              <a:gd name="connsiteY44" fmla="*/ 5168563 h 6566566"/>
              <a:gd name="connsiteX45" fmla="*/ 1480853 w 2810265"/>
              <a:gd name="connsiteY45" fmla="*/ 5213368 h 6566566"/>
              <a:gd name="connsiteX46" fmla="*/ 1438261 w 2810265"/>
              <a:gd name="connsiteY46" fmla="*/ 5370560 h 6566566"/>
              <a:gd name="connsiteX47" fmla="*/ 1410443 w 2810265"/>
              <a:gd name="connsiteY47" fmla="*/ 5476652 h 6566566"/>
              <a:gd name="connsiteX48" fmla="*/ 1403326 w 2810265"/>
              <a:gd name="connsiteY48" fmla="*/ 5618884 h 6566566"/>
              <a:gd name="connsiteX49" fmla="*/ 1394938 w 2810265"/>
              <a:gd name="connsiteY49" fmla="*/ 5649682 h 6566566"/>
              <a:gd name="connsiteX50" fmla="*/ 1437937 w 2810265"/>
              <a:gd name="connsiteY50" fmla="*/ 5827608 h 6566566"/>
              <a:gd name="connsiteX51" fmla="*/ 1270028 w 2810265"/>
              <a:gd name="connsiteY51" fmla="*/ 5920657 h 6566566"/>
              <a:gd name="connsiteX52" fmla="*/ 1197603 w 2810265"/>
              <a:gd name="connsiteY52" fmla="*/ 5854096 h 6566566"/>
              <a:gd name="connsiteX53" fmla="*/ 1181876 w 2810265"/>
              <a:gd name="connsiteY53" fmla="*/ 5835582 h 6566566"/>
              <a:gd name="connsiteX54" fmla="*/ 1110895 w 2810265"/>
              <a:gd name="connsiteY54" fmla="*/ 5690739 h 6566566"/>
              <a:gd name="connsiteX55" fmla="*/ 1095796 w 2810265"/>
              <a:gd name="connsiteY55" fmla="*/ 5663032 h 6566566"/>
              <a:gd name="connsiteX56" fmla="*/ 1050597 w 2810265"/>
              <a:gd name="connsiteY56" fmla="*/ 5587709 h 6566566"/>
              <a:gd name="connsiteX57" fmla="*/ 1040476 w 2810265"/>
              <a:gd name="connsiteY57" fmla="*/ 5550665 h 6566566"/>
              <a:gd name="connsiteX58" fmla="*/ 1031119 w 2810265"/>
              <a:gd name="connsiteY58" fmla="*/ 5516314 h 6566566"/>
              <a:gd name="connsiteX59" fmla="*/ 1027946 w 2810265"/>
              <a:gd name="connsiteY59" fmla="*/ 5455154 h 6566566"/>
              <a:gd name="connsiteX60" fmla="*/ 960470 w 2810265"/>
              <a:gd name="connsiteY60" fmla="*/ 5299981 h 6566566"/>
              <a:gd name="connsiteX61" fmla="*/ 837490 w 2810265"/>
              <a:gd name="connsiteY61" fmla="*/ 5411002 h 6566566"/>
              <a:gd name="connsiteX62" fmla="*/ 657980 w 2810265"/>
              <a:gd name="connsiteY62" fmla="*/ 5792743 h 6566566"/>
              <a:gd name="connsiteX63" fmla="*/ 625368 w 2810265"/>
              <a:gd name="connsiteY63" fmla="*/ 5922225 h 6566566"/>
              <a:gd name="connsiteX64" fmla="*/ 624318 w 2810265"/>
              <a:gd name="connsiteY64" fmla="*/ 5935932 h 6566566"/>
              <a:gd name="connsiteX65" fmla="*/ 663249 w 2810265"/>
              <a:gd name="connsiteY65" fmla="*/ 6030968 h 6566566"/>
              <a:gd name="connsiteX66" fmla="*/ 674844 w 2810265"/>
              <a:gd name="connsiteY66" fmla="*/ 6092222 h 6566566"/>
              <a:gd name="connsiteX67" fmla="*/ 653494 w 2810265"/>
              <a:gd name="connsiteY67" fmla="*/ 6270378 h 6566566"/>
              <a:gd name="connsiteX68" fmla="*/ 652993 w 2810265"/>
              <a:gd name="connsiteY68" fmla="*/ 6342475 h 6566566"/>
              <a:gd name="connsiteX69" fmla="*/ 723498 w 2810265"/>
              <a:gd name="connsiteY69" fmla="*/ 6384469 h 6566566"/>
              <a:gd name="connsiteX70" fmla="*/ 774053 w 2810265"/>
              <a:gd name="connsiteY70" fmla="*/ 6421414 h 6566566"/>
              <a:gd name="connsiteX71" fmla="*/ 789874 w 2810265"/>
              <a:gd name="connsiteY71" fmla="*/ 6518854 h 6566566"/>
              <a:gd name="connsiteX72" fmla="*/ 757591 w 2810265"/>
              <a:gd name="connsiteY72" fmla="*/ 6538337 h 6566566"/>
              <a:gd name="connsiteX73" fmla="*/ 659560 w 2810265"/>
              <a:gd name="connsiteY73" fmla="*/ 6558426 h 6566566"/>
              <a:gd name="connsiteX74" fmla="*/ 492899 w 2810265"/>
              <a:gd name="connsiteY74" fmla="*/ 6560486 h 6566566"/>
              <a:gd name="connsiteX75" fmla="*/ 463042 w 2810265"/>
              <a:gd name="connsiteY75" fmla="*/ 6535521 h 6566566"/>
              <a:gd name="connsiteX76" fmla="*/ 439427 w 2810265"/>
              <a:gd name="connsiteY76" fmla="*/ 6523496 h 6566566"/>
              <a:gd name="connsiteX77" fmla="*/ 325627 w 2810265"/>
              <a:gd name="connsiteY77" fmla="*/ 6454940 h 6566566"/>
              <a:gd name="connsiteX78" fmla="*/ 315010 w 2810265"/>
              <a:gd name="connsiteY78" fmla="*/ 6437802 h 6566566"/>
              <a:gd name="connsiteX79" fmla="*/ 295195 w 2810265"/>
              <a:gd name="connsiteY79" fmla="*/ 6396305 h 6566566"/>
              <a:gd name="connsiteX80" fmla="*/ 254425 w 2810265"/>
              <a:gd name="connsiteY80" fmla="*/ 6308099 h 6566566"/>
              <a:gd name="connsiteX81" fmla="*/ 235706 w 2810265"/>
              <a:gd name="connsiteY81" fmla="*/ 6282604 h 6566566"/>
              <a:gd name="connsiteX82" fmla="*/ 27577 w 2810265"/>
              <a:gd name="connsiteY82" fmla="*/ 6078756 h 6566566"/>
              <a:gd name="connsiteX83" fmla="*/ 65368 w 2810265"/>
              <a:gd name="connsiteY83" fmla="*/ 5877769 h 6566566"/>
              <a:gd name="connsiteX84" fmla="*/ 539846 w 2810265"/>
              <a:gd name="connsiteY84" fmla="*/ 5262273 h 6566566"/>
              <a:gd name="connsiteX85" fmla="*/ 628512 w 2810265"/>
              <a:gd name="connsiteY85" fmla="*/ 4848905 h 6566566"/>
              <a:gd name="connsiteX86" fmla="*/ 696177 w 2810265"/>
              <a:gd name="connsiteY86" fmla="*/ 4741208 h 6566566"/>
              <a:gd name="connsiteX87" fmla="*/ 883001 w 2810265"/>
              <a:gd name="connsiteY87" fmla="*/ 4492642 h 6566566"/>
              <a:gd name="connsiteX88" fmla="*/ 912936 w 2810265"/>
              <a:gd name="connsiteY88" fmla="*/ 4456373 h 6566566"/>
              <a:gd name="connsiteX89" fmla="*/ 1080024 w 2810265"/>
              <a:gd name="connsiteY89" fmla="*/ 3962975 h 6566566"/>
              <a:gd name="connsiteX90" fmla="*/ 1140769 w 2810265"/>
              <a:gd name="connsiteY90" fmla="*/ 3790474 h 6566566"/>
              <a:gd name="connsiteX91" fmla="*/ 1234015 w 2810265"/>
              <a:gd name="connsiteY91" fmla="*/ 3477727 h 6566566"/>
              <a:gd name="connsiteX92" fmla="*/ 1222174 w 2810265"/>
              <a:gd name="connsiteY92" fmla="*/ 3424644 h 6566566"/>
              <a:gd name="connsiteX93" fmla="*/ 1128305 w 2810265"/>
              <a:gd name="connsiteY93" fmla="*/ 3179144 h 6566566"/>
              <a:gd name="connsiteX94" fmla="*/ 1130558 w 2810265"/>
              <a:gd name="connsiteY94" fmla="*/ 3032930 h 6566566"/>
              <a:gd name="connsiteX95" fmla="*/ 1161113 w 2810265"/>
              <a:gd name="connsiteY95" fmla="*/ 2841320 h 6566566"/>
              <a:gd name="connsiteX96" fmla="*/ 1181281 w 2810265"/>
              <a:gd name="connsiteY96" fmla="*/ 2706459 h 6566566"/>
              <a:gd name="connsiteX97" fmla="*/ 1197693 w 2810265"/>
              <a:gd name="connsiteY97" fmla="*/ 2622898 h 6566566"/>
              <a:gd name="connsiteX98" fmla="*/ 1214225 w 2810265"/>
              <a:gd name="connsiteY98" fmla="*/ 1483756 h 6566566"/>
              <a:gd name="connsiteX99" fmla="*/ 1173869 w 2810265"/>
              <a:gd name="connsiteY99" fmla="*/ 1453653 h 6566566"/>
              <a:gd name="connsiteX100" fmla="*/ 1072004 w 2810265"/>
              <a:gd name="connsiteY100" fmla="*/ 1494850 h 6566566"/>
              <a:gd name="connsiteX101" fmla="*/ 838549 w 2810265"/>
              <a:gd name="connsiteY101" fmla="*/ 1670392 h 6566566"/>
              <a:gd name="connsiteX102" fmla="*/ 1002271 w 2810265"/>
              <a:gd name="connsiteY102" fmla="*/ 2025169 h 6566566"/>
              <a:gd name="connsiteX103" fmla="*/ 1123835 w 2810265"/>
              <a:gd name="connsiteY103" fmla="*/ 2272619 h 6566566"/>
              <a:gd name="connsiteX104" fmla="*/ 1096329 w 2810265"/>
              <a:gd name="connsiteY104" fmla="*/ 2575566 h 6566566"/>
              <a:gd name="connsiteX105" fmla="*/ 1036848 w 2810265"/>
              <a:gd name="connsiteY105" fmla="*/ 2590340 h 6566566"/>
              <a:gd name="connsiteX106" fmla="*/ 993357 w 2810265"/>
              <a:gd name="connsiteY106" fmla="*/ 2589372 h 6566566"/>
              <a:gd name="connsiteX107" fmla="*/ 830127 w 2810265"/>
              <a:gd name="connsiteY107" fmla="*/ 2583610 h 6566566"/>
              <a:gd name="connsiteX108" fmla="*/ 796970 w 2810265"/>
              <a:gd name="connsiteY108" fmla="*/ 2572709 h 6566566"/>
              <a:gd name="connsiteX109" fmla="*/ 807530 w 2810265"/>
              <a:gd name="connsiteY109" fmla="*/ 2531935 h 6566566"/>
              <a:gd name="connsiteX110" fmla="*/ 830698 w 2810265"/>
              <a:gd name="connsiteY110" fmla="*/ 2450390 h 6566566"/>
              <a:gd name="connsiteX111" fmla="*/ 882480 w 2810265"/>
              <a:gd name="connsiteY111" fmla="*/ 2249616 h 6566566"/>
              <a:gd name="connsiteX112" fmla="*/ 869683 w 2810265"/>
              <a:gd name="connsiteY112" fmla="*/ 2196389 h 6566566"/>
              <a:gd name="connsiteX113" fmla="*/ 625758 w 2810265"/>
              <a:gd name="connsiteY113" fmla="*/ 1910200 h 6566566"/>
              <a:gd name="connsiteX114" fmla="*/ 410685 w 2810265"/>
              <a:gd name="connsiteY114" fmla="*/ 1516922 h 6566566"/>
              <a:gd name="connsiteX115" fmla="*/ 405358 w 2810265"/>
              <a:gd name="connsiteY115" fmla="*/ 1443187 h 6566566"/>
              <a:gd name="connsiteX116" fmla="*/ 451234 w 2810265"/>
              <a:gd name="connsiteY116" fmla="*/ 1394545 h 6566566"/>
              <a:gd name="connsiteX117" fmla="*/ 802872 w 2810265"/>
              <a:gd name="connsiteY117" fmla="*/ 1174219 h 6566566"/>
              <a:gd name="connsiteX118" fmla="*/ 1075759 w 2810265"/>
              <a:gd name="connsiteY118" fmla="*/ 1066863 h 6566566"/>
              <a:gd name="connsiteX119" fmla="*/ 1261012 w 2810265"/>
              <a:gd name="connsiteY119" fmla="*/ 962331 h 6566566"/>
              <a:gd name="connsiteX120" fmla="*/ 1371996 w 2810265"/>
              <a:gd name="connsiteY120" fmla="*/ 934148 h 6566566"/>
              <a:gd name="connsiteX121" fmla="*/ 1567869 w 2810265"/>
              <a:gd name="connsiteY121" fmla="*/ 912872 h 6566566"/>
              <a:gd name="connsiteX122" fmla="*/ 1181244 w 2810265"/>
              <a:gd name="connsiteY122" fmla="*/ 4898031 h 6566566"/>
              <a:gd name="connsiteX123" fmla="*/ 1533140 w 2810265"/>
              <a:gd name="connsiteY123" fmla="*/ 4688437 h 6566566"/>
              <a:gd name="connsiteX124" fmla="*/ 1681697 w 2810265"/>
              <a:gd name="connsiteY124" fmla="*/ 4504999 h 6566566"/>
              <a:gd name="connsiteX125" fmla="*/ 2078608 w 2810265"/>
              <a:gd name="connsiteY125" fmla="*/ 4150000 h 6566566"/>
              <a:gd name="connsiteX126" fmla="*/ 2090206 w 2810265"/>
              <a:gd name="connsiteY126" fmla="*/ 4103106 h 6566566"/>
              <a:gd name="connsiteX127" fmla="*/ 1995774 w 2810265"/>
              <a:gd name="connsiteY127" fmla="*/ 4045221 h 6566566"/>
              <a:gd name="connsiteX128" fmla="*/ 1837223 w 2810265"/>
              <a:gd name="connsiteY128" fmla="*/ 4030467 h 6566566"/>
              <a:gd name="connsiteX129" fmla="*/ 1745750 w 2810265"/>
              <a:gd name="connsiteY129" fmla="*/ 4182886 h 6566566"/>
              <a:gd name="connsiteX130" fmla="*/ 1660828 w 2810265"/>
              <a:gd name="connsiteY130" fmla="*/ 4263089 h 6566566"/>
              <a:gd name="connsiteX131" fmla="*/ 1636827 w 2810265"/>
              <a:gd name="connsiteY131" fmla="*/ 4283114 h 6566566"/>
              <a:gd name="connsiteX132" fmla="*/ 1512324 w 2810265"/>
              <a:gd name="connsiteY132" fmla="*/ 4404255 h 6566566"/>
              <a:gd name="connsiteX133" fmla="*/ 1412975 w 2810265"/>
              <a:gd name="connsiteY133" fmla="*/ 4566774 h 6566566"/>
              <a:gd name="connsiteX134" fmla="*/ 1150134 w 2810265"/>
              <a:gd name="connsiteY134" fmla="*/ 4857342 h 6566566"/>
              <a:gd name="connsiteX135" fmla="*/ 1181244 w 2810265"/>
              <a:gd name="connsiteY135" fmla="*/ 4898031 h 6566566"/>
              <a:gd name="connsiteX136" fmla="*/ 2650768 w 2810265"/>
              <a:gd name="connsiteY136" fmla="*/ 1684539 h 6566566"/>
              <a:gd name="connsiteX137" fmla="*/ 2623517 w 2810265"/>
              <a:gd name="connsiteY137" fmla="*/ 1600597 h 6566566"/>
              <a:gd name="connsiteX138" fmla="*/ 2616027 w 2810265"/>
              <a:gd name="connsiteY138" fmla="*/ 1631526 h 6566566"/>
              <a:gd name="connsiteX139" fmla="*/ 2590799 w 2810265"/>
              <a:gd name="connsiteY139" fmla="*/ 1729861 h 6566566"/>
              <a:gd name="connsiteX140" fmla="*/ 2618756 w 2810265"/>
              <a:gd name="connsiteY140" fmla="*/ 1819462 h 6566566"/>
              <a:gd name="connsiteX141" fmla="*/ 2650768 w 2810265"/>
              <a:gd name="connsiteY141" fmla="*/ 1684539 h 6566566"/>
              <a:gd name="connsiteX142" fmla="*/ 2623332 w 2810265"/>
              <a:gd name="connsiteY142" fmla="*/ 1358121 h 6566566"/>
              <a:gd name="connsiteX143" fmla="*/ 2597062 w 2810265"/>
              <a:gd name="connsiteY143" fmla="*/ 1361462 h 6566566"/>
              <a:gd name="connsiteX144" fmla="*/ 2615210 w 2810265"/>
              <a:gd name="connsiteY144" fmla="*/ 1366813 h 6566566"/>
              <a:gd name="connsiteX145" fmla="*/ 2623332 w 2810265"/>
              <a:gd name="connsiteY145" fmla="*/ 1358121 h 656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2810265" h="6566566">
                <a:moveTo>
                  <a:pt x="1567890" y="912839"/>
                </a:moveTo>
                <a:cubicBezTo>
                  <a:pt x="1574818" y="908210"/>
                  <a:pt x="1583929" y="905874"/>
                  <a:pt x="1589235" y="899964"/>
                </a:cubicBezTo>
                <a:cubicBezTo>
                  <a:pt x="1654368" y="827399"/>
                  <a:pt x="1728312" y="872877"/>
                  <a:pt x="1753831" y="818440"/>
                </a:cubicBezTo>
                <a:cubicBezTo>
                  <a:pt x="1765335" y="793906"/>
                  <a:pt x="1775193" y="768731"/>
                  <a:pt x="1785195" y="743737"/>
                </a:cubicBezTo>
                <a:cubicBezTo>
                  <a:pt x="1795652" y="717602"/>
                  <a:pt x="1765610" y="658597"/>
                  <a:pt x="1738145" y="648090"/>
                </a:cubicBezTo>
                <a:cubicBezTo>
                  <a:pt x="1620808" y="603215"/>
                  <a:pt x="1600452" y="503469"/>
                  <a:pt x="1579115" y="462452"/>
                </a:cubicBezTo>
                <a:cubicBezTo>
                  <a:pt x="1511167" y="331838"/>
                  <a:pt x="1559895" y="148256"/>
                  <a:pt x="1697601" y="72556"/>
                </a:cubicBezTo>
                <a:cubicBezTo>
                  <a:pt x="1771023" y="32191"/>
                  <a:pt x="1851251" y="7255"/>
                  <a:pt x="1937118" y="9274"/>
                </a:cubicBezTo>
                <a:cubicBezTo>
                  <a:pt x="1969462" y="10037"/>
                  <a:pt x="2031291" y="-13914"/>
                  <a:pt x="2080405" y="12307"/>
                </a:cubicBezTo>
                <a:cubicBezTo>
                  <a:pt x="2118643" y="32721"/>
                  <a:pt x="2165689" y="-11370"/>
                  <a:pt x="2218205" y="57374"/>
                </a:cubicBezTo>
                <a:cubicBezTo>
                  <a:pt x="2237179" y="82213"/>
                  <a:pt x="2266679" y="101202"/>
                  <a:pt x="2253148" y="140754"/>
                </a:cubicBezTo>
                <a:cubicBezTo>
                  <a:pt x="2249840" y="150423"/>
                  <a:pt x="2257305" y="164459"/>
                  <a:pt x="2268460" y="171264"/>
                </a:cubicBezTo>
                <a:cubicBezTo>
                  <a:pt x="2282439" y="179788"/>
                  <a:pt x="2288300" y="195084"/>
                  <a:pt x="2299278" y="205944"/>
                </a:cubicBezTo>
                <a:cubicBezTo>
                  <a:pt x="2323583" y="229990"/>
                  <a:pt x="2332312" y="255169"/>
                  <a:pt x="2315112" y="288597"/>
                </a:cubicBezTo>
                <a:cubicBezTo>
                  <a:pt x="2300579" y="316842"/>
                  <a:pt x="2328828" y="333225"/>
                  <a:pt x="2341571" y="352293"/>
                </a:cubicBezTo>
                <a:cubicBezTo>
                  <a:pt x="2356006" y="373893"/>
                  <a:pt x="2379477" y="388241"/>
                  <a:pt x="2394313" y="410420"/>
                </a:cubicBezTo>
                <a:cubicBezTo>
                  <a:pt x="2441166" y="480445"/>
                  <a:pt x="2340714" y="460950"/>
                  <a:pt x="2373818" y="503764"/>
                </a:cubicBezTo>
                <a:cubicBezTo>
                  <a:pt x="2402025" y="540250"/>
                  <a:pt x="2361719" y="568351"/>
                  <a:pt x="2388789" y="602481"/>
                </a:cubicBezTo>
                <a:cubicBezTo>
                  <a:pt x="2396193" y="611818"/>
                  <a:pt x="2395364" y="622612"/>
                  <a:pt x="2394720" y="633389"/>
                </a:cubicBezTo>
                <a:cubicBezTo>
                  <a:pt x="2390603" y="702117"/>
                  <a:pt x="2426408" y="761352"/>
                  <a:pt x="2353564" y="787577"/>
                </a:cubicBezTo>
                <a:cubicBezTo>
                  <a:pt x="2315059" y="801441"/>
                  <a:pt x="2281220" y="824453"/>
                  <a:pt x="2243393" y="839548"/>
                </a:cubicBezTo>
                <a:cubicBezTo>
                  <a:pt x="2222613" y="847838"/>
                  <a:pt x="2209275" y="864275"/>
                  <a:pt x="2204834" y="887792"/>
                </a:cubicBezTo>
                <a:cubicBezTo>
                  <a:pt x="2200824" y="909026"/>
                  <a:pt x="2132396" y="1058060"/>
                  <a:pt x="2230854" y="1084096"/>
                </a:cubicBezTo>
                <a:cubicBezTo>
                  <a:pt x="2317570" y="1107030"/>
                  <a:pt x="2498879" y="1182985"/>
                  <a:pt x="2550234" y="1271253"/>
                </a:cubicBezTo>
                <a:cubicBezTo>
                  <a:pt x="2584064" y="1329404"/>
                  <a:pt x="2600973" y="1241785"/>
                  <a:pt x="2745697" y="1328025"/>
                </a:cubicBezTo>
                <a:cubicBezTo>
                  <a:pt x="2764157" y="1339028"/>
                  <a:pt x="2752042" y="1378658"/>
                  <a:pt x="2787514" y="1390039"/>
                </a:cubicBezTo>
                <a:cubicBezTo>
                  <a:pt x="2798505" y="1393564"/>
                  <a:pt x="2801743" y="1406792"/>
                  <a:pt x="2800922" y="1417561"/>
                </a:cubicBezTo>
                <a:cubicBezTo>
                  <a:pt x="2796432" y="1476316"/>
                  <a:pt x="2817285" y="1534533"/>
                  <a:pt x="2807731" y="1592623"/>
                </a:cubicBezTo>
                <a:cubicBezTo>
                  <a:pt x="2796440" y="1661276"/>
                  <a:pt x="2816858" y="1732992"/>
                  <a:pt x="2793727" y="1798432"/>
                </a:cubicBezTo>
                <a:cubicBezTo>
                  <a:pt x="2742746" y="1942651"/>
                  <a:pt x="2771766" y="2120184"/>
                  <a:pt x="2708398" y="2242335"/>
                </a:cubicBezTo>
                <a:cubicBezTo>
                  <a:pt x="2628015" y="2397262"/>
                  <a:pt x="2612144" y="2453644"/>
                  <a:pt x="2530304" y="2494673"/>
                </a:cubicBezTo>
                <a:cubicBezTo>
                  <a:pt x="2491261" y="2514246"/>
                  <a:pt x="2465011" y="2506399"/>
                  <a:pt x="2436492" y="2472092"/>
                </a:cubicBezTo>
                <a:cubicBezTo>
                  <a:pt x="2350547" y="2368714"/>
                  <a:pt x="2349813" y="2337731"/>
                  <a:pt x="2336675" y="2373610"/>
                </a:cubicBezTo>
                <a:cubicBezTo>
                  <a:pt x="2306370" y="2456374"/>
                  <a:pt x="2271054" y="2537676"/>
                  <a:pt x="2246782" y="2622156"/>
                </a:cubicBezTo>
                <a:cubicBezTo>
                  <a:pt x="2225420" y="2696510"/>
                  <a:pt x="2214466" y="2773820"/>
                  <a:pt x="2186743" y="2846812"/>
                </a:cubicBezTo>
                <a:cubicBezTo>
                  <a:pt x="2177271" y="2871757"/>
                  <a:pt x="2190593" y="2896751"/>
                  <a:pt x="2196224" y="2920612"/>
                </a:cubicBezTo>
                <a:cubicBezTo>
                  <a:pt x="2211540" y="2985556"/>
                  <a:pt x="2212332" y="3050779"/>
                  <a:pt x="2207215" y="3116527"/>
                </a:cubicBezTo>
                <a:cubicBezTo>
                  <a:pt x="2202819" y="3173028"/>
                  <a:pt x="2182996" y="3181306"/>
                  <a:pt x="2157530" y="3180732"/>
                </a:cubicBezTo>
                <a:cubicBezTo>
                  <a:pt x="2115458" y="3179784"/>
                  <a:pt x="2116316" y="3181466"/>
                  <a:pt x="2105920" y="3220517"/>
                </a:cubicBezTo>
                <a:cubicBezTo>
                  <a:pt x="2072853" y="3344758"/>
                  <a:pt x="2213539" y="3376454"/>
                  <a:pt x="2310967" y="3522134"/>
                </a:cubicBezTo>
                <a:cubicBezTo>
                  <a:pt x="2515849" y="3828486"/>
                  <a:pt x="2733938" y="4078531"/>
                  <a:pt x="2664652" y="4220247"/>
                </a:cubicBezTo>
                <a:cubicBezTo>
                  <a:pt x="2513222" y="4530075"/>
                  <a:pt x="2515931" y="4375604"/>
                  <a:pt x="2140022" y="4651590"/>
                </a:cubicBezTo>
                <a:cubicBezTo>
                  <a:pt x="1986671" y="4764179"/>
                  <a:pt x="1808962" y="4817024"/>
                  <a:pt x="1621711" y="4994507"/>
                </a:cubicBezTo>
                <a:cubicBezTo>
                  <a:pt x="1584909" y="5029392"/>
                  <a:pt x="1545194" y="5060349"/>
                  <a:pt x="1513879" y="5101292"/>
                </a:cubicBezTo>
                <a:cubicBezTo>
                  <a:pt x="1497754" y="5122371"/>
                  <a:pt x="1491171" y="5147775"/>
                  <a:pt x="1474595" y="5168563"/>
                </a:cubicBezTo>
                <a:cubicBezTo>
                  <a:pt x="1465611" y="5179829"/>
                  <a:pt x="1463657" y="5199791"/>
                  <a:pt x="1480853" y="5213368"/>
                </a:cubicBezTo>
                <a:cubicBezTo>
                  <a:pt x="1507740" y="5234598"/>
                  <a:pt x="1452666" y="5345533"/>
                  <a:pt x="1438261" y="5370560"/>
                </a:cubicBezTo>
                <a:cubicBezTo>
                  <a:pt x="1419899" y="5402469"/>
                  <a:pt x="1412126" y="5439095"/>
                  <a:pt x="1410443" y="5476652"/>
                </a:cubicBezTo>
                <a:cubicBezTo>
                  <a:pt x="1408321" y="5524059"/>
                  <a:pt x="1401783" y="5571215"/>
                  <a:pt x="1403326" y="5618884"/>
                </a:cubicBezTo>
                <a:cubicBezTo>
                  <a:pt x="1403659" y="5629186"/>
                  <a:pt x="1401135" y="5642048"/>
                  <a:pt x="1394938" y="5649682"/>
                </a:cubicBezTo>
                <a:cubicBezTo>
                  <a:pt x="1349804" y="5705281"/>
                  <a:pt x="1404061" y="5759972"/>
                  <a:pt x="1437937" y="5827608"/>
                </a:cubicBezTo>
                <a:cubicBezTo>
                  <a:pt x="1497886" y="5947309"/>
                  <a:pt x="1373169" y="5976296"/>
                  <a:pt x="1270028" y="5920657"/>
                </a:cubicBezTo>
                <a:cubicBezTo>
                  <a:pt x="1233095" y="5900731"/>
                  <a:pt x="1287738" y="5898216"/>
                  <a:pt x="1197603" y="5854096"/>
                </a:cubicBezTo>
                <a:cubicBezTo>
                  <a:pt x="1189604" y="5850181"/>
                  <a:pt x="1181527" y="5842625"/>
                  <a:pt x="1181876" y="5835582"/>
                </a:cubicBezTo>
                <a:cubicBezTo>
                  <a:pt x="1184683" y="5779208"/>
                  <a:pt x="1066262" y="5757116"/>
                  <a:pt x="1110895" y="5690739"/>
                </a:cubicBezTo>
                <a:cubicBezTo>
                  <a:pt x="1116427" y="5682510"/>
                  <a:pt x="1110575" y="5667231"/>
                  <a:pt x="1095796" y="5663032"/>
                </a:cubicBezTo>
                <a:cubicBezTo>
                  <a:pt x="1058054" y="5652304"/>
                  <a:pt x="1040653" y="5624844"/>
                  <a:pt x="1050597" y="5587709"/>
                </a:cubicBezTo>
                <a:cubicBezTo>
                  <a:pt x="1054796" y="5572036"/>
                  <a:pt x="1062257" y="5559756"/>
                  <a:pt x="1040476" y="5550665"/>
                </a:cubicBezTo>
                <a:cubicBezTo>
                  <a:pt x="1026206" y="5544706"/>
                  <a:pt x="1024150" y="5527092"/>
                  <a:pt x="1031119" y="5516314"/>
                </a:cubicBezTo>
                <a:cubicBezTo>
                  <a:pt x="1046177" y="5493031"/>
                  <a:pt x="1026571" y="5460822"/>
                  <a:pt x="1027946" y="5455154"/>
                </a:cubicBezTo>
                <a:cubicBezTo>
                  <a:pt x="1044548" y="5386656"/>
                  <a:pt x="983129" y="5351500"/>
                  <a:pt x="960470" y="5299981"/>
                </a:cubicBezTo>
                <a:cubicBezTo>
                  <a:pt x="933740" y="5239219"/>
                  <a:pt x="870951" y="5351209"/>
                  <a:pt x="837490" y="5411002"/>
                </a:cubicBezTo>
                <a:cubicBezTo>
                  <a:pt x="768676" y="5533974"/>
                  <a:pt x="696981" y="5655346"/>
                  <a:pt x="657980" y="5792743"/>
                </a:cubicBezTo>
                <a:cubicBezTo>
                  <a:pt x="645786" y="5835697"/>
                  <a:pt x="623287" y="5875680"/>
                  <a:pt x="625368" y="5922225"/>
                </a:cubicBezTo>
                <a:cubicBezTo>
                  <a:pt x="625578" y="5926904"/>
                  <a:pt x="622344" y="5934406"/>
                  <a:pt x="624318" y="5935932"/>
                </a:cubicBezTo>
                <a:cubicBezTo>
                  <a:pt x="655825" y="5960307"/>
                  <a:pt x="642363" y="6002892"/>
                  <a:pt x="663249" y="6030968"/>
                </a:cubicBezTo>
                <a:cubicBezTo>
                  <a:pt x="677384" y="6049970"/>
                  <a:pt x="680442" y="6071344"/>
                  <a:pt x="674844" y="6092222"/>
                </a:cubicBezTo>
                <a:cubicBezTo>
                  <a:pt x="653190" y="6172962"/>
                  <a:pt x="690718" y="6244715"/>
                  <a:pt x="653494" y="6270378"/>
                </a:cubicBezTo>
                <a:cubicBezTo>
                  <a:pt x="625044" y="6289992"/>
                  <a:pt x="623883" y="6325353"/>
                  <a:pt x="652993" y="6342475"/>
                </a:cubicBezTo>
                <a:cubicBezTo>
                  <a:pt x="691359" y="6365048"/>
                  <a:pt x="685555" y="6387054"/>
                  <a:pt x="723498" y="6384469"/>
                </a:cubicBezTo>
                <a:cubicBezTo>
                  <a:pt x="762692" y="6381797"/>
                  <a:pt x="763041" y="6410555"/>
                  <a:pt x="774053" y="6421414"/>
                </a:cubicBezTo>
                <a:cubicBezTo>
                  <a:pt x="815968" y="6462759"/>
                  <a:pt x="816723" y="6468061"/>
                  <a:pt x="789874" y="6518854"/>
                </a:cubicBezTo>
                <a:cubicBezTo>
                  <a:pt x="782799" y="6532242"/>
                  <a:pt x="770687" y="6536268"/>
                  <a:pt x="757591" y="6538337"/>
                </a:cubicBezTo>
                <a:cubicBezTo>
                  <a:pt x="724524" y="6543561"/>
                  <a:pt x="692188" y="6555073"/>
                  <a:pt x="659560" y="6558426"/>
                </a:cubicBezTo>
                <a:cubicBezTo>
                  <a:pt x="604417" y="6564094"/>
                  <a:pt x="548346" y="6572405"/>
                  <a:pt x="492899" y="6560486"/>
                </a:cubicBezTo>
                <a:cubicBezTo>
                  <a:pt x="480759" y="6557876"/>
                  <a:pt x="460046" y="6561414"/>
                  <a:pt x="463042" y="6535521"/>
                </a:cubicBezTo>
                <a:cubicBezTo>
                  <a:pt x="463772" y="6529201"/>
                  <a:pt x="448768" y="6524875"/>
                  <a:pt x="439427" y="6523496"/>
                </a:cubicBezTo>
                <a:cubicBezTo>
                  <a:pt x="391930" y="6516494"/>
                  <a:pt x="363369" y="6478076"/>
                  <a:pt x="325627" y="6454940"/>
                </a:cubicBezTo>
                <a:cubicBezTo>
                  <a:pt x="319992" y="6451485"/>
                  <a:pt x="311542" y="6443022"/>
                  <a:pt x="315010" y="6437802"/>
                </a:cubicBezTo>
                <a:cubicBezTo>
                  <a:pt x="332974" y="6410776"/>
                  <a:pt x="305776" y="6409163"/>
                  <a:pt x="295195" y="6396305"/>
                </a:cubicBezTo>
                <a:cubicBezTo>
                  <a:pt x="274313" y="6370937"/>
                  <a:pt x="244838" y="6347843"/>
                  <a:pt x="254425" y="6308099"/>
                </a:cubicBezTo>
                <a:cubicBezTo>
                  <a:pt x="258443" y="6291445"/>
                  <a:pt x="246668" y="6287073"/>
                  <a:pt x="235706" y="6282604"/>
                </a:cubicBezTo>
                <a:cubicBezTo>
                  <a:pt x="107821" y="6230437"/>
                  <a:pt x="88240" y="6113067"/>
                  <a:pt x="27577" y="6078756"/>
                </a:cubicBezTo>
                <a:cubicBezTo>
                  <a:pt x="-7045" y="6059171"/>
                  <a:pt x="-22940" y="5928061"/>
                  <a:pt x="65368" y="5877769"/>
                </a:cubicBezTo>
                <a:cubicBezTo>
                  <a:pt x="387764" y="5694167"/>
                  <a:pt x="344264" y="5845436"/>
                  <a:pt x="539846" y="5262273"/>
                </a:cubicBezTo>
                <a:cubicBezTo>
                  <a:pt x="582735" y="5134400"/>
                  <a:pt x="539740" y="5115747"/>
                  <a:pt x="628512" y="4848905"/>
                </a:cubicBezTo>
                <a:cubicBezTo>
                  <a:pt x="641563" y="4809677"/>
                  <a:pt x="674014" y="4775441"/>
                  <a:pt x="696177" y="4741208"/>
                </a:cubicBezTo>
                <a:cubicBezTo>
                  <a:pt x="788823" y="4598089"/>
                  <a:pt x="836805" y="4505549"/>
                  <a:pt x="883001" y="4492642"/>
                </a:cubicBezTo>
                <a:cubicBezTo>
                  <a:pt x="901034" y="4487602"/>
                  <a:pt x="909850" y="4474752"/>
                  <a:pt x="912936" y="4456373"/>
                </a:cubicBezTo>
                <a:cubicBezTo>
                  <a:pt x="946512" y="4256453"/>
                  <a:pt x="1058050" y="4060201"/>
                  <a:pt x="1080024" y="3962975"/>
                </a:cubicBezTo>
                <a:cubicBezTo>
                  <a:pt x="1093526" y="3903247"/>
                  <a:pt x="1116591" y="3846619"/>
                  <a:pt x="1140769" y="3790474"/>
                </a:cubicBezTo>
                <a:cubicBezTo>
                  <a:pt x="1184076" y="3689902"/>
                  <a:pt x="1204206" y="3582358"/>
                  <a:pt x="1234015" y="3477727"/>
                </a:cubicBezTo>
                <a:cubicBezTo>
                  <a:pt x="1239498" y="3458483"/>
                  <a:pt x="1237540" y="3440601"/>
                  <a:pt x="1222174" y="3424644"/>
                </a:cubicBezTo>
                <a:cubicBezTo>
                  <a:pt x="1207379" y="3409283"/>
                  <a:pt x="1140527" y="3253465"/>
                  <a:pt x="1128305" y="3179144"/>
                </a:cubicBezTo>
                <a:cubicBezTo>
                  <a:pt x="1120380" y="3130953"/>
                  <a:pt x="1121081" y="3081359"/>
                  <a:pt x="1130558" y="3032930"/>
                </a:cubicBezTo>
                <a:cubicBezTo>
                  <a:pt x="1142989" y="2969406"/>
                  <a:pt x="1146104" y="2904450"/>
                  <a:pt x="1161113" y="2841320"/>
                </a:cubicBezTo>
                <a:cubicBezTo>
                  <a:pt x="1165184" y="2824194"/>
                  <a:pt x="1148062" y="2749687"/>
                  <a:pt x="1181281" y="2706459"/>
                </a:cubicBezTo>
                <a:cubicBezTo>
                  <a:pt x="1198563" y="2683972"/>
                  <a:pt x="1195477" y="2651430"/>
                  <a:pt x="1197693" y="2622898"/>
                </a:cubicBezTo>
                <a:cubicBezTo>
                  <a:pt x="1239371" y="2085955"/>
                  <a:pt x="1292605" y="2222139"/>
                  <a:pt x="1214225" y="1483756"/>
                </a:cubicBezTo>
                <a:cubicBezTo>
                  <a:pt x="1210769" y="1451186"/>
                  <a:pt x="1205836" y="1448855"/>
                  <a:pt x="1173869" y="1453653"/>
                </a:cubicBezTo>
                <a:cubicBezTo>
                  <a:pt x="1136542" y="1459251"/>
                  <a:pt x="1106298" y="1481922"/>
                  <a:pt x="1072004" y="1494850"/>
                </a:cubicBezTo>
                <a:cubicBezTo>
                  <a:pt x="805790" y="1595208"/>
                  <a:pt x="764818" y="1494620"/>
                  <a:pt x="838549" y="1670392"/>
                </a:cubicBezTo>
                <a:cubicBezTo>
                  <a:pt x="876795" y="1761573"/>
                  <a:pt x="871526" y="1850276"/>
                  <a:pt x="1002271" y="2025169"/>
                </a:cubicBezTo>
                <a:cubicBezTo>
                  <a:pt x="1031016" y="2063621"/>
                  <a:pt x="1123839" y="2147267"/>
                  <a:pt x="1123835" y="2272619"/>
                </a:cubicBezTo>
                <a:cubicBezTo>
                  <a:pt x="1123827" y="2415459"/>
                  <a:pt x="1185356" y="2430218"/>
                  <a:pt x="1096329" y="2575566"/>
                </a:cubicBezTo>
                <a:cubicBezTo>
                  <a:pt x="1083332" y="2596784"/>
                  <a:pt x="1060816" y="2603589"/>
                  <a:pt x="1036848" y="2590340"/>
                </a:cubicBezTo>
                <a:cubicBezTo>
                  <a:pt x="1022086" y="2582182"/>
                  <a:pt x="1008850" y="2584361"/>
                  <a:pt x="993357" y="2589372"/>
                </a:cubicBezTo>
                <a:cubicBezTo>
                  <a:pt x="921727" y="2612544"/>
                  <a:pt x="861155" y="2570308"/>
                  <a:pt x="830127" y="2583610"/>
                </a:cubicBezTo>
                <a:cubicBezTo>
                  <a:pt x="818890" y="2588428"/>
                  <a:pt x="807259" y="2577909"/>
                  <a:pt x="796970" y="2572709"/>
                </a:cubicBezTo>
                <a:cubicBezTo>
                  <a:pt x="778530" y="2563381"/>
                  <a:pt x="778502" y="2530433"/>
                  <a:pt x="807530" y="2531935"/>
                </a:cubicBezTo>
                <a:cubicBezTo>
                  <a:pt x="858269" y="2534557"/>
                  <a:pt x="809377" y="2507560"/>
                  <a:pt x="830698" y="2450390"/>
                </a:cubicBezTo>
                <a:cubicBezTo>
                  <a:pt x="854978" y="2385282"/>
                  <a:pt x="867967" y="2317260"/>
                  <a:pt x="882480" y="2249616"/>
                </a:cubicBezTo>
                <a:cubicBezTo>
                  <a:pt x="886785" y="2229547"/>
                  <a:pt x="884491" y="2211776"/>
                  <a:pt x="869683" y="2196389"/>
                </a:cubicBezTo>
                <a:cubicBezTo>
                  <a:pt x="737908" y="2059443"/>
                  <a:pt x="791984" y="2132217"/>
                  <a:pt x="625758" y="1910200"/>
                </a:cubicBezTo>
                <a:cubicBezTo>
                  <a:pt x="554453" y="1814964"/>
                  <a:pt x="431637" y="1550087"/>
                  <a:pt x="410685" y="1516922"/>
                </a:cubicBezTo>
                <a:cubicBezTo>
                  <a:pt x="395869" y="1493475"/>
                  <a:pt x="406589" y="1467676"/>
                  <a:pt x="405358" y="1443187"/>
                </a:cubicBezTo>
                <a:cubicBezTo>
                  <a:pt x="403909" y="1414393"/>
                  <a:pt x="429622" y="1405774"/>
                  <a:pt x="451234" y="1394545"/>
                </a:cubicBezTo>
                <a:cubicBezTo>
                  <a:pt x="545584" y="1345533"/>
                  <a:pt x="574202" y="1252747"/>
                  <a:pt x="802872" y="1174219"/>
                </a:cubicBezTo>
                <a:cubicBezTo>
                  <a:pt x="960594" y="1120057"/>
                  <a:pt x="1025504" y="1128002"/>
                  <a:pt x="1075759" y="1066863"/>
                </a:cubicBezTo>
                <a:cubicBezTo>
                  <a:pt x="1122116" y="1010464"/>
                  <a:pt x="1187527" y="976589"/>
                  <a:pt x="1261012" y="962331"/>
                </a:cubicBezTo>
                <a:cubicBezTo>
                  <a:pt x="1298503" y="955054"/>
                  <a:pt x="1332612" y="934702"/>
                  <a:pt x="1371996" y="934148"/>
                </a:cubicBezTo>
                <a:cubicBezTo>
                  <a:pt x="1472005" y="932748"/>
                  <a:pt x="1515369" y="947950"/>
                  <a:pt x="1567869" y="912872"/>
                </a:cubicBezTo>
                <a:close/>
                <a:moveTo>
                  <a:pt x="1181244" y="4898031"/>
                </a:moveTo>
                <a:cubicBezTo>
                  <a:pt x="1340841" y="4906075"/>
                  <a:pt x="1462578" y="4753939"/>
                  <a:pt x="1533140" y="4688437"/>
                </a:cubicBezTo>
                <a:cubicBezTo>
                  <a:pt x="1591033" y="4634697"/>
                  <a:pt x="1644481" y="4574736"/>
                  <a:pt x="1681697" y="4504999"/>
                </a:cubicBezTo>
                <a:cubicBezTo>
                  <a:pt x="1846856" y="4195548"/>
                  <a:pt x="2043874" y="4161713"/>
                  <a:pt x="2078608" y="4150000"/>
                </a:cubicBezTo>
                <a:cubicBezTo>
                  <a:pt x="2099613" y="4142916"/>
                  <a:pt x="2107677" y="4116133"/>
                  <a:pt x="2090206" y="4103106"/>
                </a:cubicBezTo>
                <a:cubicBezTo>
                  <a:pt x="2060553" y="4081001"/>
                  <a:pt x="2029994" y="4056422"/>
                  <a:pt x="1995774" y="4045221"/>
                </a:cubicBezTo>
                <a:cubicBezTo>
                  <a:pt x="1902388" y="4014662"/>
                  <a:pt x="1865029" y="3965408"/>
                  <a:pt x="1837223" y="4030467"/>
                </a:cubicBezTo>
                <a:cubicBezTo>
                  <a:pt x="1813267" y="4086522"/>
                  <a:pt x="1801497" y="4070938"/>
                  <a:pt x="1745750" y="4182886"/>
                </a:cubicBezTo>
                <a:cubicBezTo>
                  <a:pt x="1728144" y="4218240"/>
                  <a:pt x="1714489" y="4262999"/>
                  <a:pt x="1660828" y="4263089"/>
                </a:cubicBezTo>
                <a:cubicBezTo>
                  <a:pt x="1649086" y="4263110"/>
                  <a:pt x="1644263" y="4275500"/>
                  <a:pt x="1636827" y="4283114"/>
                </a:cubicBezTo>
                <a:cubicBezTo>
                  <a:pt x="1596385" y="4324541"/>
                  <a:pt x="1560974" y="4370995"/>
                  <a:pt x="1512324" y="4404255"/>
                </a:cubicBezTo>
                <a:cubicBezTo>
                  <a:pt x="1468319" y="4434338"/>
                  <a:pt x="1431226" y="4516806"/>
                  <a:pt x="1412975" y="4566774"/>
                </a:cubicBezTo>
                <a:cubicBezTo>
                  <a:pt x="1358099" y="4717006"/>
                  <a:pt x="1195670" y="4744680"/>
                  <a:pt x="1150134" y="4857342"/>
                </a:cubicBezTo>
                <a:cubicBezTo>
                  <a:pt x="1138388" y="4886404"/>
                  <a:pt x="1155228" y="4896722"/>
                  <a:pt x="1181244" y="4898031"/>
                </a:cubicBezTo>
                <a:close/>
                <a:moveTo>
                  <a:pt x="2650768" y="1684539"/>
                </a:moveTo>
                <a:cubicBezTo>
                  <a:pt x="2652467" y="1662475"/>
                  <a:pt x="2647883" y="1596058"/>
                  <a:pt x="2623517" y="1600597"/>
                </a:cubicBezTo>
                <a:cubicBezTo>
                  <a:pt x="2610117" y="1603092"/>
                  <a:pt x="2615399" y="1620120"/>
                  <a:pt x="2616027" y="1631526"/>
                </a:cubicBezTo>
                <a:cubicBezTo>
                  <a:pt x="2621005" y="1721697"/>
                  <a:pt x="2577891" y="1681949"/>
                  <a:pt x="2590799" y="1729861"/>
                </a:cubicBezTo>
                <a:cubicBezTo>
                  <a:pt x="2607215" y="1790782"/>
                  <a:pt x="2591964" y="1819298"/>
                  <a:pt x="2618756" y="1819462"/>
                </a:cubicBezTo>
                <a:cubicBezTo>
                  <a:pt x="2654314" y="1819675"/>
                  <a:pt x="2644267" y="1722806"/>
                  <a:pt x="2650768" y="1684539"/>
                </a:cubicBezTo>
                <a:close/>
                <a:moveTo>
                  <a:pt x="2623332" y="1358121"/>
                </a:moveTo>
                <a:cubicBezTo>
                  <a:pt x="2618785" y="1349437"/>
                  <a:pt x="2592691" y="1350003"/>
                  <a:pt x="2597062" y="1361462"/>
                </a:cubicBezTo>
                <a:cubicBezTo>
                  <a:pt x="2600316" y="1369994"/>
                  <a:pt x="2608574" y="1366986"/>
                  <a:pt x="2615210" y="1366813"/>
                </a:cubicBezTo>
                <a:cubicBezTo>
                  <a:pt x="2620615" y="1366674"/>
                  <a:pt x="2623685" y="1363924"/>
                  <a:pt x="2623332" y="1358121"/>
                </a:cubicBezTo>
                <a:close/>
              </a:path>
            </a:pathLst>
          </a:custGeom>
          <a:solidFill>
            <a:srgbClr val="000000"/>
          </a:solidFill>
          <a:ln w="40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图形 6">
            <a:extLst>
              <a:ext uri="{FF2B5EF4-FFF2-40B4-BE49-F238E27FC236}">
                <a16:creationId xmlns:a16="http://schemas.microsoft.com/office/drawing/2014/main" id="{41078B70-A902-3039-7352-219E79BD1484}"/>
              </a:ext>
            </a:extLst>
          </p:cNvPr>
          <p:cNvSpPr/>
          <p:nvPr/>
        </p:nvSpPr>
        <p:spPr>
          <a:xfrm>
            <a:off x="6096000" y="1314968"/>
            <a:ext cx="5003933" cy="4520348"/>
          </a:xfrm>
          <a:custGeom>
            <a:avLst/>
            <a:gdLst>
              <a:gd name="connsiteX0" fmla="*/ 4350496 w 4534609"/>
              <a:gd name="connsiteY0" fmla="*/ 459911 h 4096380"/>
              <a:gd name="connsiteX1" fmla="*/ 4351151 w 4534609"/>
              <a:gd name="connsiteY1" fmla="*/ 460977 h 4096380"/>
              <a:gd name="connsiteX2" fmla="*/ 4351193 w 4534609"/>
              <a:gd name="connsiteY2" fmla="*/ 471110 h 4096380"/>
              <a:gd name="connsiteX3" fmla="*/ 4350512 w 4534609"/>
              <a:gd name="connsiteY3" fmla="*/ 472366 h 4096380"/>
              <a:gd name="connsiteX4" fmla="*/ 4349726 w 4534609"/>
              <a:gd name="connsiteY4" fmla="*/ 466194 h 4096380"/>
              <a:gd name="connsiteX5" fmla="*/ 4350496 w 4534609"/>
              <a:gd name="connsiteY5" fmla="*/ 459911 h 4096380"/>
              <a:gd name="connsiteX6" fmla="*/ 1528489 w 4534609"/>
              <a:gd name="connsiteY6" fmla="*/ 0 h 4096380"/>
              <a:gd name="connsiteX7" fmla="*/ 1511858 w 4534609"/>
              <a:gd name="connsiteY7" fmla="*/ 5992 h 4096380"/>
              <a:gd name="connsiteX8" fmla="*/ 1504408 w 4534609"/>
              <a:gd name="connsiteY8" fmla="*/ 25129 h 4096380"/>
              <a:gd name="connsiteX9" fmla="*/ 1515504 w 4534609"/>
              <a:gd name="connsiteY9" fmla="*/ 48824 h 4096380"/>
              <a:gd name="connsiteX10" fmla="*/ 1541367 w 4534609"/>
              <a:gd name="connsiteY10" fmla="*/ 73039 h 4096380"/>
              <a:gd name="connsiteX11" fmla="*/ 1567252 w 4534609"/>
              <a:gd name="connsiteY11" fmla="*/ 102465 h 4096380"/>
              <a:gd name="connsiteX12" fmla="*/ 1585278 w 4534609"/>
              <a:gd name="connsiteY12" fmla="*/ 121500 h 4096380"/>
              <a:gd name="connsiteX13" fmla="*/ 1591675 w 4534609"/>
              <a:gd name="connsiteY13" fmla="*/ 128422 h 4096380"/>
              <a:gd name="connsiteX14" fmla="*/ 1597799 w 4534609"/>
              <a:gd name="connsiteY14" fmla="*/ 139399 h 4096380"/>
              <a:gd name="connsiteX15" fmla="*/ 1603619 w 4534609"/>
              <a:gd name="connsiteY15" fmla="*/ 146903 h 4096380"/>
              <a:gd name="connsiteX16" fmla="*/ 1597285 w 4534609"/>
              <a:gd name="connsiteY16" fmla="*/ 155613 h 4096380"/>
              <a:gd name="connsiteX17" fmla="*/ 1589444 w 4534609"/>
              <a:gd name="connsiteY17" fmla="*/ 163525 h 4096380"/>
              <a:gd name="connsiteX18" fmla="*/ 1589210 w 4534609"/>
              <a:gd name="connsiteY18" fmla="*/ 163462 h 4096380"/>
              <a:gd name="connsiteX19" fmla="*/ 1525141 w 4534609"/>
              <a:gd name="connsiteY19" fmla="*/ 141717 h 4096380"/>
              <a:gd name="connsiteX20" fmla="*/ 1497327 w 4534609"/>
              <a:gd name="connsiteY20" fmla="*/ 136329 h 4096380"/>
              <a:gd name="connsiteX21" fmla="*/ 1441673 w 4534609"/>
              <a:gd name="connsiteY21" fmla="*/ 119182 h 4096380"/>
              <a:gd name="connsiteX22" fmla="*/ 1418294 w 4534609"/>
              <a:gd name="connsiteY22" fmla="*/ 113197 h 4096380"/>
              <a:gd name="connsiteX23" fmla="*/ 1418199 w 4534609"/>
              <a:gd name="connsiteY23" fmla="*/ 113197 h 4096380"/>
              <a:gd name="connsiteX24" fmla="*/ 1400286 w 4534609"/>
              <a:gd name="connsiteY24" fmla="*/ 122244 h 4096380"/>
              <a:gd name="connsiteX25" fmla="*/ 1395819 w 4534609"/>
              <a:gd name="connsiteY25" fmla="*/ 163372 h 4096380"/>
              <a:gd name="connsiteX26" fmla="*/ 1454920 w 4534609"/>
              <a:gd name="connsiteY26" fmla="*/ 188321 h 4096380"/>
              <a:gd name="connsiteX27" fmla="*/ 1454978 w 4534609"/>
              <a:gd name="connsiteY27" fmla="*/ 188321 h 4096380"/>
              <a:gd name="connsiteX28" fmla="*/ 1455008 w 4534609"/>
              <a:gd name="connsiteY28" fmla="*/ 188321 h 4096380"/>
              <a:gd name="connsiteX29" fmla="*/ 1480200 w 4534609"/>
              <a:gd name="connsiteY29" fmla="*/ 196905 h 4096380"/>
              <a:gd name="connsiteX30" fmla="*/ 1501650 w 4534609"/>
              <a:gd name="connsiteY30" fmla="*/ 205503 h 4096380"/>
              <a:gd name="connsiteX31" fmla="*/ 1501676 w 4534609"/>
              <a:gd name="connsiteY31" fmla="*/ 205503 h 4096380"/>
              <a:gd name="connsiteX32" fmla="*/ 1520782 w 4534609"/>
              <a:gd name="connsiteY32" fmla="*/ 209480 h 4096380"/>
              <a:gd name="connsiteX33" fmla="*/ 1548025 w 4534609"/>
              <a:gd name="connsiteY33" fmla="*/ 216897 h 4096380"/>
              <a:gd name="connsiteX34" fmla="*/ 1557030 w 4534609"/>
              <a:gd name="connsiteY34" fmla="*/ 224388 h 4096380"/>
              <a:gd name="connsiteX35" fmla="*/ 1549315 w 4534609"/>
              <a:gd name="connsiteY35" fmla="*/ 227765 h 4096380"/>
              <a:gd name="connsiteX36" fmla="*/ 1543145 w 4534609"/>
              <a:gd name="connsiteY36" fmla="*/ 227050 h 4096380"/>
              <a:gd name="connsiteX37" fmla="*/ 1378856 w 4534609"/>
              <a:gd name="connsiteY37" fmla="*/ 221740 h 4096380"/>
              <a:gd name="connsiteX38" fmla="*/ 1358420 w 4534609"/>
              <a:gd name="connsiteY38" fmla="*/ 222292 h 4096380"/>
              <a:gd name="connsiteX39" fmla="*/ 1340298 w 4534609"/>
              <a:gd name="connsiteY39" fmla="*/ 251604 h 4096380"/>
              <a:gd name="connsiteX40" fmla="*/ 1381251 w 4534609"/>
              <a:gd name="connsiteY40" fmla="*/ 284444 h 4096380"/>
              <a:gd name="connsiteX41" fmla="*/ 1441778 w 4534609"/>
              <a:gd name="connsiteY41" fmla="*/ 289413 h 4096380"/>
              <a:gd name="connsiteX42" fmla="*/ 1510982 w 4534609"/>
              <a:gd name="connsiteY42" fmla="*/ 292318 h 4096380"/>
              <a:gd name="connsiteX43" fmla="*/ 1549486 w 4534609"/>
              <a:gd name="connsiteY43" fmla="*/ 292164 h 4096380"/>
              <a:gd name="connsiteX44" fmla="*/ 1545458 w 4534609"/>
              <a:gd name="connsiteY44" fmla="*/ 298549 h 4096380"/>
              <a:gd name="connsiteX45" fmla="*/ 1537097 w 4534609"/>
              <a:gd name="connsiteY45" fmla="*/ 306978 h 4096380"/>
              <a:gd name="connsiteX46" fmla="*/ 1489663 w 4534609"/>
              <a:gd name="connsiteY46" fmla="*/ 318460 h 4096380"/>
              <a:gd name="connsiteX47" fmla="*/ 1459009 w 4534609"/>
              <a:gd name="connsiteY47" fmla="*/ 326689 h 4096380"/>
              <a:gd name="connsiteX48" fmla="*/ 1411278 w 4534609"/>
              <a:gd name="connsiteY48" fmla="*/ 336145 h 4096380"/>
              <a:gd name="connsiteX49" fmla="*/ 1364490 w 4534609"/>
              <a:gd name="connsiteY49" fmla="*/ 364126 h 4096380"/>
              <a:gd name="connsiteX50" fmla="*/ 1369799 w 4534609"/>
              <a:gd name="connsiteY50" fmla="*/ 388424 h 4096380"/>
              <a:gd name="connsiteX51" fmla="*/ 1400355 w 4534609"/>
              <a:gd name="connsiteY51" fmla="*/ 395331 h 4096380"/>
              <a:gd name="connsiteX52" fmla="*/ 1424254 w 4534609"/>
              <a:gd name="connsiteY52" fmla="*/ 395153 h 4096380"/>
              <a:gd name="connsiteX53" fmla="*/ 1537680 w 4534609"/>
              <a:gd name="connsiteY53" fmla="*/ 379932 h 4096380"/>
              <a:gd name="connsiteX54" fmla="*/ 1575218 w 4534609"/>
              <a:gd name="connsiteY54" fmla="*/ 375111 h 4096380"/>
              <a:gd name="connsiteX55" fmla="*/ 1579928 w 4534609"/>
              <a:gd name="connsiteY55" fmla="*/ 375130 h 4096380"/>
              <a:gd name="connsiteX56" fmla="*/ 1626859 w 4534609"/>
              <a:gd name="connsiteY56" fmla="*/ 382758 h 4096380"/>
              <a:gd name="connsiteX57" fmla="*/ 1643111 w 4534609"/>
              <a:gd name="connsiteY57" fmla="*/ 392536 h 4096380"/>
              <a:gd name="connsiteX58" fmla="*/ 1633122 w 4534609"/>
              <a:gd name="connsiteY58" fmla="*/ 428475 h 4096380"/>
              <a:gd name="connsiteX59" fmla="*/ 1621309 w 4534609"/>
              <a:gd name="connsiteY59" fmla="*/ 442419 h 4096380"/>
              <a:gd name="connsiteX60" fmla="*/ 1610043 w 4534609"/>
              <a:gd name="connsiteY60" fmla="*/ 520631 h 4096380"/>
              <a:gd name="connsiteX61" fmla="*/ 1637801 w 4534609"/>
              <a:gd name="connsiteY61" fmla="*/ 560821 h 4096380"/>
              <a:gd name="connsiteX62" fmla="*/ 1647259 w 4534609"/>
              <a:gd name="connsiteY62" fmla="*/ 560434 h 4096380"/>
              <a:gd name="connsiteX63" fmla="*/ 1661442 w 4534609"/>
              <a:gd name="connsiteY63" fmla="*/ 559509 h 4096380"/>
              <a:gd name="connsiteX64" fmla="*/ 1661939 w 4534609"/>
              <a:gd name="connsiteY64" fmla="*/ 539241 h 4096380"/>
              <a:gd name="connsiteX65" fmla="*/ 1668140 w 4534609"/>
              <a:gd name="connsiteY65" fmla="*/ 497237 h 4096380"/>
              <a:gd name="connsiteX66" fmla="*/ 1688583 w 4534609"/>
              <a:gd name="connsiteY66" fmla="*/ 469363 h 4096380"/>
              <a:gd name="connsiteX67" fmla="*/ 1736785 w 4534609"/>
              <a:gd name="connsiteY67" fmla="*/ 433270 h 4096380"/>
              <a:gd name="connsiteX68" fmla="*/ 1747756 w 4534609"/>
              <a:gd name="connsiteY68" fmla="*/ 425698 h 4096380"/>
              <a:gd name="connsiteX69" fmla="*/ 1783590 w 4534609"/>
              <a:gd name="connsiteY69" fmla="*/ 409631 h 4096380"/>
              <a:gd name="connsiteX70" fmla="*/ 1809033 w 4534609"/>
              <a:gd name="connsiteY70" fmla="*/ 401134 h 4096380"/>
              <a:gd name="connsiteX71" fmla="*/ 1824932 w 4534609"/>
              <a:gd name="connsiteY71" fmla="*/ 395279 h 4096380"/>
              <a:gd name="connsiteX72" fmla="*/ 1838781 w 4534609"/>
              <a:gd name="connsiteY72" fmla="*/ 383354 h 4096380"/>
              <a:gd name="connsiteX73" fmla="*/ 1926983 w 4534609"/>
              <a:gd name="connsiteY73" fmla="*/ 358970 h 4096380"/>
              <a:gd name="connsiteX74" fmla="*/ 2076044 w 4534609"/>
              <a:gd name="connsiteY74" fmla="*/ 350265 h 4096380"/>
              <a:gd name="connsiteX75" fmla="*/ 2098306 w 4534609"/>
              <a:gd name="connsiteY75" fmla="*/ 350216 h 4096380"/>
              <a:gd name="connsiteX76" fmla="*/ 2217940 w 4534609"/>
              <a:gd name="connsiteY76" fmla="*/ 359538 h 4096380"/>
              <a:gd name="connsiteX77" fmla="*/ 2293274 w 4534609"/>
              <a:gd name="connsiteY77" fmla="*/ 374868 h 4096380"/>
              <a:gd name="connsiteX78" fmla="*/ 2341076 w 4534609"/>
              <a:gd name="connsiteY78" fmla="*/ 383072 h 4096380"/>
              <a:gd name="connsiteX79" fmla="*/ 2451510 w 4534609"/>
              <a:gd name="connsiteY79" fmla="*/ 392134 h 4096380"/>
              <a:gd name="connsiteX80" fmla="*/ 2494549 w 4534609"/>
              <a:gd name="connsiteY80" fmla="*/ 391429 h 4096380"/>
              <a:gd name="connsiteX81" fmla="*/ 2561127 w 4534609"/>
              <a:gd name="connsiteY81" fmla="*/ 389425 h 4096380"/>
              <a:gd name="connsiteX82" fmla="*/ 2568392 w 4534609"/>
              <a:gd name="connsiteY82" fmla="*/ 396055 h 4096380"/>
              <a:gd name="connsiteX83" fmla="*/ 2595988 w 4534609"/>
              <a:gd name="connsiteY83" fmla="*/ 419395 h 4096380"/>
              <a:gd name="connsiteX84" fmla="*/ 2641320 w 4534609"/>
              <a:gd name="connsiteY84" fmla="*/ 461191 h 4096380"/>
              <a:gd name="connsiteX85" fmla="*/ 2703495 w 4534609"/>
              <a:gd name="connsiteY85" fmla="*/ 516237 h 4096380"/>
              <a:gd name="connsiteX86" fmla="*/ 2713949 w 4534609"/>
              <a:gd name="connsiteY86" fmla="*/ 524012 h 4096380"/>
              <a:gd name="connsiteX87" fmla="*/ 2757509 w 4534609"/>
              <a:gd name="connsiteY87" fmla="*/ 557419 h 4096380"/>
              <a:gd name="connsiteX88" fmla="*/ 2778999 w 4534609"/>
              <a:gd name="connsiteY88" fmla="*/ 573835 h 4096380"/>
              <a:gd name="connsiteX89" fmla="*/ 2789425 w 4534609"/>
              <a:gd name="connsiteY89" fmla="*/ 579584 h 4096380"/>
              <a:gd name="connsiteX90" fmla="*/ 2789463 w 4534609"/>
              <a:gd name="connsiteY90" fmla="*/ 579584 h 4096380"/>
              <a:gd name="connsiteX91" fmla="*/ 2796415 w 4534609"/>
              <a:gd name="connsiteY91" fmla="*/ 585056 h 4096380"/>
              <a:gd name="connsiteX92" fmla="*/ 2802234 w 4534609"/>
              <a:gd name="connsiteY92" fmla="*/ 592270 h 4096380"/>
              <a:gd name="connsiteX93" fmla="*/ 2795425 w 4534609"/>
              <a:gd name="connsiteY93" fmla="*/ 626749 h 4096380"/>
              <a:gd name="connsiteX94" fmla="*/ 2779024 w 4534609"/>
              <a:gd name="connsiteY94" fmla="*/ 652002 h 4096380"/>
              <a:gd name="connsiteX95" fmla="*/ 2764922 w 4534609"/>
              <a:gd name="connsiteY95" fmla="*/ 672904 h 4096380"/>
              <a:gd name="connsiteX96" fmla="*/ 2749080 w 4534609"/>
              <a:gd name="connsiteY96" fmla="*/ 692943 h 4096380"/>
              <a:gd name="connsiteX97" fmla="*/ 2718808 w 4534609"/>
              <a:gd name="connsiteY97" fmla="*/ 724332 h 4096380"/>
              <a:gd name="connsiteX98" fmla="*/ 2643819 w 4534609"/>
              <a:gd name="connsiteY98" fmla="*/ 794984 h 4096380"/>
              <a:gd name="connsiteX99" fmla="*/ 2610099 w 4534609"/>
              <a:gd name="connsiteY99" fmla="*/ 832754 h 4096380"/>
              <a:gd name="connsiteX100" fmla="*/ 2584742 w 4534609"/>
              <a:gd name="connsiteY100" fmla="*/ 862677 h 4096380"/>
              <a:gd name="connsiteX101" fmla="*/ 2561703 w 4534609"/>
              <a:gd name="connsiteY101" fmla="*/ 892877 h 4096380"/>
              <a:gd name="connsiteX102" fmla="*/ 2540671 w 4534609"/>
              <a:gd name="connsiteY102" fmla="*/ 918149 h 4096380"/>
              <a:gd name="connsiteX103" fmla="*/ 2495995 w 4534609"/>
              <a:gd name="connsiteY103" fmla="*/ 967256 h 4096380"/>
              <a:gd name="connsiteX104" fmla="*/ 2449299 w 4534609"/>
              <a:gd name="connsiteY104" fmla="*/ 1018107 h 4096380"/>
              <a:gd name="connsiteX105" fmla="*/ 2431139 w 4534609"/>
              <a:gd name="connsiteY105" fmla="*/ 1037867 h 4096380"/>
              <a:gd name="connsiteX106" fmla="*/ 2421936 w 4534609"/>
              <a:gd name="connsiteY106" fmla="*/ 1053248 h 4096380"/>
              <a:gd name="connsiteX107" fmla="*/ 2412150 w 4534609"/>
              <a:gd name="connsiteY107" fmla="*/ 1067473 h 4096380"/>
              <a:gd name="connsiteX108" fmla="*/ 2400637 w 4534609"/>
              <a:gd name="connsiteY108" fmla="*/ 1084022 h 4096380"/>
              <a:gd name="connsiteX109" fmla="*/ 2370715 w 4534609"/>
              <a:gd name="connsiteY109" fmla="*/ 1130753 h 4096380"/>
              <a:gd name="connsiteX110" fmla="*/ 2362943 w 4534609"/>
              <a:gd name="connsiteY110" fmla="*/ 1141785 h 4096380"/>
              <a:gd name="connsiteX111" fmla="*/ 2324909 w 4534609"/>
              <a:gd name="connsiteY111" fmla="*/ 1186812 h 4096380"/>
              <a:gd name="connsiteX112" fmla="*/ 2315129 w 4534609"/>
              <a:gd name="connsiteY112" fmla="*/ 1202484 h 4096380"/>
              <a:gd name="connsiteX113" fmla="*/ 2308221 w 4534609"/>
              <a:gd name="connsiteY113" fmla="*/ 1212645 h 4096380"/>
              <a:gd name="connsiteX114" fmla="*/ 2301018 w 4534609"/>
              <a:gd name="connsiteY114" fmla="*/ 1221070 h 4096380"/>
              <a:gd name="connsiteX115" fmla="*/ 2291492 w 4534609"/>
              <a:gd name="connsiteY115" fmla="*/ 1228056 h 4096380"/>
              <a:gd name="connsiteX116" fmla="*/ 2244786 w 4534609"/>
              <a:gd name="connsiteY116" fmla="*/ 1276302 h 4096380"/>
              <a:gd name="connsiteX117" fmla="*/ 2205299 w 4534609"/>
              <a:gd name="connsiteY117" fmla="*/ 1320176 h 4096380"/>
              <a:gd name="connsiteX118" fmla="*/ 2182470 w 4534609"/>
              <a:gd name="connsiteY118" fmla="*/ 1330400 h 4096380"/>
              <a:gd name="connsiteX119" fmla="*/ 2158244 w 4534609"/>
              <a:gd name="connsiteY119" fmla="*/ 1353369 h 4096380"/>
              <a:gd name="connsiteX120" fmla="*/ 2131991 w 4534609"/>
              <a:gd name="connsiteY120" fmla="*/ 1376346 h 4096380"/>
              <a:gd name="connsiteX121" fmla="*/ 2119014 w 4534609"/>
              <a:gd name="connsiteY121" fmla="*/ 1389137 h 4096380"/>
              <a:gd name="connsiteX122" fmla="*/ 2103749 w 4534609"/>
              <a:gd name="connsiteY122" fmla="*/ 1408595 h 4096380"/>
              <a:gd name="connsiteX123" fmla="*/ 2090480 w 4534609"/>
              <a:gd name="connsiteY123" fmla="*/ 1420808 h 4096380"/>
              <a:gd name="connsiteX124" fmla="*/ 2048866 w 4534609"/>
              <a:gd name="connsiteY124" fmla="*/ 1439504 h 4096380"/>
              <a:gd name="connsiteX125" fmla="*/ 2038456 w 4534609"/>
              <a:gd name="connsiteY125" fmla="*/ 1442440 h 4096380"/>
              <a:gd name="connsiteX126" fmla="*/ 2018822 w 4534609"/>
              <a:gd name="connsiteY126" fmla="*/ 1455547 h 4096380"/>
              <a:gd name="connsiteX127" fmla="*/ 1993704 w 4534609"/>
              <a:gd name="connsiteY127" fmla="*/ 1472729 h 4096380"/>
              <a:gd name="connsiteX128" fmla="*/ 1971459 w 4534609"/>
              <a:gd name="connsiteY128" fmla="*/ 1484688 h 4096380"/>
              <a:gd name="connsiteX129" fmla="*/ 1952689 w 4534609"/>
              <a:gd name="connsiteY129" fmla="*/ 1496633 h 4096380"/>
              <a:gd name="connsiteX130" fmla="*/ 1942014 w 4534609"/>
              <a:gd name="connsiteY130" fmla="*/ 1505650 h 4096380"/>
              <a:gd name="connsiteX131" fmla="*/ 1930166 w 4534609"/>
              <a:gd name="connsiteY131" fmla="*/ 1510910 h 4096380"/>
              <a:gd name="connsiteX132" fmla="*/ 1909655 w 4534609"/>
              <a:gd name="connsiteY132" fmla="*/ 1521993 h 4096380"/>
              <a:gd name="connsiteX133" fmla="*/ 1887999 w 4534609"/>
              <a:gd name="connsiteY133" fmla="*/ 1536267 h 4096380"/>
              <a:gd name="connsiteX134" fmla="*/ 1878769 w 4534609"/>
              <a:gd name="connsiteY134" fmla="*/ 1544700 h 4096380"/>
              <a:gd name="connsiteX135" fmla="*/ 1836073 w 4534609"/>
              <a:gd name="connsiteY135" fmla="*/ 1582217 h 4096380"/>
              <a:gd name="connsiteX136" fmla="*/ 1802071 w 4534609"/>
              <a:gd name="connsiteY136" fmla="*/ 1622016 h 4096380"/>
              <a:gd name="connsiteX137" fmla="*/ 1794871 w 4534609"/>
              <a:gd name="connsiteY137" fmla="*/ 1631599 h 4096380"/>
              <a:gd name="connsiteX138" fmla="*/ 1788539 w 4534609"/>
              <a:gd name="connsiteY138" fmla="*/ 1640889 h 4096380"/>
              <a:gd name="connsiteX139" fmla="*/ 1775314 w 4534609"/>
              <a:gd name="connsiteY139" fmla="*/ 1663814 h 4096380"/>
              <a:gd name="connsiteX140" fmla="*/ 1765825 w 4534609"/>
              <a:gd name="connsiteY140" fmla="*/ 1679774 h 4096380"/>
              <a:gd name="connsiteX141" fmla="*/ 1754919 w 4534609"/>
              <a:gd name="connsiteY141" fmla="*/ 1703557 h 4096380"/>
              <a:gd name="connsiteX142" fmla="*/ 1738872 w 4534609"/>
              <a:gd name="connsiteY142" fmla="*/ 1744733 h 4096380"/>
              <a:gd name="connsiteX143" fmla="*/ 1731444 w 4534609"/>
              <a:gd name="connsiteY143" fmla="*/ 1769370 h 4096380"/>
              <a:gd name="connsiteX144" fmla="*/ 1720087 w 4534609"/>
              <a:gd name="connsiteY144" fmla="*/ 1825001 h 4096380"/>
              <a:gd name="connsiteX145" fmla="*/ 1715823 w 4534609"/>
              <a:gd name="connsiteY145" fmla="*/ 1844416 h 4096380"/>
              <a:gd name="connsiteX146" fmla="*/ 1711553 w 4534609"/>
              <a:gd name="connsiteY146" fmla="*/ 1862672 h 4096380"/>
              <a:gd name="connsiteX147" fmla="*/ 1708145 w 4534609"/>
              <a:gd name="connsiteY147" fmla="*/ 1878898 h 4096380"/>
              <a:gd name="connsiteX148" fmla="*/ 1699070 w 4534609"/>
              <a:gd name="connsiteY148" fmla="*/ 1926125 h 4096380"/>
              <a:gd name="connsiteX149" fmla="*/ 1687310 w 4534609"/>
              <a:gd name="connsiteY149" fmla="*/ 1953385 h 4096380"/>
              <a:gd name="connsiteX150" fmla="*/ 1680114 w 4534609"/>
              <a:gd name="connsiteY150" fmla="*/ 1963837 h 4096380"/>
              <a:gd name="connsiteX151" fmla="*/ 1672921 w 4534609"/>
              <a:gd name="connsiteY151" fmla="*/ 1974866 h 4096380"/>
              <a:gd name="connsiteX152" fmla="*/ 1663709 w 4534609"/>
              <a:gd name="connsiteY152" fmla="*/ 1987932 h 4096380"/>
              <a:gd name="connsiteX153" fmla="*/ 1632895 w 4534609"/>
              <a:gd name="connsiteY153" fmla="*/ 2028587 h 4096380"/>
              <a:gd name="connsiteX154" fmla="*/ 1608095 w 4534609"/>
              <a:gd name="connsiteY154" fmla="*/ 2052716 h 4096380"/>
              <a:gd name="connsiteX155" fmla="*/ 1589923 w 4534609"/>
              <a:gd name="connsiteY155" fmla="*/ 2069580 h 4096380"/>
              <a:gd name="connsiteX156" fmla="*/ 1509763 w 4534609"/>
              <a:gd name="connsiteY156" fmla="*/ 2149807 h 4096380"/>
              <a:gd name="connsiteX157" fmla="*/ 1495649 w 4534609"/>
              <a:gd name="connsiteY157" fmla="*/ 2167814 h 4096380"/>
              <a:gd name="connsiteX158" fmla="*/ 1483270 w 4534609"/>
              <a:gd name="connsiteY158" fmla="*/ 2185234 h 4096380"/>
              <a:gd name="connsiteX159" fmla="*/ 1471173 w 4534609"/>
              <a:gd name="connsiteY159" fmla="*/ 2200626 h 4096380"/>
              <a:gd name="connsiteX160" fmla="*/ 1452172 w 4534609"/>
              <a:gd name="connsiteY160" fmla="*/ 2227047 h 4096380"/>
              <a:gd name="connsiteX161" fmla="*/ 1410731 w 4534609"/>
              <a:gd name="connsiteY161" fmla="*/ 2288879 h 4096380"/>
              <a:gd name="connsiteX162" fmla="*/ 1395772 w 4534609"/>
              <a:gd name="connsiteY162" fmla="*/ 2312679 h 4096380"/>
              <a:gd name="connsiteX163" fmla="*/ 1389161 w 4534609"/>
              <a:gd name="connsiteY163" fmla="*/ 2324575 h 4096380"/>
              <a:gd name="connsiteX164" fmla="*/ 1382259 w 4534609"/>
              <a:gd name="connsiteY164" fmla="*/ 2335894 h 4096380"/>
              <a:gd name="connsiteX165" fmla="*/ 1369025 w 4534609"/>
              <a:gd name="connsiteY165" fmla="*/ 2356791 h 4096380"/>
              <a:gd name="connsiteX166" fmla="*/ 1358094 w 4534609"/>
              <a:gd name="connsiteY166" fmla="*/ 2374206 h 4096380"/>
              <a:gd name="connsiteX167" fmla="*/ 1349754 w 4534609"/>
              <a:gd name="connsiteY167" fmla="*/ 2388136 h 4096380"/>
              <a:gd name="connsiteX168" fmla="*/ 1343713 w 4534609"/>
              <a:gd name="connsiteY168" fmla="*/ 2397714 h 4096380"/>
              <a:gd name="connsiteX169" fmla="*/ 1328737 w 4534609"/>
              <a:gd name="connsiteY169" fmla="*/ 2417171 h 4096380"/>
              <a:gd name="connsiteX170" fmla="*/ 1312329 w 4534609"/>
              <a:gd name="connsiteY170" fmla="*/ 2440688 h 4096380"/>
              <a:gd name="connsiteX171" fmla="*/ 1308604 w 4534609"/>
              <a:gd name="connsiteY171" fmla="*/ 2450256 h 4096380"/>
              <a:gd name="connsiteX172" fmla="*/ 1306021 w 4534609"/>
              <a:gd name="connsiteY172" fmla="*/ 2455768 h 4096380"/>
              <a:gd name="connsiteX173" fmla="*/ 1292774 w 4534609"/>
              <a:gd name="connsiteY173" fmla="*/ 2473191 h 4096380"/>
              <a:gd name="connsiteX174" fmla="*/ 1277224 w 4534609"/>
              <a:gd name="connsiteY174" fmla="*/ 2494098 h 4096380"/>
              <a:gd name="connsiteX175" fmla="*/ 1265986 w 4534609"/>
              <a:gd name="connsiteY175" fmla="*/ 2507171 h 4096380"/>
              <a:gd name="connsiteX176" fmla="*/ 1250119 w 4534609"/>
              <a:gd name="connsiteY176" fmla="*/ 2521131 h 4096380"/>
              <a:gd name="connsiteX177" fmla="*/ 1210880 w 4534609"/>
              <a:gd name="connsiteY177" fmla="*/ 2554582 h 4096380"/>
              <a:gd name="connsiteX178" fmla="*/ 1141617 w 4534609"/>
              <a:gd name="connsiteY178" fmla="*/ 2608999 h 4096380"/>
              <a:gd name="connsiteX179" fmla="*/ 1118216 w 4534609"/>
              <a:gd name="connsiteY179" fmla="*/ 2621252 h 4096380"/>
              <a:gd name="connsiteX180" fmla="*/ 1063312 w 4534609"/>
              <a:gd name="connsiteY180" fmla="*/ 2646660 h 4096380"/>
              <a:gd name="connsiteX181" fmla="*/ 1035859 w 4534609"/>
              <a:gd name="connsiteY181" fmla="*/ 2659219 h 4096380"/>
              <a:gd name="connsiteX182" fmla="*/ 1015354 w 4534609"/>
              <a:gd name="connsiteY182" fmla="*/ 2671461 h 4096380"/>
              <a:gd name="connsiteX183" fmla="*/ 994852 w 4534609"/>
              <a:gd name="connsiteY183" fmla="*/ 2684861 h 4096380"/>
              <a:gd name="connsiteX184" fmla="*/ 989367 w 4534609"/>
              <a:gd name="connsiteY184" fmla="*/ 2688646 h 4096380"/>
              <a:gd name="connsiteX185" fmla="*/ 954984 w 4534609"/>
              <a:gd name="connsiteY185" fmla="*/ 2705575 h 4096380"/>
              <a:gd name="connsiteX186" fmla="*/ 933314 w 4534609"/>
              <a:gd name="connsiteY186" fmla="*/ 2716374 h 4096380"/>
              <a:gd name="connsiteX187" fmla="*/ 897203 w 4534609"/>
              <a:gd name="connsiteY187" fmla="*/ 2735627 h 4096380"/>
              <a:gd name="connsiteX188" fmla="*/ 865137 w 4534609"/>
              <a:gd name="connsiteY188" fmla="*/ 2752837 h 4096380"/>
              <a:gd name="connsiteX189" fmla="*/ 835696 w 4534609"/>
              <a:gd name="connsiteY189" fmla="*/ 2774957 h 4096380"/>
              <a:gd name="connsiteX190" fmla="*/ 815783 w 4534609"/>
              <a:gd name="connsiteY190" fmla="*/ 2790671 h 4096380"/>
              <a:gd name="connsiteX191" fmla="*/ 758706 w 4534609"/>
              <a:gd name="connsiteY191" fmla="*/ 2851698 h 4096380"/>
              <a:gd name="connsiteX192" fmla="*/ 739405 w 4534609"/>
              <a:gd name="connsiteY192" fmla="*/ 2875804 h 4096380"/>
              <a:gd name="connsiteX193" fmla="*/ 708295 w 4534609"/>
              <a:gd name="connsiteY193" fmla="*/ 2914723 h 4096380"/>
              <a:gd name="connsiteX194" fmla="*/ 646301 w 4534609"/>
              <a:gd name="connsiteY194" fmla="*/ 2976928 h 4096380"/>
              <a:gd name="connsiteX195" fmla="*/ 595268 w 4534609"/>
              <a:gd name="connsiteY195" fmla="*/ 3029244 h 4096380"/>
              <a:gd name="connsiteX196" fmla="*/ 543957 w 4534609"/>
              <a:gd name="connsiteY196" fmla="*/ 3084167 h 4096380"/>
              <a:gd name="connsiteX197" fmla="*/ 518595 w 4534609"/>
              <a:gd name="connsiteY197" fmla="*/ 3112931 h 4096380"/>
              <a:gd name="connsiteX198" fmla="*/ 471023 w 4534609"/>
              <a:gd name="connsiteY198" fmla="*/ 3161758 h 4096380"/>
              <a:gd name="connsiteX199" fmla="*/ 457471 w 4534609"/>
              <a:gd name="connsiteY199" fmla="*/ 3175420 h 4096380"/>
              <a:gd name="connsiteX200" fmla="*/ 387096 w 4534609"/>
              <a:gd name="connsiteY200" fmla="*/ 3241132 h 4096380"/>
              <a:gd name="connsiteX201" fmla="*/ 366295 w 4534609"/>
              <a:gd name="connsiteY201" fmla="*/ 3252216 h 4096380"/>
              <a:gd name="connsiteX202" fmla="*/ 356205 w 4534609"/>
              <a:gd name="connsiteY202" fmla="*/ 3262679 h 4096380"/>
              <a:gd name="connsiteX203" fmla="*/ 315793 w 4534609"/>
              <a:gd name="connsiteY203" fmla="*/ 3292371 h 4096380"/>
              <a:gd name="connsiteX204" fmla="*/ 305113 w 4534609"/>
              <a:gd name="connsiteY204" fmla="*/ 3300231 h 4096380"/>
              <a:gd name="connsiteX205" fmla="*/ 290368 w 4534609"/>
              <a:gd name="connsiteY205" fmla="*/ 3305211 h 4096380"/>
              <a:gd name="connsiteX206" fmla="*/ 274174 w 4534609"/>
              <a:gd name="connsiteY206" fmla="*/ 3309909 h 4096380"/>
              <a:gd name="connsiteX207" fmla="*/ 237893 w 4534609"/>
              <a:gd name="connsiteY207" fmla="*/ 3315194 h 4096380"/>
              <a:gd name="connsiteX208" fmla="*/ 207590 w 4534609"/>
              <a:gd name="connsiteY208" fmla="*/ 3310466 h 4096380"/>
              <a:gd name="connsiteX209" fmla="*/ 198901 w 4534609"/>
              <a:gd name="connsiteY209" fmla="*/ 3305579 h 4096380"/>
              <a:gd name="connsiteX210" fmla="*/ 198870 w 4534609"/>
              <a:gd name="connsiteY210" fmla="*/ 3305579 h 4096380"/>
              <a:gd name="connsiteX211" fmla="*/ 187289 w 4534609"/>
              <a:gd name="connsiteY211" fmla="*/ 3301573 h 4096380"/>
              <a:gd name="connsiteX212" fmla="*/ 159472 w 4534609"/>
              <a:gd name="connsiteY212" fmla="*/ 3295605 h 4096380"/>
              <a:gd name="connsiteX213" fmla="*/ 139477 w 4534609"/>
              <a:gd name="connsiteY213" fmla="*/ 3291053 h 4096380"/>
              <a:gd name="connsiteX214" fmla="*/ 124355 w 4534609"/>
              <a:gd name="connsiteY214" fmla="*/ 3274033 h 4096380"/>
              <a:gd name="connsiteX215" fmla="*/ 98956 w 4534609"/>
              <a:gd name="connsiteY215" fmla="*/ 3259660 h 4096380"/>
              <a:gd name="connsiteX216" fmla="*/ 98821 w 4534609"/>
              <a:gd name="connsiteY216" fmla="*/ 3259660 h 4096380"/>
              <a:gd name="connsiteX217" fmla="*/ 82625 w 4534609"/>
              <a:gd name="connsiteY217" fmla="*/ 3263778 h 4096380"/>
              <a:gd name="connsiteX218" fmla="*/ 70196 w 4534609"/>
              <a:gd name="connsiteY218" fmla="*/ 3269040 h 4096380"/>
              <a:gd name="connsiteX219" fmla="*/ 53774 w 4534609"/>
              <a:gd name="connsiteY219" fmla="*/ 3288792 h 4096380"/>
              <a:gd name="connsiteX220" fmla="*/ 38090 w 4534609"/>
              <a:gd name="connsiteY220" fmla="*/ 3348204 h 4096380"/>
              <a:gd name="connsiteX221" fmla="*/ 31426 w 4534609"/>
              <a:gd name="connsiteY221" fmla="*/ 3490958 h 4096380"/>
              <a:gd name="connsiteX222" fmla="*/ 26832 w 4534609"/>
              <a:gd name="connsiteY222" fmla="*/ 3644416 h 4096380"/>
              <a:gd name="connsiteX223" fmla="*/ 21101 w 4534609"/>
              <a:gd name="connsiteY223" fmla="*/ 3731291 h 4096380"/>
              <a:gd name="connsiteX224" fmla="*/ 17217 w 4534609"/>
              <a:gd name="connsiteY224" fmla="*/ 3773285 h 4096380"/>
              <a:gd name="connsiteX225" fmla="*/ 11806 w 4534609"/>
              <a:gd name="connsiteY225" fmla="*/ 3795600 h 4096380"/>
              <a:gd name="connsiteX226" fmla="*/ 16749 w 4534609"/>
              <a:gd name="connsiteY226" fmla="*/ 4017054 h 4096380"/>
              <a:gd name="connsiteX227" fmla="*/ 26711 w 4534609"/>
              <a:gd name="connsiteY227" fmla="*/ 4046544 h 4096380"/>
              <a:gd name="connsiteX228" fmla="*/ 56682 w 4534609"/>
              <a:gd name="connsiteY228" fmla="*/ 4084348 h 4096380"/>
              <a:gd name="connsiteX229" fmla="*/ 87021 w 4534609"/>
              <a:gd name="connsiteY229" fmla="*/ 4096381 h 4096380"/>
              <a:gd name="connsiteX230" fmla="*/ 90024 w 4534609"/>
              <a:gd name="connsiteY230" fmla="*/ 4096374 h 4096380"/>
              <a:gd name="connsiteX231" fmla="*/ 145495 w 4534609"/>
              <a:gd name="connsiteY231" fmla="*/ 4067779 h 4096380"/>
              <a:gd name="connsiteX232" fmla="*/ 162635 w 4534609"/>
              <a:gd name="connsiteY232" fmla="*/ 4010677 h 4096380"/>
              <a:gd name="connsiteX233" fmla="*/ 171789 w 4534609"/>
              <a:gd name="connsiteY233" fmla="*/ 3983137 h 4096380"/>
              <a:gd name="connsiteX234" fmla="*/ 184116 w 4534609"/>
              <a:gd name="connsiteY234" fmla="*/ 3952980 h 4096380"/>
              <a:gd name="connsiteX235" fmla="*/ 195606 w 4534609"/>
              <a:gd name="connsiteY235" fmla="*/ 3930351 h 4096380"/>
              <a:gd name="connsiteX236" fmla="*/ 202786 w 4534609"/>
              <a:gd name="connsiteY236" fmla="*/ 3916137 h 4096380"/>
              <a:gd name="connsiteX237" fmla="*/ 205660 w 4534609"/>
              <a:gd name="connsiteY237" fmla="*/ 3910624 h 4096380"/>
              <a:gd name="connsiteX238" fmla="*/ 229555 w 4534609"/>
              <a:gd name="connsiteY238" fmla="*/ 3877524 h 4096380"/>
              <a:gd name="connsiteX239" fmla="*/ 234099 w 4534609"/>
              <a:gd name="connsiteY239" fmla="*/ 3855504 h 4096380"/>
              <a:gd name="connsiteX240" fmla="*/ 239182 w 4534609"/>
              <a:gd name="connsiteY240" fmla="*/ 3823637 h 4096380"/>
              <a:gd name="connsiteX241" fmla="*/ 252707 w 4534609"/>
              <a:gd name="connsiteY241" fmla="*/ 3803317 h 4096380"/>
              <a:gd name="connsiteX242" fmla="*/ 264809 w 4534609"/>
              <a:gd name="connsiteY242" fmla="*/ 3788794 h 4096380"/>
              <a:gd name="connsiteX243" fmla="*/ 278905 w 4534609"/>
              <a:gd name="connsiteY243" fmla="*/ 3766734 h 4096380"/>
              <a:gd name="connsiteX244" fmla="*/ 288989 w 4534609"/>
              <a:gd name="connsiteY244" fmla="*/ 3754535 h 4096380"/>
              <a:gd name="connsiteX245" fmla="*/ 315177 w 4534609"/>
              <a:gd name="connsiteY245" fmla="*/ 3715345 h 4096380"/>
              <a:gd name="connsiteX246" fmla="*/ 320635 w 4534609"/>
              <a:gd name="connsiteY246" fmla="*/ 3704901 h 4096380"/>
              <a:gd name="connsiteX247" fmla="*/ 324942 w 4534609"/>
              <a:gd name="connsiteY247" fmla="*/ 3695909 h 4096380"/>
              <a:gd name="connsiteX248" fmla="*/ 329256 w 4534609"/>
              <a:gd name="connsiteY248" fmla="*/ 3688655 h 4096380"/>
              <a:gd name="connsiteX249" fmla="*/ 353809 w 4534609"/>
              <a:gd name="connsiteY249" fmla="*/ 3674948 h 4096380"/>
              <a:gd name="connsiteX250" fmla="*/ 360438 w 4534609"/>
              <a:gd name="connsiteY250" fmla="*/ 3667684 h 4096380"/>
              <a:gd name="connsiteX251" fmla="*/ 368501 w 4534609"/>
              <a:gd name="connsiteY251" fmla="*/ 3656940 h 4096380"/>
              <a:gd name="connsiteX252" fmla="*/ 371846 w 4534609"/>
              <a:gd name="connsiteY252" fmla="*/ 3624791 h 4096380"/>
              <a:gd name="connsiteX253" fmla="*/ 375837 w 4534609"/>
              <a:gd name="connsiteY253" fmla="*/ 3609431 h 4096380"/>
              <a:gd name="connsiteX254" fmla="*/ 388222 w 4534609"/>
              <a:gd name="connsiteY254" fmla="*/ 3593459 h 4096380"/>
              <a:gd name="connsiteX255" fmla="*/ 402337 w 4534609"/>
              <a:gd name="connsiteY255" fmla="*/ 3575741 h 4096380"/>
              <a:gd name="connsiteX256" fmla="*/ 416454 w 4534609"/>
              <a:gd name="connsiteY256" fmla="*/ 3558605 h 4096380"/>
              <a:gd name="connsiteX257" fmla="*/ 427134 w 4534609"/>
              <a:gd name="connsiteY257" fmla="*/ 3550744 h 4096380"/>
              <a:gd name="connsiteX258" fmla="*/ 432911 w 4534609"/>
              <a:gd name="connsiteY258" fmla="*/ 3547536 h 4096380"/>
              <a:gd name="connsiteX259" fmla="*/ 438956 w 4534609"/>
              <a:gd name="connsiteY259" fmla="*/ 3538827 h 4096380"/>
              <a:gd name="connsiteX260" fmla="*/ 450187 w 4534609"/>
              <a:gd name="connsiteY260" fmla="*/ 3524017 h 4096380"/>
              <a:gd name="connsiteX261" fmla="*/ 461436 w 4534609"/>
              <a:gd name="connsiteY261" fmla="*/ 3513550 h 4096380"/>
              <a:gd name="connsiteX262" fmla="*/ 471821 w 4534609"/>
              <a:gd name="connsiteY262" fmla="*/ 3504243 h 4096380"/>
              <a:gd name="connsiteX263" fmla="*/ 481334 w 4534609"/>
              <a:gd name="connsiteY263" fmla="*/ 3494072 h 4096380"/>
              <a:gd name="connsiteX264" fmla="*/ 513636 w 4534609"/>
              <a:gd name="connsiteY264" fmla="*/ 3463544 h 4096380"/>
              <a:gd name="connsiteX265" fmla="*/ 545322 w 4534609"/>
              <a:gd name="connsiteY265" fmla="*/ 3423754 h 4096380"/>
              <a:gd name="connsiteX266" fmla="*/ 556840 w 4534609"/>
              <a:gd name="connsiteY266" fmla="*/ 3408364 h 4096380"/>
              <a:gd name="connsiteX267" fmla="*/ 622880 w 4534609"/>
              <a:gd name="connsiteY267" fmla="*/ 3344407 h 4096380"/>
              <a:gd name="connsiteX268" fmla="*/ 656928 w 4534609"/>
              <a:gd name="connsiteY268" fmla="*/ 3315898 h 4096380"/>
              <a:gd name="connsiteX269" fmla="*/ 665587 w 4534609"/>
              <a:gd name="connsiteY269" fmla="*/ 3309495 h 4096380"/>
              <a:gd name="connsiteX270" fmla="*/ 695609 w 4534609"/>
              <a:gd name="connsiteY270" fmla="*/ 3287950 h 4096380"/>
              <a:gd name="connsiteX271" fmla="*/ 730248 w 4534609"/>
              <a:gd name="connsiteY271" fmla="*/ 3262624 h 4096380"/>
              <a:gd name="connsiteX272" fmla="*/ 741505 w 4534609"/>
              <a:gd name="connsiteY272" fmla="*/ 3254183 h 4096380"/>
              <a:gd name="connsiteX273" fmla="*/ 755940 w 4534609"/>
              <a:gd name="connsiteY273" fmla="*/ 3243991 h 4096380"/>
              <a:gd name="connsiteX274" fmla="*/ 776152 w 4534609"/>
              <a:gd name="connsiteY274" fmla="*/ 3230882 h 4096380"/>
              <a:gd name="connsiteX275" fmla="*/ 797235 w 4534609"/>
              <a:gd name="connsiteY275" fmla="*/ 3218059 h 4096380"/>
              <a:gd name="connsiteX276" fmla="*/ 807917 w 4534609"/>
              <a:gd name="connsiteY276" fmla="*/ 3210779 h 4096380"/>
              <a:gd name="connsiteX277" fmla="*/ 818890 w 4534609"/>
              <a:gd name="connsiteY277" fmla="*/ 3203497 h 4096380"/>
              <a:gd name="connsiteX278" fmla="*/ 841127 w 4534609"/>
              <a:gd name="connsiteY278" fmla="*/ 3189801 h 4096380"/>
              <a:gd name="connsiteX279" fmla="*/ 885016 w 4534609"/>
              <a:gd name="connsiteY279" fmla="*/ 3160963 h 4096380"/>
              <a:gd name="connsiteX280" fmla="*/ 901471 w 4534609"/>
              <a:gd name="connsiteY280" fmla="*/ 3149316 h 4096380"/>
              <a:gd name="connsiteX281" fmla="*/ 919084 w 4534609"/>
              <a:gd name="connsiteY281" fmla="*/ 3137665 h 4096380"/>
              <a:gd name="connsiteX282" fmla="*/ 929182 w 4534609"/>
              <a:gd name="connsiteY282" fmla="*/ 3128939 h 4096380"/>
              <a:gd name="connsiteX283" fmla="*/ 939280 w 4534609"/>
              <a:gd name="connsiteY283" fmla="*/ 3120214 h 4096380"/>
              <a:gd name="connsiteX284" fmla="*/ 958624 w 4534609"/>
              <a:gd name="connsiteY284" fmla="*/ 3107108 h 4096380"/>
              <a:gd name="connsiteX285" fmla="*/ 977389 w 4534609"/>
              <a:gd name="connsiteY285" fmla="*/ 3094004 h 4096380"/>
              <a:gd name="connsiteX286" fmla="*/ 986913 w 4534609"/>
              <a:gd name="connsiteY286" fmla="*/ 3086729 h 4096380"/>
              <a:gd name="connsiteX287" fmla="*/ 997017 w 4534609"/>
              <a:gd name="connsiteY287" fmla="*/ 3079450 h 4096380"/>
              <a:gd name="connsiteX288" fmla="*/ 1013762 w 4534609"/>
              <a:gd name="connsiteY288" fmla="*/ 3067803 h 4096380"/>
              <a:gd name="connsiteX289" fmla="*/ 1029349 w 4534609"/>
              <a:gd name="connsiteY289" fmla="*/ 3056160 h 4096380"/>
              <a:gd name="connsiteX290" fmla="*/ 1042045 w 4534609"/>
              <a:gd name="connsiteY290" fmla="*/ 3045687 h 4096380"/>
              <a:gd name="connsiteX291" fmla="*/ 1062825 w 4534609"/>
              <a:gd name="connsiteY291" fmla="*/ 3029681 h 4096380"/>
              <a:gd name="connsiteX292" fmla="*/ 1073503 w 4534609"/>
              <a:gd name="connsiteY292" fmla="*/ 3021242 h 4096380"/>
              <a:gd name="connsiteX293" fmla="*/ 1085917 w 4534609"/>
              <a:gd name="connsiteY293" fmla="*/ 3012506 h 4096380"/>
              <a:gd name="connsiteX294" fmla="*/ 1114799 w 4534609"/>
              <a:gd name="connsiteY294" fmla="*/ 2995310 h 4096380"/>
              <a:gd name="connsiteX295" fmla="*/ 1121734 w 4534609"/>
              <a:gd name="connsiteY295" fmla="*/ 2992097 h 4096380"/>
              <a:gd name="connsiteX296" fmla="*/ 1136471 w 4534609"/>
              <a:gd name="connsiteY296" fmla="*/ 2985379 h 4096380"/>
              <a:gd name="connsiteX297" fmla="*/ 1159585 w 4534609"/>
              <a:gd name="connsiteY297" fmla="*/ 2973706 h 4096380"/>
              <a:gd name="connsiteX298" fmla="*/ 1189917 w 4534609"/>
              <a:gd name="connsiteY298" fmla="*/ 2957082 h 4096380"/>
              <a:gd name="connsiteX299" fmla="*/ 1211004 w 4534609"/>
              <a:gd name="connsiteY299" fmla="*/ 2945417 h 4096380"/>
              <a:gd name="connsiteX300" fmla="*/ 1217647 w 4534609"/>
              <a:gd name="connsiteY300" fmla="*/ 2941627 h 4096380"/>
              <a:gd name="connsiteX301" fmla="*/ 1237296 w 4534609"/>
              <a:gd name="connsiteY301" fmla="*/ 2932284 h 4096380"/>
              <a:gd name="connsiteX302" fmla="*/ 1258682 w 4534609"/>
              <a:gd name="connsiteY302" fmla="*/ 2922934 h 4096380"/>
              <a:gd name="connsiteX303" fmla="*/ 1266483 w 4534609"/>
              <a:gd name="connsiteY303" fmla="*/ 2919138 h 4096380"/>
              <a:gd name="connsiteX304" fmla="*/ 1275157 w 4534609"/>
              <a:gd name="connsiteY304" fmla="*/ 2916209 h 4096380"/>
              <a:gd name="connsiteX305" fmla="*/ 1298850 w 4534609"/>
              <a:gd name="connsiteY305" fmla="*/ 2904533 h 4096380"/>
              <a:gd name="connsiteX306" fmla="*/ 1358617 w 4534609"/>
              <a:gd name="connsiteY306" fmla="*/ 2864630 h 4096380"/>
              <a:gd name="connsiteX307" fmla="*/ 1405935 w 4534609"/>
              <a:gd name="connsiteY307" fmla="*/ 2824488 h 4096380"/>
              <a:gd name="connsiteX308" fmla="*/ 1420937 w 4534609"/>
              <a:gd name="connsiteY308" fmla="*/ 2811400 h 4096380"/>
              <a:gd name="connsiteX309" fmla="*/ 1431035 w 4534609"/>
              <a:gd name="connsiteY309" fmla="*/ 2802674 h 4096380"/>
              <a:gd name="connsiteX310" fmla="*/ 1454982 w 4534609"/>
              <a:gd name="connsiteY310" fmla="*/ 2782313 h 4096380"/>
              <a:gd name="connsiteX311" fmla="*/ 1478929 w 4534609"/>
              <a:gd name="connsiteY311" fmla="*/ 2761951 h 4096380"/>
              <a:gd name="connsiteX312" fmla="*/ 1486728 w 4534609"/>
              <a:gd name="connsiteY312" fmla="*/ 2757286 h 4096380"/>
              <a:gd name="connsiteX313" fmla="*/ 1547675 w 4534609"/>
              <a:gd name="connsiteY313" fmla="*/ 2722880 h 4096380"/>
              <a:gd name="connsiteX314" fmla="*/ 1569331 w 4534609"/>
              <a:gd name="connsiteY314" fmla="*/ 2708607 h 4096380"/>
              <a:gd name="connsiteX315" fmla="*/ 1582324 w 4534609"/>
              <a:gd name="connsiteY315" fmla="*/ 2699870 h 4096380"/>
              <a:gd name="connsiteX316" fmla="*/ 1593875 w 4534609"/>
              <a:gd name="connsiteY316" fmla="*/ 2692586 h 4096380"/>
              <a:gd name="connsiteX317" fmla="*/ 1610617 w 4534609"/>
              <a:gd name="connsiteY317" fmla="*/ 2680359 h 4096380"/>
              <a:gd name="connsiteX318" fmla="*/ 1636600 w 4534609"/>
              <a:gd name="connsiteY318" fmla="*/ 2662305 h 4096380"/>
              <a:gd name="connsiteX319" fmla="*/ 1653916 w 4534609"/>
              <a:gd name="connsiteY319" fmla="*/ 2648629 h 4096380"/>
              <a:gd name="connsiteX320" fmla="*/ 1678444 w 4534609"/>
              <a:gd name="connsiteY320" fmla="*/ 2628843 h 4096380"/>
              <a:gd name="connsiteX321" fmla="*/ 1739311 w 4534609"/>
              <a:gd name="connsiteY321" fmla="*/ 2574171 h 4096380"/>
              <a:gd name="connsiteX322" fmla="*/ 1786622 w 4534609"/>
              <a:gd name="connsiteY322" fmla="*/ 2532581 h 4096380"/>
              <a:gd name="connsiteX323" fmla="*/ 1803072 w 4534609"/>
              <a:gd name="connsiteY323" fmla="*/ 2519488 h 4096380"/>
              <a:gd name="connsiteX324" fmla="*/ 1869724 w 4534609"/>
              <a:gd name="connsiteY324" fmla="*/ 2463634 h 4096380"/>
              <a:gd name="connsiteX325" fmla="*/ 1897427 w 4534609"/>
              <a:gd name="connsiteY325" fmla="*/ 2441231 h 4096380"/>
              <a:gd name="connsiteX326" fmla="*/ 1926840 w 4534609"/>
              <a:gd name="connsiteY326" fmla="*/ 2412162 h 4096380"/>
              <a:gd name="connsiteX327" fmla="*/ 1957710 w 4534609"/>
              <a:gd name="connsiteY327" fmla="*/ 2385693 h 4096380"/>
              <a:gd name="connsiteX328" fmla="*/ 1964627 w 4534609"/>
              <a:gd name="connsiteY328" fmla="*/ 2377848 h 4096380"/>
              <a:gd name="connsiteX329" fmla="*/ 1974718 w 4534609"/>
              <a:gd name="connsiteY329" fmla="*/ 2367385 h 4096380"/>
              <a:gd name="connsiteX330" fmla="*/ 1986253 w 4534609"/>
              <a:gd name="connsiteY330" fmla="*/ 2356048 h 4096380"/>
              <a:gd name="connsiteX331" fmla="*/ 1992303 w 4534609"/>
              <a:gd name="connsiteY331" fmla="*/ 2348787 h 4096380"/>
              <a:gd name="connsiteX332" fmla="*/ 2008460 w 4534609"/>
              <a:gd name="connsiteY332" fmla="*/ 2334825 h 4096380"/>
              <a:gd name="connsiteX333" fmla="*/ 2127013 w 4534609"/>
              <a:gd name="connsiteY333" fmla="*/ 2226651 h 4096380"/>
              <a:gd name="connsiteX334" fmla="*/ 2148652 w 4534609"/>
              <a:gd name="connsiteY334" fmla="*/ 2208325 h 4096380"/>
              <a:gd name="connsiteX335" fmla="*/ 2163084 w 4534609"/>
              <a:gd name="connsiteY335" fmla="*/ 2197556 h 4096380"/>
              <a:gd name="connsiteX336" fmla="*/ 2174631 w 4534609"/>
              <a:gd name="connsiteY336" fmla="*/ 2189403 h 4096380"/>
              <a:gd name="connsiteX337" fmla="*/ 2223427 w 4534609"/>
              <a:gd name="connsiteY337" fmla="*/ 2156782 h 4096380"/>
              <a:gd name="connsiteX338" fmla="*/ 2229494 w 4534609"/>
              <a:gd name="connsiteY338" fmla="*/ 2153574 h 4096380"/>
              <a:gd name="connsiteX339" fmla="*/ 2243055 w 4534609"/>
              <a:gd name="connsiteY339" fmla="*/ 2142228 h 4096380"/>
              <a:gd name="connsiteX340" fmla="*/ 2257118 w 4534609"/>
              <a:gd name="connsiteY340" fmla="*/ 2135551 h 4096380"/>
              <a:gd name="connsiteX341" fmla="*/ 2269967 w 4534609"/>
              <a:gd name="connsiteY341" fmla="*/ 2139225 h 4096380"/>
              <a:gd name="connsiteX342" fmla="*/ 2331659 w 4534609"/>
              <a:gd name="connsiteY342" fmla="*/ 2156347 h 4096380"/>
              <a:gd name="connsiteX343" fmla="*/ 2331738 w 4534609"/>
              <a:gd name="connsiteY343" fmla="*/ 2156347 h 4096380"/>
              <a:gd name="connsiteX344" fmla="*/ 2371693 w 4534609"/>
              <a:gd name="connsiteY344" fmla="*/ 2166319 h 4096380"/>
              <a:gd name="connsiteX345" fmla="*/ 2412850 w 4534609"/>
              <a:gd name="connsiteY345" fmla="*/ 2177734 h 4096380"/>
              <a:gd name="connsiteX346" fmla="*/ 2451105 w 4534609"/>
              <a:gd name="connsiteY346" fmla="*/ 2187713 h 4096380"/>
              <a:gd name="connsiteX347" fmla="*/ 2491683 w 4534609"/>
              <a:gd name="connsiteY347" fmla="*/ 2199419 h 4096380"/>
              <a:gd name="connsiteX348" fmla="*/ 2525017 w 4534609"/>
              <a:gd name="connsiteY348" fmla="*/ 2209418 h 4096380"/>
              <a:gd name="connsiteX349" fmla="*/ 2578613 w 4534609"/>
              <a:gd name="connsiteY349" fmla="*/ 2218757 h 4096380"/>
              <a:gd name="connsiteX350" fmla="*/ 2637992 w 4534609"/>
              <a:gd name="connsiteY350" fmla="*/ 2226045 h 4096380"/>
              <a:gd name="connsiteX351" fmla="*/ 2723441 w 4534609"/>
              <a:gd name="connsiteY351" fmla="*/ 2237283 h 4096380"/>
              <a:gd name="connsiteX352" fmla="*/ 2805996 w 4534609"/>
              <a:gd name="connsiteY352" fmla="*/ 2248531 h 4096380"/>
              <a:gd name="connsiteX353" fmla="*/ 2862484 w 4534609"/>
              <a:gd name="connsiteY353" fmla="*/ 2256990 h 4096380"/>
              <a:gd name="connsiteX354" fmla="*/ 2924768 w 4534609"/>
              <a:gd name="connsiteY354" fmla="*/ 2266872 h 4096380"/>
              <a:gd name="connsiteX355" fmla="*/ 2942159 w 4534609"/>
              <a:gd name="connsiteY355" fmla="*/ 2272012 h 4096380"/>
              <a:gd name="connsiteX356" fmla="*/ 2965054 w 4534609"/>
              <a:gd name="connsiteY356" fmla="*/ 2278000 h 4096380"/>
              <a:gd name="connsiteX357" fmla="*/ 2973173 w 4534609"/>
              <a:gd name="connsiteY357" fmla="*/ 2281153 h 4096380"/>
              <a:gd name="connsiteX358" fmla="*/ 2940301 w 4534609"/>
              <a:gd name="connsiteY358" fmla="*/ 2313999 h 4096380"/>
              <a:gd name="connsiteX359" fmla="*/ 2871994 w 4534609"/>
              <a:gd name="connsiteY359" fmla="*/ 2390125 h 4096380"/>
              <a:gd name="connsiteX360" fmla="*/ 2852399 w 4534609"/>
              <a:gd name="connsiteY360" fmla="*/ 2412785 h 4096380"/>
              <a:gd name="connsiteX361" fmla="*/ 2844048 w 4534609"/>
              <a:gd name="connsiteY361" fmla="*/ 2424109 h 4096380"/>
              <a:gd name="connsiteX362" fmla="*/ 2836854 w 4534609"/>
              <a:gd name="connsiteY362" fmla="*/ 2434850 h 4096380"/>
              <a:gd name="connsiteX363" fmla="*/ 2824483 w 4534609"/>
              <a:gd name="connsiteY363" fmla="*/ 2454297 h 4096380"/>
              <a:gd name="connsiteX364" fmla="*/ 2811535 w 4534609"/>
              <a:gd name="connsiteY364" fmla="*/ 2474035 h 4096380"/>
              <a:gd name="connsiteX365" fmla="*/ 2804061 w 4534609"/>
              <a:gd name="connsiteY365" fmla="*/ 2487383 h 4096380"/>
              <a:gd name="connsiteX366" fmla="*/ 2794302 w 4534609"/>
              <a:gd name="connsiteY366" fmla="*/ 2508267 h 4096380"/>
              <a:gd name="connsiteX367" fmla="*/ 2783960 w 4534609"/>
              <a:gd name="connsiteY367" fmla="*/ 2528285 h 4096380"/>
              <a:gd name="connsiteX368" fmla="*/ 2775055 w 4534609"/>
              <a:gd name="connsiteY368" fmla="*/ 2545691 h 4096380"/>
              <a:gd name="connsiteX369" fmla="*/ 2764140 w 4534609"/>
              <a:gd name="connsiteY369" fmla="*/ 2567157 h 4096380"/>
              <a:gd name="connsiteX370" fmla="*/ 2751197 w 4534609"/>
              <a:gd name="connsiteY370" fmla="*/ 2588344 h 4096380"/>
              <a:gd name="connsiteX371" fmla="*/ 2736812 w 4534609"/>
              <a:gd name="connsiteY371" fmla="*/ 2610694 h 4096380"/>
              <a:gd name="connsiteX372" fmla="*/ 2706040 w 4534609"/>
              <a:gd name="connsiteY372" fmla="*/ 2661771 h 4096380"/>
              <a:gd name="connsiteX373" fmla="*/ 2696262 w 4534609"/>
              <a:gd name="connsiteY373" fmla="*/ 2678023 h 4096380"/>
              <a:gd name="connsiteX374" fmla="*/ 2687634 w 4534609"/>
              <a:gd name="connsiteY374" fmla="*/ 2692243 h 4096380"/>
              <a:gd name="connsiteX375" fmla="*/ 2679005 w 4534609"/>
              <a:gd name="connsiteY375" fmla="*/ 2706175 h 4096380"/>
              <a:gd name="connsiteX376" fmla="*/ 2670378 w 4534609"/>
              <a:gd name="connsiteY376" fmla="*/ 2720684 h 4096380"/>
              <a:gd name="connsiteX377" fmla="*/ 2647648 w 4534609"/>
              <a:gd name="connsiteY377" fmla="*/ 2755806 h 4096380"/>
              <a:gd name="connsiteX378" fmla="*/ 2626351 w 4534609"/>
              <a:gd name="connsiteY378" fmla="*/ 2787448 h 4096380"/>
              <a:gd name="connsiteX379" fmla="*/ 2616855 w 4534609"/>
              <a:gd name="connsiteY379" fmla="*/ 2801672 h 4096380"/>
              <a:gd name="connsiteX380" fmla="*/ 2603912 w 4534609"/>
              <a:gd name="connsiteY380" fmla="*/ 2822859 h 4096380"/>
              <a:gd name="connsiteX381" fmla="*/ 2592699 w 4534609"/>
              <a:gd name="connsiteY381" fmla="*/ 2842300 h 4096380"/>
              <a:gd name="connsiteX382" fmla="*/ 2589824 w 4534609"/>
              <a:gd name="connsiteY382" fmla="*/ 2847233 h 4096380"/>
              <a:gd name="connsiteX383" fmla="*/ 2579743 w 4534609"/>
              <a:gd name="connsiteY383" fmla="*/ 2860013 h 4096380"/>
              <a:gd name="connsiteX384" fmla="*/ 2560153 w 4534609"/>
              <a:gd name="connsiteY384" fmla="*/ 2884120 h 4096380"/>
              <a:gd name="connsiteX385" fmla="*/ 2537966 w 4534609"/>
              <a:gd name="connsiteY385" fmla="*/ 2910265 h 4096380"/>
              <a:gd name="connsiteX386" fmla="*/ 2524421 w 4534609"/>
              <a:gd name="connsiteY386" fmla="*/ 2925664 h 4096380"/>
              <a:gd name="connsiteX387" fmla="*/ 2512035 w 4534609"/>
              <a:gd name="connsiteY387" fmla="*/ 2941347 h 4096380"/>
              <a:gd name="connsiteX388" fmla="*/ 2501972 w 4534609"/>
              <a:gd name="connsiteY388" fmla="*/ 2958758 h 4096380"/>
              <a:gd name="connsiteX389" fmla="*/ 2491906 w 4534609"/>
              <a:gd name="connsiteY389" fmla="*/ 2975300 h 4096380"/>
              <a:gd name="connsiteX390" fmla="*/ 2489612 w 4534609"/>
              <a:gd name="connsiteY390" fmla="*/ 2980810 h 4096380"/>
              <a:gd name="connsiteX391" fmla="*/ 2478659 w 4534609"/>
              <a:gd name="connsiteY391" fmla="*/ 2992724 h 4096380"/>
              <a:gd name="connsiteX392" fmla="*/ 2463971 w 4534609"/>
              <a:gd name="connsiteY392" fmla="*/ 3011890 h 4096380"/>
              <a:gd name="connsiteX393" fmla="*/ 2457362 w 4534609"/>
              <a:gd name="connsiteY393" fmla="*/ 3024076 h 4096380"/>
              <a:gd name="connsiteX394" fmla="*/ 2418088 w 4534609"/>
              <a:gd name="connsiteY394" fmla="*/ 3066019 h 4096380"/>
              <a:gd name="connsiteX395" fmla="*/ 2417287 w 4534609"/>
              <a:gd name="connsiteY395" fmla="*/ 3065637 h 4096380"/>
              <a:gd name="connsiteX396" fmla="*/ 2398854 w 4534609"/>
              <a:gd name="connsiteY396" fmla="*/ 3060092 h 4096380"/>
              <a:gd name="connsiteX397" fmla="*/ 2388321 w 4534609"/>
              <a:gd name="connsiteY397" fmla="*/ 3061990 h 4096380"/>
              <a:gd name="connsiteX398" fmla="*/ 2372208 w 4534609"/>
              <a:gd name="connsiteY398" fmla="*/ 3086662 h 4096380"/>
              <a:gd name="connsiteX399" fmla="*/ 2337979 w 4534609"/>
              <a:gd name="connsiteY399" fmla="*/ 3142096 h 4096380"/>
              <a:gd name="connsiteX400" fmla="*/ 2308123 w 4534609"/>
              <a:gd name="connsiteY400" fmla="*/ 3205039 h 4096380"/>
              <a:gd name="connsiteX401" fmla="*/ 2297497 w 4534609"/>
              <a:gd name="connsiteY401" fmla="*/ 3226216 h 4096380"/>
              <a:gd name="connsiteX402" fmla="*/ 2286562 w 4534609"/>
              <a:gd name="connsiteY402" fmla="*/ 3242762 h 4096380"/>
              <a:gd name="connsiteX403" fmla="*/ 2253951 w 4534609"/>
              <a:gd name="connsiteY403" fmla="*/ 3268370 h 4096380"/>
              <a:gd name="connsiteX404" fmla="*/ 2241293 w 4534609"/>
              <a:gd name="connsiteY404" fmla="*/ 3288397 h 4096380"/>
              <a:gd name="connsiteX405" fmla="*/ 2265202 w 4534609"/>
              <a:gd name="connsiteY405" fmla="*/ 3330569 h 4096380"/>
              <a:gd name="connsiteX406" fmla="*/ 2302373 w 4534609"/>
              <a:gd name="connsiteY406" fmla="*/ 3358792 h 4096380"/>
              <a:gd name="connsiteX407" fmla="*/ 2318901 w 4534609"/>
              <a:gd name="connsiteY407" fmla="*/ 3365383 h 4096380"/>
              <a:gd name="connsiteX408" fmla="*/ 2331351 w 4534609"/>
              <a:gd name="connsiteY408" fmla="*/ 3369387 h 4096380"/>
              <a:gd name="connsiteX409" fmla="*/ 2331371 w 4534609"/>
              <a:gd name="connsiteY409" fmla="*/ 3369387 h 4096380"/>
              <a:gd name="connsiteX410" fmla="*/ 2344133 w 4534609"/>
              <a:gd name="connsiteY410" fmla="*/ 3376573 h 4096380"/>
              <a:gd name="connsiteX411" fmla="*/ 2355451 w 4534609"/>
              <a:gd name="connsiteY411" fmla="*/ 3383766 h 4096380"/>
              <a:gd name="connsiteX412" fmla="*/ 2355456 w 4534609"/>
              <a:gd name="connsiteY412" fmla="*/ 3383766 h 4096380"/>
              <a:gd name="connsiteX413" fmla="*/ 2372562 w 4534609"/>
              <a:gd name="connsiteY413" fmla="*/ 3390935 h 4096380"/>
              <a:gd name="connsiteX414" fmla="*/ 2397784 w 4534609"/>
              <a:gd name="connsiteY414" fmla="*/ 3399518 h 4096380"/>
              <a:gd name="connsiteX415" fmla="*/ 2450260 w 4534609"/>
              <a:gd name="connsiteY415" fmla="*/ 3418125 h 4096380"/>
              <a:gd name="connsiteX416" fmla="*/ 2467069 w 4534609"/>
              <a:gd name="connsiteY416" fmla="*/ 3422400 h 4096380"/>
              <a:gd name="connsiteX417" fmla="*/ 2491418 w 4534609"/>
              <a:gd name="connsiteY417" fmla="*/ 3430119 h 4096380"/>
              <a:gd name="connsiteX418" fmla="*/ 2538948 w 4534609"/>
              <a:gd name="connsiteY418" fmla="*/ 3446720 h 4096380"/>
              <a:gd name="connsiteX419" fmla="*/ 2538971 w 4534609"/>
              <a:gd name="connsiteY419" fmla="*/ 3446720 h 4096380"/>
              <a:gd name="connsiteX420" fmla="*/ 2561291 w 4534609"/>
              <a:gd name="connsiteY420" fmla="*/ 3455315 h 4096380"/>
              <a:gd name="connsiteX421" fmla="*/ 2584477 w 4534609"/>
              <a:gd name="connsiteY421" fmla="*/ 3463907 h 4096380"/>
              <a:gd name="connsiteX422" fmla="*/ 2584493 w 4534609"/>
              <a:gd name="connsiteY422" fmla="*/ 3463907 h 4096380"/>
              <a:gd name="connsiteX423" fmla="*/ 2606819 w 4534609"/>
              <a:gd name="connsiteY423" fmla="*/ 3473950 h 4096380"/>
              <a:gd name="connsiteX424" fmla="*/ 2632633 w 4534609"/>
              <a:gd name="connsiteY424" fmla="*/ 3486006 h 4096380"/>
              <a:gd name="connsiteX425" fmla="*/ 2648297 w 4534609"/>
              <a:gd name="connsiteY425" fmla="*/ 3493470 h 4096380"/>
              <a:gd name="connsiteX426" fmla="*/ 2669758 w 4534609"/>
              <a:gd name="connsiteY426" fmla="*/ 3502938 h 4096380"/>
              <a:gd name="connsiteX427" fmla="*/ 2696441 w 4534609"/>
              <a:gd name="connsiteY427" fmla="*/ 3514990 h 4096380"/>
              <a:gd name="connsiteX428" fmla="*/ 2718485 w 4534609"/>
              <a:gd name="connsiteY428" fmla="*/ 3525324 h 4096380"/>
              <a:gd name="connsiteX429" fmla="*/ 2741104 w 4534609"/>
              <a:gd name="connsiteY429" fmla="*/ 3534497 h 4096380"/>
              <a:gd name="connsiteX430" fmla="*/ 2768638 w 4534609"/>
              <a:gd name="connsiteY430" fmla="*/ 3542203 h 4096380"/>
              <a:gd name="connsiteX431" fmla="*/ 2783992 w 4534609"/>
              <a:gd name="connsiteY431" fmla="*/ 3544747 h 4096380"/>
              <a:gd name="connsiteX432" fmla="*/ 2878701 w 4534609"/>
              <a:gd name="connsiteY432" fmla="*/ 3554499 h 4096380"/>
              <a:gd name="connsiteX433" fmla="*/ 2915861 w 4534609"/>
              <a:gd name="connsiteY433" fmla="*/ 3554992 h 4096380"/>
              <a:gd name="connsiteX434" fmla="*/ 2942964 w 4534609"/>
              <a:gd name="connsiteY434" fmla="*/ 3552504 h 4096380"/>
              <a:gd name="connsiteX435" fmla="*/ 2956268 w 4534609"/>
              <a:gd name="connsiteY435" fmla="*/ 3549265 h 4096380"/>
              <a:gd name="connsiteX436" fmla="*/ 3046474 w 4534609"/>
              <a:gd name="connsiteY436" fmla="*/ 3519374 h 4096380"/>
              <a:gd name="connsiteX437" fmla="*/ 3053677 w 4534609"/>
              <a:gd name="connsiteY437" fmla="*/ 3510659 h 4096380"/>
              <a:gd name="connsiteX438" fmla="*/ 3065673 w 4534609"/>
              <a:gd name="connsiteY438" fmla="*/ 3470080 h 4096380"/>
              <a:gd name="connsiteX439" fmla="*/ 3052781 w 4534609"/>
              <a:gd name="connsiteY439" fmla="*/ 3430180 h 4096380"/>
              <a:gd name="connsiteX440" fmla="*/ 3052772 w 4534609"/>
              <a:gd name="connsiteY440" fmla="*/ 3430180 h 4096380"/>
              <a:gd name="connsiteX441" fmla="*/ 3046957 w 4534609"/>
              <a:gd name="connsiteY441" fmla="*/ 3423545 h 4096380"/>
              <a:gd name="connsiteX442" fmla="*/ 2991567 w 4534609"/>
              <a:gd name="connsiteY442" fmla="*/ 3400027 h 4096380"/>
              <a:gd name="connsiteX443" fmla="*/ 2945213 w 4534609"/>
              <a:gd name="connsiteY443" fmla="*/ 3391817 h 4096380"/>
              <a:gd name="connsiteX444" fmla="*/ 2911316 w 4534609"/>
              <a:gd name="connsiteY444" fmla="*/ 3385874 h 4096380"/>
              <a:gd name="connsiteX445" fmla="*/ 2901734 w 4534609"/>
              <a:gd name="connsiteY445" fmla="*/ 3378675 h 4096380"/>
              <a:gd name="connsiteX446" fmla="*/ 2893880 w 4534609"/>
              <a:gd name="connsiteY446" fmla="*/ 3369442 h 4096380"/>
              <a:gd name="connsiteX447" fmla="*/ 2884867 w 4534609"/>
              <a:gd name="connsiteY447" fmla="*/ 3359925 h 4096380"/>
              <a:gd name="connsiteX448" fmla="*/ 2865990 w 4534609"/>
              <a:gd name="connsiteY448" fmla="*/ 3345526 h 4096380"/>
              <a:gd name="connsiteX449" fmla="*/ 2838450 w 4534609"/>
              <a:gd name="connsiteY449" fmla="*/ 3336082 h 4096380"/>
              <a:gd name="connsiteX450" fmla="*/ 2817236 w 4534609"/>
              <a:gd name="connsiteY450" fmla="*/ 3316192 h 4096380"/>
              <a:gd name="connsiteX451" fmla="*/ 2807349 w 4534609"/>
              <a:gd name="connsiteY451" fmla="*/ 3303783 h 4096380"/>
              <a:gd name="connsiteX452" fmla="*/ 2807325 w 4534609"/>
              <a:gd name="connsiteY452" fmla="*/ 3303783 h 4096380"/>
              <a:gd name="connsiteX453" fmla="*/ 2802985 w 4534609"/>
              <a:gd name="connsiteY453" fmla="*/ 3300036 h 4096380"/>
              <a:gd name="connsiteX454" fmla="*/ 2791351 w 4534609"/>
              <a:gd name="connsiteY454" fmla="*/ 3286765 h 4096380"/>
              <a:gd name="connsiteX455" fmla="*/ 2775358 w 4534609"/>
              <a:gd name="connsiteY455" fmla="*/ 3269169 h 4096380"/>
              <a:gd name="connsiteX456" fmla="*/ 2763736 w 4534609"/>
              <a:gd name="connsiteY456" fmla="*/ 3258793 h 4096380"/>
              <a:gd name="connsiteX457" fmla="*/ 2756469 w 4534609"/>
              <a:gd name="connsiteY457" fmla="*/ 3251585 h 4096380"/>
              <a:gd name="connsiteX458" fmla="*/ 2752097 w 4534609"/>
              <a:gd name="connsiteY458" fmla="*/ 3244364 h 4096380"/>
              <a:gd name="connsiteX459" fmla="*/ 2747730 w 4534609"/>
              <a:gd name="connsiteY459" fmla="*/ 3238304 h 4096380"/>
              <a:gd name="connsiteX460" fmla="*/ 2733181 w 4534609"/>
              <a:gd name="connsiteY460" fmla="*/ 3220123 h 4096380"/>
              <a:gd name="connsiteX461" fmla="*/ 2724403 w 4534609"/>
              <a:gd name="connsiteY461" fmla="*/ 3196997 h 4096380"/>
              <a:gd name="connsiteX462" fmla="*/ 2733064 w 4534609"/>
              <a:gd name="connsiteY462" fmla="*/ 3190883 h 4096380"/>
              <a:gd name="connsiteX463" fmla="*/ 2730099 w 4534609"/>
              <a:gd name="connsiteY463" fmla="*/ 3170918 h 4096380"/>
              <a:gd name="connsiteX464" fmla="*/ 2730085 w 4534609"/>
              <a:gd name="connsiteY464" fmla="*/ 3170918 h 4096380"/>
              <a:gd name="connsiteX465" fmla="*/ 2727154 w 4534609"/>
              <a:gd name="connsiteY465" fmla="*/ 3161088 h 4096380"/>
              <a:gd name="connsiteX466" fmla="*/ 2721296 w 4534609"/>
              <a:gd name="connsiteY466" fmla="*/ 3144030 h 4096380"/>
              <a:gd name="connsiteX467" fmla="*/ 2723747 w 4534609"/>
              <a:gd name="connsiteY467" fmla="*/ 3105805 h 4096380"/>
              <a:gd name="connsiteX468" fmla="*/ 2738362 w 4534609"/>
              <a:gd name="connsiteY468" fmla="*/ 3068399 h 4096380"/>
              <a:gd name="connsiteX469" fmla="*/ 2742681 w 4534609"/>
              <a:gd name="connsiteY469" fmla="*/ 3062592 h 4096380"/>
              <a:gd name="connsiteX470" fmla="*/ 2746983 w 4534609"/>
              <a:gd name="connsiteY470" fmla="*/ 3052442 h 4096380"/>
              <a:gd name="connsiteX471" fmla="*/ 2749261 w 4534609"/>
              <a:gd name="connsiteY471" fmla="*/ 3042879 h 4096380"/>
              <a:gd name="connsiteX472" fmla="*/ 2767097 w 4534609"/>
              <a:gd name="connsiteY472" fmla="*/ 3014725 h 4096380"/>
              <a:gd name="connsiteX473" fmla="*/ 2769968 w 4534609"/>
              <a:gd name="connsiteY473" fmla="*/ 3008634 h 4096380"/>
              <a:gd name="connsiteX474" fmla="*/ 2772835 w 4534609"/>
              <a:gd name="connsiteY474" fmla="*/ 3001674 h 4096380"/>
              <a:gd name="connsiteX475" fmla="*/ 2780014 w 4534609"/>
              <a:gd name="connsiteY475" fmla="*/ 2987170 h 4096380"/>
              <a:gd name="connsiteX476" fmla="*/ 2804785 w 4534609"/>
              <a:gd name="connsiteY476" fmla="*/ 2955514 h 4096380"/>
              <a:gd name="connsiteX477" fmla="*/ 2830710 w 4534609"/>
              <a:gd name="connsiteY477" fmla="*/ 2922985 h 4096380"/>
              <a:gd name="connsiteX478" fmla="*/ 2859230 w 4534609"/>
              <a:gd name="connsiteY478" fmla="*/ 2887840 h 4096380"/>
              <a:gd name="connsiteX479" fmla="*/ 2868749 w 4534609"/>
              <a:gd name="connsiteY479" fmla="*/ 2879406 h 4096380"/>
              <a:gd name="connsiteX480" fmla="*/ 2880571 w 4534609"/>
              <a:gd name="connsiteY480" fmla="*/ 2867488 h 4096380"/>
              <a:gd name="connsiteX481" fmla="*/ 2891530 w 4534609"/>
              <a:gd name="connsiteY481" fmla="*/ 2856733 h 4096380"/>
              <a:gd name="connsiteX482" fmla="*/ 2899602 w 4534609"/>
              <a:gd name="connsiteY482" fmla="*/ 2848305 h 4096380"/>
              <a:gd name="connsiteX483" fmla="*/ 2911136 w 4534609"/>
              <a:gd name="connsiteY483" fmla="*/ 2836677 h 4096380"/>
              <a:gd name="connsiteX484" fmla="*/ 2922665 w 4534609"/>
              <a:gd name="connsiteY484" fmla="*/ 2824183 h 4096380"/>
              <a:gd name="connsiteX485" fmla="*/ 2926412 w 4534609"/>
              <a:gd name="connsiteY485" fmla="*/ 2819825 h 4096380"/>
              <a:gd name="connsiteX486" fmla="*/ 2940842 w 4534609"/>
              <a:gd name="connsiteY486" fmla="*/ 2808766 h 4096380"/>
              <a:gd name="connsiteX487" fmla="*/ 2964498 w 4534609"/>
              <a:gd name="connsiteY487" fmla="*/ 2787827 h 4096380"/>
              <a:gd name="connsiteX488" fmla="*/ 2987003 w 4534609"/>
              <a:gd name="connsiteY488" fmla="*/ 2768628 h 4096380"/>
              <a:gd name="connsiteX489" fmla="*/ 3020753 w 4534609"/>
              <a:gd name="connsiteY489" fmla="*/ 2738094 h 4096380"/>
              <a:gd name="connsiteX490" fmla="*/ 3241323 w 4534609"/>
              <a:gd name="connsiteY490" fmla="*/ 2513418 h 4096380"/>
              <a:gd name="connsiteX491" fmla="*/ 3278210 w 4534609"/>
              <a:gd name="connsiteY491" fmla="*/ 2471292 h 4096380"/>
              <a:gd name="connsiteX492" fmla="*/ 3395531 w 4534609"/>
              <a:gd name="connsiteY492" fmla="*/ 2344594 h 4096380"/>
              <a:gd name="connsiteX493" fmla="*/ 3426900 w 4534609"/>
              <a:gd name="connsiteY493" fmla="*/ 2298147 h 4096380"/>
              <a:gd name="connsiteX494" fmla="*/ 3461391 w 4534609"/>
              <a:gd name="connsiteY494" fmla="*/ 2235764 h 4096380"/>
              <a:gd name="connsiteX495" fmla="*/ 3464374 w 4534609"/>
              <a:gd name="connsiteY495" fmla="*/ 2185667 h 4096380"/>
              <a:gd name="connsiteX496" fmla="*/ 3456933 w 4534609"/>
              <a:gd name="connsiteY496" fmla="*/ 2135033 h 4096380"/>
              <a:gd name="connsiteX497" fmla="*/ 3442375 w 4534609"/>
              <a:gd name="connsiteY497" fmla="*/ 2114537 h 4096380"/>
              <a:gd name="connsiteX498" fmla="*/ 3435100 w 4534609"/>
              <a:gd name="connsiteY498" fmla="*/ 2105302 h 4096380"/>
              <a:gd name="connsiteX499" fmla="*/ 3428425 w 4534609"/>
              <a:gd name="connsiteY499" fmla="*/ 2101276 h 4096380"/>
              <a:gd name="connsiteX500" fmla="*/ 3410712 w 4534609"/>
              <a:gd name="connsiteY500" fmla="*/ 2088029 h 4096380"/>
              <a:gd name="connsiteX501" fmla="*/ 3367177 w 4534609"/>
              <a:gd name="connsiteY501" fmla="*/ 2060990 h 4096380"/>
              <a:gd name="connsiteX502" fmla="*/ 3330625 w 4534609"/>
              <a:gd name="connsiteY502" fmla="*/ 2042609 h 4096380"/>
              <a:gd name="connsiteX503" fmla="*/ 3300456 w 4534609"/>
              <a:gd name="connsiteY503" fmla="*/ 2027675 h 4096380"/>
              <a:gd name="connsiteX504" fmla="*/ 3256643 w 4534609"/>
              <a:gd name="connsiteY504" fmla="*/ 2003533 h 4096380"/>
              <a:gd name="connsiteX505" fmla="*/ 3226749 w 4534609"/>
              <a:gd name="connsiteY505" fmla="*/ 1984835 h 4096380"/>
              <a:gd name="connsiteX506" fmla="*/ 3195114 w 4534609"/>
              <a:gd name="connsiteY506" fmla="*/ 1965275 h 4096380"/>
              <a:gd name="connsiteX507" fmla="*/ 3170450 w 4534609"/>
              <a:gd name="connsiteY507" fmla="*/ 1951478 h 4096380"/>
              <a:gd name="connsiteX508" fmla="*/ 3165222 w 4534609"/>
              <a:gd name="connsiteY508" fmla="*/ 1947157 h 4096380"/>
              <a:gd name="connsiteX509" fmla="*/ 3162042 w 4534609"/>
              <a:gd name="connsiteY509" fmla="*/ 1944564 h 4096380"/>
              <a:gd name="connsiteX510" fmla="*/ 3162021 w 4534609"/>
              <a:gd name="connsiteY510" fmla="*/ 1944564 h 4096380"/>
              <a:gd name="connsiteX511" fmla="*/ 3149549 w 4534609"/>
              <a:gd name="connsiteY511" fmla="*/ 1937376 h 4096380"/>
              <a:gd name="connsiteX512" fmla="*/ 3137077 w 4534609"/>
              <a:gd name="connsiteY512" fmla="*/ 1930189 h 4096380"/>
              <a:gd name="connsiteX513" fmla="*/ 3137066 w 4534609"/>
              <a:gd name="connsiteY513" fmla="*/ 1930189 h 4096380"/>
              <a:gd name="connsiteX514" fmla="*/ 3129233 w 4534609"/>
              <a:gd name="connsiteY514" fmla="*/ 1924719 h 4096380"/>
              <a:gd name="connsiteX515" fmla="*/ 3115010 w 4534609"/>
              <a:gd name="connsiteY515" fmla="*/ 1915513 h 4096380"/>
              <a:gd name="connsiteX516" fmla="*/ 3092666 w 4534609"/>
              <a:gd name="connsiteY516" fmla="*/ 1902574 h 4096380"/>
              <a:gd name="connsiteX517" fmla="*/ 3072355 w 4534609"/>
              <a:gd name="connsiteY517" fmla="*/ 1891365 h 4096380"/>
              <a:gd name="connsiteX518" fmla="*/ 3059297 w 4534609"/>
              <a:gd name="connsiteY518" fmla="*/ 1883890 h 4096380"/>
              <a:gd name="connsiteX519" fmla="*/ 3040729 w 4534609"/>
              <a:gd name="connsiteY519" fmla="*/ 1874121 h 4096380"/>
              <a:gd name="connsiteX520" fmla="*/ 3020131 w 4534609"/>
              <a:gd name="connsiteY520" fmla="*/ 1863203 h 4096380"/>
              <a:gd name="connsiteX521" fmla="*/ 3002429 w 4534609"/>
              <a:gd name="connsiteY521" fmla="*/ 1852852 h 4096380"/>
              <a:gd name="connsiteX522" fmla="*/ 2988218 w 4534609"/>
              <a:gd name="connsiteY522" fmla="*/ 1846541 h 4096380"/>
              <a:gd name="connsiteX523" fmla="*/ 2973714 w 4534609"/>
              <a:gd name="connsiteY523" fmla="*/ 1839360 h 4096380"/>
              <a:gd name="connsiteX524" fmla="*/ 2936007 w 4534609"/>
              <a:gd name="connsiteY524" fmla="*/ 1821852 h 4096380"/>
              <a:gd name="connsiteX525" fmla="*/ 2899749 w 4534609"/>
              <a:gd name="connsiteY525" fmla="*/ 1804627 h 4096380"/>
              <a:gd name="connsiteX526" fmla="*/ 2876541 w 4534609"/>
              <a:gd name="connsiteY526" fmla="*/ 1792851 h 4096380"/>
              <a:gd name="connsiteX527" fmla="*/ 2854193 w 4534609"/>
              <a:gd name="connsiteY527" fmla="*/ 1778755 h 4096380"/>
              <a:gd name="connsiteX528" fmla="*/ 2840833 w 4534609"/>
              <a:gd name="connsiteY528" fmla="*/ 1768097 h 4096380"/>
              <a:gd name="connsiteX529" fmla="*/ 2821385 w 4534609"/>
              <a:gd name="connsiteY529" fmla="*/ 1755437 h 4096380"/>
              <a:gd name="connsiteX530" fmla="*/ 2803985 w 4534609"/>
              <a:gd name="connsiteY530" fmla="*/ 1746242 h 4096380"/>
              <a:gd name="connsiteX531" fmla="*/ 2803949 w 4534609"/>
              <a:gd name="connsiteY531" fmla="*/ 1746242 h 4096380"/>
              <a:gd name="connsiteX532" fmla="*/ 2798467 w 4534609"/>
              <a:gd name="connsiteY532" fmla="*/ 1743948 h 4096380"/>
              <a:gd name="connsiteX533" fmla="*/ 2775844 w 4534609"/>
              <a:gd name="connsiteY533" fmla="*/ 1733617 h 4096380"/>
              <a:gd name="connsiteX534" fmla="*/ 2750326 w 4534609"/>
              <a:gd name="connsiteY534" fmla="*/ 1723297 h 4096380"/>
              <a:gd name="connsiteX535" fmla="*/ 2703938 w 4534609"/>
              <a:gd name="connsiteY535" fmla="*/ 1706692 h 4096380"/>
              <a:gd name="connsiteX536" fmla="*/ 2682489 w 4534609"/>
              <a:gd name="connsiteY536" fmla="*/ 1700409 h 4096380"/>
              <a:gd name="connsiteX537" fmla="*/ 2670709 w 4534609"/>
              <a:gd name="connsiteY537" fmla="*/ 1697561 h 4096380"/>
              <a:gd name="connsiteX538" fmla="*/ 2670608 w 4534609"/>
              <a:gd name="connsiteY538" fmla="*/ 1697561 h 4096380"/>
              <a:gd name="connsiteX539" fmla="*/ 2670528 w 4534609"/>
              <a:gd name="connsiteY539" fmla="*/ 1697562 h 4096380"/>
              <a:gd name="connsiteX540" fmla="*/ 2656109 w 4534609"/>
              <a:gd name="connsiteY540" fmla="*/ 1691830 h 4096380"/>
              <a:gd name="connsiteX541" fmla="*/ 2641126 w 4534609"/>
              <a:gd name="connsiteY541" fmla="*/ 1686100 h 4096380"/>
              <a:gd name="connsiteX542" fmla="*/ 2641032 w 4534609"/>
              <a:gd name="connsiteY542" fmla="*/ 1686100 h 4096380"/>
              <a:gd name="connsiteX543" fmla="*/ 2640916 w 4534609"/>
              <a:gd name="connsiteY543" fmla="*/ 1686100 h 4096380"/>
              <a:gd name="connsiteX544" fmla="*/ 2631465 w 4534609"/>
              <a:gd name="connsiteY544" fmla="*/ 1682954 h 4096380"/>
              <a:gd name="connsiteX545" fmla="*/ 2663205 w 4534609"/>
              <a:gd name="connsiteY545" fmla="*/ 1656481 h 4096380"/>
              <a:gd name="connsiteX546" fmla="*/ 2683699 w 4534609"/>
              <a:gd name="connsiteY546" fmla="*/ 1641345 h 4096380"/>
              <a:gd name="connsiteX547" fmla="*/ 2693801 w 4534609"/>
              <a:gd name="connsiteY547" fmla="*/ 1633777 h 4096380"/>
              <a:gd name="connsiteX548" fmla="*/ 2705057 w 4534609"/>
              <a:gd name="connsiteY548" fmla="*/ 1625046 h 4096380"/>
              <a:gd name="connsiteX549" fmla="*/ 2716602 w 4534609"/>
              <a:gd name="connsiteY549" fmla="*/ 1616315 h 4096380"/>
              <a:gd name="connsiteX550" fmla="*/ 2733349 w 4534609"/>
              <a:gd name="connsiteY550" fmla="*/ 1605246 h 4096380"/>
              <a:gd name="connsiteX551" fmla="*/ 2781274 w 4534609"/>
              <a:gd name="connsiteY551" fmla="*/ 1571760 h 4096380"/>
              <a:gd name="connsiteX552" fmla="*/ 2794553 w 4534609"/>
              <a:gd name="connsiteY552" fmla="*/ 1562443 h 4096380"/>
              <a:gd name="connsiteX553" fmla="*/ 2811877 w 4534609"/>
              <a:gd name="connsiteY553" fmla="*/ 1550792 h 4096380"/>
              <a:gd name="connsiteX554" fmla="*/ 2830647 w 4534609"/>
              <a:gd name="connsiteY554" fmla="*/ 1538847 h 4096380"/>
              <a:gd name="connsiteX555" fmla="*/ 2845088 w 4534609"/>
              <a:gd name="connsiteY555" fmla="*/ 1530393 h 4096380"/>
              <a:gd name="connsiteX556" fmla="*/ 2855777 w 4534609"/>
              <a:gd name="connsiteY556" fmla="*/ 1524561 h 4096380"/>
              <a:gd name="connsiteX557" fmla="*/ 2873111 w 4534609"/>
              <a:gd name="connsiteY557" fmla="*/ 1515517 h 4096380"/>
              <a:gd name="connsiteX558" fmla="*/ 2901425 w 4534609"/>
              <a:gd name="connsiteY558" fmla="*/ 1501216 h 4096380"/>
              <a:gd name="connsiteX559" fmla="*/ 2923375 w 4534609"/>
              <a:gd name="connsiteY559" fmla="*/ 1488101 h 4096380"/>
              <a:gd name="connsiteX560" fmla="*/ 2960887 w 4534609"/>
              <a:gd name="connsiteY560" fmla="*/ 1457261 h 4096380"/>
              <a:gd name="connsiteX561" fmla="*/ 2967807 w 4534609"/>
              <a:gd name="connsiteY561" fmla="*/ 1450286 h 4096380"/>
              <a:gd name="connsiteX562" fmla="*/ 2981657 w 4534609"/>
              <a:gd name="connsiteY562" fmla="*/ 1438650 h 4096380"/>
              <a:gd name="connsiteX563" fmla="*/ 2993769 w 4534609"/>
              <a:gd name="connsiteY563" fmla="*/ 1427021 h 4096380"/>
              <a:gd name="connsiteX564" fmla="*/ 3006474 w 4534609"/>
              <a:gd name="connsiteY564" fmla="*/ 1418574 h 4096380"/>
              <a:gd name="connsiteX565" fmla="*/ 3025821 w 4534609"/>
              <a:gd name="connsiteY565" fmla="*/ 1406047 h 4096380"/>
              <a:gd name="connsiteX566" fmla="*/ 3042862 w 4534609"/>
              <a:gd name="connsiteY566" fmla="*/ 1396136 h 4096380"/>
              <a:gd name="connsiteX567" fmla="*/ 3066839 w 4534609"/>
              <a:gd name="connsiteY567" fmla="*/ 1383301 h 4096380"/>
              <a:gd name="connsiteX568" fmla="*/ 3081858 w 4534609"/>
              <a:gd name="connsiteY568" fmla="*/ 1374555 h 4096380"/>
              <a:gd name="connsiteX569" fmla="*/ 3089657 w 4534609"/>
              <a:gd name="connsiteY569" fmla="*/ 1370181 h 4096380"/>
              <a:gd name="connsiteX570" fmla="*/ 3119138 w 4534609"/>
              <a:gd name="connsiteY570" fmla="*/ 1357904 h 4096380"/>
              <a:gd name="connsiteX571" fmla="*/ 3159604 w 4534609"/>
              <a:gd name="connsiteY571" fmla="*/ 1341817 h 4096380"/>
              <a:gd name="connsiteX572" fmla="*/ 3184174 w 4534609"/>
              <a:gd name="connsiteY572" fmla="*/ 1332165 h 4096380"/>
              <a:gd name="connsiteX573" fmla="*/ 3201804 w 4534609"/>
              <a:gd name="connsiteY573" fmla="*/ 1324857 h 4096380"/>
              <a:gd name="connsiteX574" fmla="*/ 3222033 w 4534609"/>
              <a:gd name="connsiteY574" fmla="*/ 1315800 h 4096380"/>
              <a:gd name="connsiteX575" fmla="*/ 3247162 w 4534609"/>
              <a:gd name="connsiteY575" fmla="*/ 1301225 h 4096380"/>
              <a:gd name="connsiteX576" fmla="*/ 3265059 w 4534609"/>
              <a:gd name="connsiteY576" fmla="*/ 1288124 h 4096380"/>
              <a:gd name="connsiteX577" fmla="*/ 3270833 w 4534609"/>
              <a:gd name="connsiteY577" fmla="*/ 1284048 h 4096380"/>
              <a:gd name="connsiteX578" fmla="*/ 3287288 w 4534609"/>
              <a:gd name="connsiteY578" fmla="*/ 1272401 h 4096380"/>
              <a:gd name="connsiteX579" fmla="*/ 3302006 w 4534609"/>
              <a:gd name="connsiteY579" fmla="*/ 1260762 h 4096380"/>
              <a:gd name="connsiteX580" fmla="*/ 3359139 w 4534609"/>
              <a:gd name="connsiteY580" fmla="*/ 1213633 h 4096380"/>
              <a:gd name="connsiteX581" fmla="*/ 3368251 w 4534609"/>
              <a:gd name="connsiteY581" fmla="*/ 1211143 h 4096380"/>
              <a:gd name="connsiteX582" fmla="*/ 3423472 w 4534609"/>
              <a:gd name="connsiteY582" fmla="*/ 1229008 h 4096380"/>
              <a:gd name="connsiteX583" fmla="*/ 3469395 w 4534609"/>
              <a:gd name="connsiteY583" fmla="*/ 1273986 h 4096380"/>
              <a:gd name="connsiteX584" fmla="*/ 3493042 w 4534609"/>
              <a:gd name="connsiteY584" fmla="*/ 1285208 h 4096380"/>
              <a:gd name="connsiteX585" fmla="*/ 3499252 w 4534609"/>
              <a:gd name="connsiteY585" fmla="*/ 1283420 h 4096380"/>
              <a:gd name="connsiteX586" fmla="*/ 3506500 w 4534609"/>
              <a:gd name="connsiteY586" fmla="*/ 1281379 h 4096380"/>
              <a:gd name="connsiteX587" fmla="*/ 3527652 w 4534609"/>
              <a:gd name="connsiteY587" fmla="*/ 1290544 h 4096380"/>
              <a:gd name="connsiteX588" fmla="*/ 3538094 w 4534609"/>
              <a:gd name="connsiteY588" fmla="*/ 1297450 h 4096380"/>
              <a:gd name="connsiteX589" fmla="*/ 3538107 w 4534609"/>
              <a:gd name="connsiteY589" fmla="*/ 1297450 h 4096380"/>
              <a:gd name="connsiteX590" fmla="*/ 3561019 w 4534609"/>
              <a:gd name="connsiteY590" fmla="*/ 1308938 h 4096380"/>
              <a:gd name="connsiteX591" fmla="*/ 3581042 w 4534609"/>
              <a:gd name="connsiteY591" fmla="*/ 1320437 h 4096380"/>
              <a:gd name="connsiteX592" fmla="*/ 3581042 w 4534609"/>
              <a:gd name="connsiteY592" fmla="*/ 1320437 h 4096380"/>
              <a:gd name="connsiteX593" fmla="*/ 3606854 w 4534609"/>
              <a:gd name="connsiteY593" fmla="*/ 1331914 h 4096380"/>
              <a:gd name="connsiteX594" fmla="*/ 3633822 w 4534609"/>
              <a:gd name="connsiteY594" fmla="*/ 1343386 h 4096380"/>
              <a:gd name="connsiteX595" fmla="*/ 3633826 w 4534609"/>
              <a:gd name="connsiteY595" fmla="*/ 1343386 h 4096380"/>
              <a:gd name="connsiteX596" fmla="*/ 3649776 w 4534609"/>
              <a:gd name="connsiteY596" fmla="*/ 1350560 h 4096380"/>
              <a:gd name="connsiteX597" fmla="*/ 3740524 w 4534609"/>
              <a:gd name="connsiteY597" fmla="*/ 1383489 h 4096380"/>
              <a:gd name="connsiteX598" fmla="*/ 3784009 w 4534609"/>
              <a:gd name="connsiteY598" fmla="*/ 1397789 h 4096380"/>
              <a:gd name="connsiteX599" fmla="*/ 3811545 w 4534609"/>
              <a:gd name="connsiteY599" fmla="*/ 1406074 h 4096380"/>
              <a:gd name="connsiteX600" fmla="*/ 3879668 w 4534609"/>
              <a:gd name="connsiteY600" fmla="*/ 1428093 h 4096380"/>
              <a:gd name="connsiteX601" fmla="*/ 3921706 w 4534609"/>
              <a:gd name="connsiteY601" fmla="*/ 1442978 h 4096380"/>
              <a:gd name="connsiteX602" fmla="*/ 3960836 w 4534609"/>
              <a:gd name="connsiteY602" fmla="*/ 1454401 h 4096380"/>
              <a:gd name="connsiteX603" fmla="*/ 4028305 w 4534609"/>
              <a:gd name="connsiteY603" fmla="*/ 1468996 h 4096380"/>
              <a:gd name="connsiteX604" fmla="*/ 4048021 w 4534609"/>
              <a:gd name="connsiteY604" fmla="*/ 1465341 h 4096380"/>
              <a:gd name="connsiteX605" fmla="*/ 4080919 w 4534609"/>
              <a:gd name="connsiteY605" fmla="*/ 1439154 h 4096380"/>
              <a:gd name="connsiteX606" fmla="*/ 4133328 w 4534609"/>
              <a:gd name="connsiteY606" fmla="*/ 1368882 h 4096380"/>
              <a:gd name="connsiteX607" fmla="*/ 4144266 w 4534609"/>
              <a:gd name="connsiteY607" fmla="*/ 1353204 h 4096380"/>
              <a:gd name="connsiteX608" fmla="*/ 4152319 w 4534609"/>
              <a:gd name="connsiteY608" fmla="*/ 1339854 h 4096380"/>
              <a:gd name="connsiteX609" fmla="*/ 4184543 w 4534609"/>
              <a:gd name="connsiteY609" fmla="*/ 1289929 h 4096380"/>
              <a:gd name="connsiteX610" fmla="*/ 4190589 w 4534609"/>
              <a:gd name="connsiteY610" fmla="*/ 1281510 h 4096380"/>
              <a:gd name="connsiteX611" fmla="*/ 4202391 w 4534609"/>
              <a:gd name="connsiteY611" fmla="*/ 1264670 h 4096380"/>
              <a:gd name="connsiteX612" fmla="*/ 4216485 w 4534609"/>
              <a:gd name="connsiteY612" fmla="*/ 1241743 h 4096380"/>
              <a:gd name="connsiteX613" fmla="*/ 4224822 w 4534609"/>
              <a:gd name="connsiteY613" fmla="*/ 1227235 h 4096380"/>
              <a:gd name="connsiteX614" fmla="*/ 4230286 w 4534609"/>
              <a:gd name="connsiteY614" fmla="*/ 1218237 h 4096380"/>
              <a:gd name="connsiteX615" fmla="*/ 4245530 w 4534609"/>
              <a:gd name="connsiteY615" fmla="*/ 1193279 h 4096380"/>
              <a:gd name="connsiteX616" fmla="*/ 4260185 w 4534609"/>
              <a:gd name="connsiteY616" fmla="*/ 1165717 h 4096380"/>
              <a:gd name="connsiteX617" fmla="*/ 4269373 w 4534609"/>
              <a:gd name="connsiteY617" fmla="*/ 1146861 h 4096380"/>
              <a:gd name="connsiteX618" fmla="*/ 4281150 w 4534609"/>
              <a:gd name="connsiteY618" fmla="*/ 1123654 h 4096380"/>
              <a:gd name="connsiteX619" fmla="*/ 4288023 w 4534609"/>
              <a:gd name="connsiteY619" fmla="*/ 1105097 h 4096380"/>
              <a:gd name="connsiteX620" fmla="*/ 4299489 w 4534609"/>
              <a:gd name="connsiteY620" fmla="*/ 1076680 h 4096380"/>
              <a:gd name="connsiteX621" fmla="*/ 4310954 w 4534609"/>
              <a:gd name="connsiteY621" fmla="*/ 1047972 h 4096380"/>
              <a:gd name="connsiteX622" fmla="*/ 4318109 w 4534609"/>
              <a:gd name="connsiteY622" fmla="*/ 1027388 h 4096380"/>
              <a:gd name="connsiteX623" fmla="*/ 4325270 w 4534609"/>
              <a:gd name="connsiteY623" fmla="*/ 1008542 h 4096380"/>
              <a:gd name="connsiteX624" fmla="*/ 4337854 w 4534609"/>
              <a:gd name="connsiteY624" fmla="*/ 969986 h 4096380"/>
              <a:gd name="connsiteX625" fmla="*/ 4356706 w 4534609"/>
              <a:gd name="connsiteY625" fmla="*/ 906219 h 4096380"/>
              <a:gd name="connsiteX626" fmla="*/ 4365570 w 4534609"/>
              <a:gd name="connsiteY626" fmla="*/ 878679 h 4096380"/>
              <a:gd name="connsiteX627" fmla="*/ 4368133 w 4534609"/>
              <a:gd name="connsiteY627" fmla="*/ 868247 h 4096380"/>
              <a:gd name="connsiteX628" fmla="*/ 4379034 w 4534609"/>
              <a:gd name="connsiteY628" fmla="*/ 843595 h 4096380"/>
              <a:gd name="connsiteX629" fmla="*/ 4410384 w 4534609"/>
              <a:gd name="connsiteY629" fmla="*/ 791937 h 4096380"/>
              <a:gd name="connsiteX630" fmla="*/ 4420181 w 4534609"/>
              <a:gd name="connsiteY630" fmla="*/ 780607 h 4096380"/>
              <a:gd name="connsiteX631" fmla="*/ 4451558 w 4534609"/>
              <a:gd name="connsiteY631" fmla="*/ 735897 h 4096380"/>
              <a:gd name="connsiteX632" fmla="*/ 4463034 w 4534609"/>
              <a:gd name="connsiteY632" fmla="*/ 710085 h 4096380"/>
              <a:gd name="connsiteX633" fmla="*/ 4474500 w 4534609"/>
              <a:gd name="connsiteY633" fmla="*/ 681376 h 4096380"/>
              <a:gd name="connsiteX634" fmla="*/ 4481645 w 4534609"/>
              <a:gd name="connsiteY634" fmla="*/ 658187 h 4096380"/>
              <a:gd name="connsiteX635" fmla="*/ 4493247 w 4534609"/>
              <a:gd name="connsiteY635" fmla="*/ 591844 h 4096380"/>
              <a:gd name="connsiteX636" fmla="*/ 4502974 w 4534609"/>
              <a:gd name="connsiteY636" fmla="*/ 562854 h 4096380"/>
              <a:gd name="connsiteX637" fmla="*/ 4514439 w 4534609"/>
              <a:gd name="connsiteY637" fmla="*/ 534435 h 4096380"/>
              <a:gd name="connsiteX638" fmla="*/ 4521305 w 4534609"/>
              <a:gd name="connsiteY638" fmla="*/ 513853 h 4096380"/>
              <a:gd name="connsiteX639" fmla="*/ 4531429 w 4534609"/>
              <a:gd name="connsiteY639" fmla="*/ 439698 h 4096380"/>
              <a:gd name="connsiteX640" fmla="*/ 4511312 w 4534609"/>
              <a:gd name="connsiteY640" fmla="*/ 431861 h 4096380"/>
              <a:gd name="connsiteX641" fmla="*/ 4501875 w 4534609"/>
              <a:gd name="connsiteY641" fmla="*/ 433447 h 4096380"/>
              <a:gd name="connsiteX642" fmla="*/ 4480919 w 4534609"/>
              <a:gd name="connsiteY642" fmla="*/ 477826 h 4096380"/>
              <a:gd name="connsiteX643" fmla="*/ 4472037 w 4534609"/>
              <a:gd name="connsiteY643" fmla="*/ 500733 h 4096380"/>
              <a:gd name="connsiteX644" fmla="*/ 4468008 w 4534609"/>
              <a:gd name="connsiteY644" fmla="*/ 506829 h 4096380"/>
              <a:gd name="connsiteX645" fmla="*/ 4463693 w 4534609"/>
              <a:gd name="connsiteY645" fmla="*/ 513795 h 4096380"/>
              <a:gd name="connsiteX646" fmla="*/ 4459394 w 4534609"/>
              <a:gd name="connsiteY646" fmla="*/ 524523 h 4096380"/>
              <a:gd name="connsiteX647" fmla="*/ 4455394 w 4534609"/>
              <a:gd name="connsiteY647" fmla="*/ 537857 h 4096380"/>
              <a:gd name="connsiteX648" fmla="*/ 4451658 w 4534609"/>
              <a:gd name="connsiteY648" fmla="*/ 544820 h 4096380"/>
              <a:gd name="connsiteX649" fmla="*/ 4447869 w 4534609"/>
              <a:gd name="connsiteY649" fmla="*/ 538176 h 4096380"/>
              <a:gd name="connsiteX650" fmla="*/ 4455505 w 4534609"/>
              <a:gd name="connsiteY650" fmla="*/ 493562 h 4096380"/>
              <a:gd name="connsiteX651" fmla="*/ 4460864 w 4534609"/>
              <a:gd name="connsiteY651" fmla="*/ 458221 h 4096380"/>
              <a:gd name="connsiteX652" fmla="*/ 4463372 w 4534609"/>
              <a:gd name="connsiteY652" fmla="*/ 433892 h 4096380"/>
              <a:gd name="connsiteX653" fmla="*/ 4468613 w 4534609"/>
              <a:gd name="connsiteY653" fmla="*/ 369310 h 4096380"/>
              <a:gd name="connsiteX654" fmla="*/ 4443174 w 4534609"/>
              <a:gd name="connsiteY654" fmla="*/ 352911 h 4096380"/>
              <a:gd name="connsiteX655" fmla="*/ 4443071 w 4534609"/>
              <a:gd name="connsiteY655" fmla="*/ 352911 h 4096380"/>
              <a:gd name="connsiteX656" fmla="*/ 4442415 w 4534609"/>
              <a:gd name="connsiteY656" fmla="*/ 352913 h 4096380"/>
              <a:gd name="connsiteX657" fmla="*/ 4440143 w 4534609"/>
              <a:gd name="connsiteY657" fmla="*/ 344817 h 4096380"/>
              <a:gd name="connsiteX658" fmla="*/ 4436845 w 4534609"/>
              <a:gd name="connsiteY658" fmla="*/ 316748 h 4096380"/>
              <a:gd name="connsiteX659" fmla="*/ 4415135 w 4534609"/>
              <a:gd name="connsiteY659" fmla="*/ 309387 h 4096380"/>
              <a:gd name="connsiteX660" fmla="*/ 4400641 w 4534609"/>
              <a:gd name="connsiteY660" fmla="*/ 312550 h 4096380"/>
              <a:gd name="connsiteX661" fmla="*/ 4375963 w 4534609"/>
              <a:gd name="connsiteY661" fmla="*/ 367656 h 4096380"/>
              <a:gd name="connsiteX662" fmla="*/ 4364805 w 4534609"/>
              <a:gd name="connsiteY662" fmla="*/ 400416 h 4096380"/>
              <a:gd name="connsiteX663" fmla="*/ 4357365 w 4534609"/>
              <a:gd name="connsiteY663" fmla="*/ 422158 h 4096380"/>
              <a:gd name="connsiteX664" fmla="*/ 4356724 w 4534609"/>
              <a:gd name="connsiteY664" fmla="*/ 427881 h 4096380"/>
              <a:gd name="connsiteX665" fmla="*/ 4355630 w 4534609"/>
              <a:gd name="connsiteY665" fmla="*/ 422744 h 4096380"/>
              <a:gd name="connsiteX666" fmla="*/ 4358433 w 4534609"/>
              <a:gd name="connsiteY666" fmla="*/ 399572 h 4096380"/>
              <a:gd name="connsiteX667" fmla="*/ 4346512 w 4534609"/>
              <a:gd name="connsiteY667" fmla="*/ 324349 h 4096380"/>
              <a:gd name="connsiteX668" fmla="*/ 4346260 w 4534609"/>
              <a:gd name="connsiteY668" fmla="*/ 324349 h 4096380"/>
              <a:gd name="connsiteX669" fmla="*/ 4308232 w 4534609"/>
              <a:gd name="connsiteY669" fmla="*/ 370824 h 4096380"/>
              <a:gd name="connsiteX670" fmla="*/ 4299391 w 4534609"/>
              <a:gd name="connsiteY670" fmla="*/ 403864 h 4096380"/>
              <a:gd name="connsiteX671" fmla="*/ 4294035 w 4534609"/>
              <a:gd name="connsiteY671" fmla="*/ 440072 h 4096380"/>
              <a:gd name="connsiteX672" fmla="*/ 4288096 w 4534609"/>
              <a:gd name="connsiteY672" fmla="*/ 475128 h 4096380"/>
              <a:gd name="connsiteX673" fmla="*/ 4275784 w 4534609"/>
              <a:gd name="connsiteY673" fmla="*/ 509049 h 4096380"/>
              <a:gd name="connsiteX674" fmla="*/ 4260841 w 4534609"/>
              <a:gd name="connsiteY674" fmla="*/ 536902 h 4096380"/>
              <a:gd name="connsiteX675" fmla="*/ 4249610 w 4534609"/>
              <a:gd name="connsiteY675" fmla="*/ 551712 h 4096380"/>
              <a:gd name="connsiteX676" fmla="*/ 4245860 w 4534609"/>
              <a:gd name="connsiteY676" fmla="*/ 554915 h 4096380"/>
              <a:gd name="connsiteX677" fmla="*/ 4236580 w 4534609"/>
              <a:gd name="connsiteY677" fmla="*/ 551186 h 4096380"/>
              <a:gd name="connsiteX678" fmla="*/ 4204621 w 4534609"/>
              <a:gd name="connsiteY678" fmla="*/ 522943 h 4096380"/>
              <a:gd name="connsiteX679" fmla="*/ 4171816 w 4534609"/>
              <a:gd name="connsiteY679" fmla="*/ 500492 h 4096380"/>
              <a:gd name="connsiteX680" fmla="*/ 4129459 w 4534609"/>
              <a:gd name="connsiteY680" fmla="*/ 496033 h 4096380"/>
              <a:gd name="connsiteX681" fmla="*/ 4127793 w 4534609"/>
              <a:gd name="connsiteY681" fmla="*/ 496037 h 4096380"/>
              <a:gd name="connsiteX682" fmla="*/ 4089368 w 4534609"/>
              <a:gd name="connsiteY682" fmla="*/ 515878 h 4096380"/>
              <a:gd name="connsiteX683" fmla="*/ 4104772 w 4534609"/>
              <a:gd name="connsiteY683" fmla="*/ 530871 h 4096380"/>
              <a:gd name="connsiteX684" fmla="*/ 4153545 w 4534609"/>
              <a:gd name="connsiteY684" fmla="*/ 564547 h 4096380"/>
              <a:gd name="connsiteX685" fmla="*/ 4189062 w 4534609"/>
              <a:gd name="connsiteY685" fmla="*/ 613621 h 4096380"/>
              <a:gd name="connsiteX686" fmla="*/ 4201330 w 4534609"/>
              <a:gd name="connsiteY686" fmla="*/ 640496 h 4096380"/>
              <a:gd name="connsiteX687" fmla="*/ 4208053 w 4534609"/>
              <a:gd name="connsiteY687" fmla="*/ 656392 h 4096380"/>
              <a:gd name="connsiteX688" fmla="*/ 4225943 w 4534609"/>
              <a:gd name="connsiteY688" fmla="*/ 713932 h 4096380"/>
              <a:gd name="connsiteX689" fmla="*/ 4232140 w 4534609"/>
              <a:gd name="connsiteY689" fmla="*/ 742857 h 4096380"/>
              <a:gd name="connsiteX690" fmla="*/ 4228759 w 4534609"/>
              <a:gd name="connsiteY690" fmla="*/ 766032 h 4096380"/>
              <a:gd name="connsiteX691" fmla="*/ 4225892 w 4534609"/>
              <a:gd name="connsiteY691" fmla="*/ 772992 h 4096380"/>
              <a:gd name="connsiteX692" fmla="*/ 4221891 w 4534609"/>
              <a:gd name="connsiteY692" fmla="*/ 786036 h 4096380"/>
              <a:gd name="connsiteX693" fmla="*/ 4208728 w 4534609"/>
              <a:gd name="connsiteY693" fmla="*/ 824304 h 4096380"/>
              <a:gd name="connsiteX694" fmla="*/ 4202131 w 4534609"/>
              <a:gd name="connsiteY694" fmla="*/ 839674 h 4096380"/>
              <a:gd name="connsiteX695" fmla="*/ 4193234 w 4534609"/>
              <a:gd name="connsiteY695" fmla="*/ 859107 h 4096380"/>
              <a:gd name="connsiteX696" fmla="*/ 4187207 w 4534609"/>
              <a:gd name="connsiteY696" fmla="*/ 872159 h 4096380"/>
              <a:gd name="connsiteX697" fmla="*/ 4153295 w 4534609"/>
              <a:gd name="connsiteY697" fmla="*/ 934539 h 4096380"/>
              <a:gd name="connsiteX698" fmla="*/ 4138345 w 4534609"/>
              <a:gd name="connsiteY698" fmla="*/ 960656 h 4096380"/>
              <a:gd name="connsiteX699" fmla="*/ 4127131 w 4534609"/>
              <a:gd name="connsiteY699" fmla="*/ 979518 h 4096380"/>
              <a:gd name="connsiteX700" fmla="*/ 4115910 w 4534609"/>
              <a:gd name="connsiteY700" fmla="*/ 996934 h 4096380"/>
              <a:gd name="connsiteX701" fmla="*/ 4106415 w 4534609"/>
              <a:gd name="connsiteY701" fmla="*/ 1011447 h 4096380"/>
              <a:gd name="connsiteX702" fmla="*/ 4053677 w 4534609"/>
              <a:gd name="connsiteY702" fmla="*/ 1071588 h 4096380"/>
              <a:gd name="connsiteX703" fmla="*/ 4004392 w 4534609"/>
              <a:gd name="connsiteY703" fmla="*/ 1126793 h 4096380"/>
              <a:gd name="connsiteX704" fmla="*/ 3993732 w 4534609"/>
              <a:gd name="connsiteY704" fmla="*/ 1139574 h 4096380"/>
              <a:gd name="connsiteX705" fmla="*/ 3979892 w 4534609"/>
              <a:gd name="connsiteY705" fmla="*/ 1153526 h 4096380"/>
              <a:gd name="connsiteX706" fmla="*/ 3927320 w 4534609"/>
              <a:gd name="connsiteY706" fmla="*/ 1182977 h 4096380"/>
              <a:gd name="connsiteX707" fmla="*/ 3926717 w 4534609"/>
              <a:gd name="connsiteY707" fmla="*/ 1182978 h 4096380"/>
              <a:gd name="connsiteX708" fmla="*/ 3899198 w 4534609"/>
              <a:gd name="connsiteY708" fmla="*/ 1172957 h 4096380"/>
              <a:gd name="connsiteX709" fmla="*/ 3874815 w 4534609"/>
              <a:gd name="connsiteY709" fmla="*/ 1157422 h 4096380"/>
              <a:gd name="connsiteX710" fmla="*/ 3853615 w 4534609"/>
              <a:gd name="connsiteY710" fmla="*/ 1140715 h 4096380"/>
              <a:gd name="connsiteX711" fmla="*/ 3804537 w 4534609"/>
              <a:gd name="connsiteY711" fmla="*/ 1103277 h 4096380"/>
              <a:gd name="connsiteX712" fmla="*/ 3782779 w 4534609"/>
              <a:gd name="connsiteY712" fmla="*/ 1091784 h 4096380"/>
              <a:gd name="connsiteX713" fmla="*/ 3727092 w 4534609"/>
              <a:gd name="connsiteY713" fmla="*/ 1066821 h 4096380"/>
              <a:gd name="connsiteX714" fmla="*/ 3716927 w 4534609"/>
              <a:gd name="connsiteY714" fmla="*/ 1058755 h 4096380"/>
              <a:gd name="connsiteX715" fmla="*/ 3711684 w 4534609"/>
              <a:gd name="connsiteY715" fmla="*/ 1050670 h 4096380"/>
              <a:gd name="connsiteX716" fmla="*/ 3698050 w 4534609"/>
              <a:gd name="connsiteY716" fmla="*/ 1043776 h 4096380"/>
              <a:gd name="connsiteX717" fmla="*/ 3683586 w 4534609"/>
              <a:gd name="connsiteY717" fmla="*/ 1039203 h 4096380"/>
              <a:gd name="connsiteX718" fmla="*/ 3683510 w 4534609"/>
              <a:gd name="connsiteY718" fmla="*/ 1039203 h 4096380"/>
              <a:gd name="connsiteX719" fmla="*/ 3674281 w 4534609"/>
              <a:gd name="connsiteY719" fmla="*/ 1036635 h 4096380"/>
              <a:gd name="connsiteX720" fmla="*/ 3690410 w 4534609"/>
              <a:gd name="connsiteY720" fmla="*/ 1016014 h 4096380"/>
              <a:gd name="connsiteX721" fmla="*/ 3725374 w 4534609"/>
              <a:gd name="connsiteY721" fmla="*/ 999373 h 4096380"/>
              <a:gd name="connsiteX722" fmla="*/ 3734889 w 4534609"/>
              <a:gd name="connsiteY722" fmla="*/ 989780 h 4096380"/>
              <a:gd name="connsiteX723" fmla="*/ 3743849 w 4534609"/>
              <a:gd name="connsiteY723" fmla="*/ 985981 h 4096380"/>
              <a:gd name="connsiteX724" fmla="*/ 3752511 w 4534609"/>
              <a:gd name="connsiteY724" fmla="*/ 980156 h 4096380"/>
              <a:gd name="connsiteX725" fmla="*/ 3764024 w 4534609"/>
              <a:gd name="connsiteY725" fmla="*/ 963607 h 4096380"/>
              <a:gd name="connsiteX726" fmla="*/ 3774771 w 4534609"/>
              <a:gd name="connsiteY726" fmla="*/ 949878 h 4096380"/>
              <a:gd name="connsiteX727" fmla="*/ 3779315 w 4534609"/>
              <a:gd name="connsiteY727" fmla="*/ 950518 h 4096380"/>
              <a:gd name="connsiteX728" fmla="*/ 3810593 w 4534609"/>
              <a:gd name="connsiteY728" fmla="*/ 954241 h 4096380"/>
              <a:gd name="connsiteX729" fmla="*/ 3834265 w 4534609"/>
              <a:gd name="connsiteY729" fmla="*/ 936111 h 4096380"/>
              <a:gd name="connsiteX730" fmla="*/ 3843067 w 4534609"/>
              <a:gd name="connsiteY730" fmla="*/ 893228 h 4096380"/>
              <a:gd name="connsiteX731" fmla="*/ 3849792 w 4534609"/>
              <a:gd name="connsiteY731" fmla="*/ 837906 h 4096380"/>
              <a:gd name="connsiteX732" fmla="*/ 3873685 w 4534609"/>
              <a:gd name="connsiteY732" fmla="*/ 803937 h 4096380"/>
              <a:gd name="connsiteX733" fmla="*/ 3890078 w 4534609"/>
              <a:gd name="connsiteY733" fmla="*/ 776947 h 4096380"/>
              <a:gd name="connsiteX734" fmla="*/ 3894355 w 4534609"/>
              <a:gd name="connsiteY734" fmla="*/ 760427 h 4096380"/>
              <a:gd name="connsiteX735" fmla="*/ 3898642 w 4534609"/>
              <a:gd name="connsiteY735" fmla="*/ 746515 h 4096380"/>
              <a:gd name="connsiteX736" fmla="*/ 3901511 w 4534609"/>
              <a:gd name="connsiteY736" fmla="*/ 740133 h 4096380"/>
              <a:gd name="connsiteX737" fmla="*/ 3904390 w 4534609"/>
              <a:gd name="connsiteY737" fmla="*/ 736359 h 4096380"/>
              <a:gd name="connsiteX738" fmla="*/ 3911952 w 4534609"/>
              <a:gd name="connsiteY738" fmla="*/ 713144 h 4096380"/>
              <a:gd name="connsiteX739" fmla="*/ 3912405 w 4534609"/>
              <a:gd name="connsiteY739" fmla="*/ 713456 h 4096380"/>
              <a:gd name="connsiteX740" fmla="*/ 3944267 w 4534609"/>
              <a:gd name="connsiteY740" fmla="*/ 717670 h 4096380"/>
              <a:gd name="connsiteX741" fmla="*/ 3977579 w 4534609"/>
              <a:gd name="connsiteY741" fmla="*/ 722169 h 4096380"/>
              <a:gd name="connsiteX742" fmla="*/ 3988637 w 4534609"/>
              <a:gd name="connsiteY742" fmla="*/ 724909 h 4096380"/>
              <a:gd name="connsiteX743" fmla="*/ 4020101 w 4534609"/>
              <a:gd name="connsiteY743" fmla="*/ 713311 h 4096380"/>
              <a:gd name="connsiteX744" fmla="*/ 4022974 w 4534609"/>
              <a:gd name="connsiteY744" fmla="*/ 707800 h 4096380"/>
              <a:gd name="connsiteX745" fmla="*/ 4025844 w 4534609"/>
              <a:gd name="connsiteY745" fmla="*/ 701419 h 4096380"/>
              <a:gd name="connsiteX746" fmla="*/ 4030718 w 4534609"/>
              <a:gd name="connsiteY746" fmla="*/ 689819 h 4096380"/>
              <a:gd name="connsiteX747" fmla="*/ 4034886 w 4534609"/>
              <a:gd name="connsiteY747" fmla="*/ 646087 h 4096380"/>
              <a:gd name="connsiteX748" fmla="*/ 4034246 w 4534609"/>
              <a:gd name="connsiteY748" fmla="*/ 631034 h 4096380"/>
              <a:gd name="connsiteX749" fmla="*/ 4037053 w 4534609"/>
              <a:gd name="connsiteY749" fmla="*/ 609311 h 4096380"/>
              <a:gd name="connsiteX750" fmla="*/ 4019125 w 4534609"/>
              <a:gd name="connsiteY750" fmla="*/ 542795 h 4096380"/>
              <a:gd name="connsiteX751" fmla="*/ 4011832 w 4534609"/>
              <a:gd name="connsiteY751" fmla="*/ 528928 h 4096380"/>
              <a:gd name="connsiteX752" fmla="*/ 4003116 w 4534609"/>
              <a:gd name="connsiteY752" fmla="*/ 519699 h 4096380"/>
              <a:gd name="connsiteX753" fmla="*/ 4003103 w 4534609"/>
              <a:gd name="connsiteY753" fmla="*/ 519699 h 4096380"/>
              <a:gd name="connsiteX754" fmla="*/ 3994095 w 4534609"/>
              <a:gd name="connsiteY754" fmla="*/ 509602 h 4096380"/>
              <a:gd name="connsiteX755" fmla="*/ 3940089 w 4534609"/>
              <a:gd name="connsiteY755" fmla="*/ 470446 h 4096380"/>
              <a:gd name="connsiteX756" fmla="*/ 3928737 w 4534609"/>
              <a:gd name="connsiteY756" fmla="*/ 455147 h 4096380"/>
              <a:gd name="connsiteX757" fmla="*/ 3919101 w 4534609"/>
              <a:gd name="connsiteY757" fmla="*/ 434632 h 4096380"/>
              <a:gd name="connsiteX758" fmla="*/ 3910938 w 4534609"/>
              <a:gd name="connsiteY758" fmla="*/ 420768 h 4096380"/>
              <a:gd name="connsiteX759" fmla="*/ 3899489 w 4534609"/>
              <a:gd name="connsiteY759" fmla="*/ 415892 h 4096380"/>
              <a:gd name="connsiteX760" fmla="*/ 3899338 w 4534609"/>
              <a:gd name="connsiteY760" fmla="*/ 415893 h 4096380"/>
              <a:gd name="connsiteX761" fmla="*/ 3899095 w 4534609"/>
              <a:gd name="connsiteY761" fmla="*/ 415893 h 4096380"/>
              <a:gd name="connsiteX762" fmla="*/ 3868890 w 4534609"/>
              <a:gd name="connsiteY762" fmla="*/ 403277 h 4096380"/>
              <a:gd name="connsiteX763" fmla="*/ 3835739 w 4534609"/>
              <a:gd name="connsiteY763" fmla="*/ 392990 h 4096380"/>
              <a:gd name="connsiteX764" fmla="*/ 3834976 w 4534609"/>
              <a:gd name="connsiteY764" fmla="*/ 392992 h 4096380"/>
              <a:gd name="connsiteX765" fmla="*/ 3834750 w 4534609"/>
              <a:gd name="connsiteY765" fmla="*/ 392992 h 4096380"/>
              <a:gd name="connsiteX766" fmla="*/ 3817873 w 4534609"/>
              <a:gd name="connsiteY766" fmla="*/ 387560 h 4096380"/>
              <a:gd name="connsiteX767" fmla="*/ 3801619 w 4534609"/>
              <a:gd name="connsiteY767" fmla="*/ 377202 h 4096380"/>
              <a:gd name="connsiteX768" fmla="*/ 3789997 w 4534609"/>
              <a:gd name="connsiteY768" fmla="*/ 366827 h 4096380"/>
              <a:gd name="connsiteX769" fmla="*/ 3745578 w 4534609"/>
              <a:gd name="connsiteY769" fmla="*/ 335738 h 4096380"/>
              <a:gd name="connsiteX770" fmla="*/ 3724927 w 4534609"/>
              <a:gd name="connsiteY770" fmla="*/ 332637 h 4096380"/>
              <a:gd name="connsiteX771" fmla="*/ 3724720 w 4534609"/>
              <a:gd name="connsiteY771" fmla="*/ 332637 h 4096380"/>
              <a:gd name="connsiteX772" fmla="*/ 3724569 w 4534609"/>
              <a:gd name="connsiteY772" fmla="*/ 332638 h 4096380"/>
              <a:gd name="connsiteX773" fmla="*/ 3682723 w 4534609"/>
              <a:gd name="connsiteY773" fmla="*/ 328175 h 4096380"/>
              <a:gd name="connsiteX774" fmla="*/ 3642965 w 4534609"/>
              <a:gd name="connsiteY774" fmla="*/ 324951 h 4096380"/>
              <a:gd name="connsiteX775" fmla="*/ 3626838 w 4534609"/>
              <a:gd name="connsiteY775" fmla="*/ 325504 h 4096380"/>
              <a:gd name="connsiteX776" fmla="*/ 3546682 w 4534609"/>
              <a:gd name="connsiteY776" fmla="*/ 334801 h 4096380"/>
              <a:gd name="connsiteX777" fmla="*/ 3530203 w 4534609"/>
              <a:gd name="connsiteY777" fmla="*/ 340657 h 4096380"/>
              <a:gd name="connsiteX778" fmla="*/ 3503302 w 4534609"/>
              <a:gd name="connsiteY778" fmla="*/ 346555 h 4096380"/>
              <a:gd name="connsiteX779" fmla="*/ 3481620 w 4534609"/>
              <a:gd name="connsiteY779" fmla="*/ 354170 h 4096380"/>
              <a:gd name="connsiteX780" fmla="*/ 3435111 w 4534609"/>
              <a:gd name="connsiteY780" fmla="*/ 379544 h 4096380"/>
              <a:gd name="connsiteX781" fmla="*/ 3413459 w 4534609"/>
              <a:gd name="connsiteY781" fmla="*/ 394686 h 4096380"/>
              <a:gd name="connsiteX782" fmla="*/ 3398171 w 4534609"/>
              <a:gd name="connsiteY782" fmla="*/ 408644 h 4096380"/>
              <a:gd name="connsiteX783" fmla="*/ 3369635 w 4534609"/>
              <a:gd name="connsiteY783" fmla="*/ 439735 h 4096380"/>
              <a:gd name="connsiteX784" fmla="*/ 3359255 w 4534609"/>
              <a:gd name="connsiteY784" fmla="*/ 450200 h 4096380"/>
              <a:gd name="connsiteX785" fmla="*/ 3346019 w 4534609"/>
              <a:gd name="connsiteY785" fmla="*/ 470518 h 4096380"/>
              <a:gd name="connsiteX786" fmla="*/ 3336601 w 4534609"/>
              <a:gd name="connsiteY786" fmla="*/ 504139 h 4096380"/>
              <a:gd name="connsiteX787" fmla="*/ 3335526 w 4534609"/>
              <a:gd name="connsiteY787" fmla="*/ 524987 h 4096380"/>
              <a:gd name="connsiteX788" fmla="*/ 3323680 w 4534609"/>
              <a:gd name="connsiteY788" fmla="*/ 530825 h 4096380"/>
              <a:gd name="connsiteX789" fmla="*/ 3312630 w 4534609"/>
              <a:gd name="connsiteY789" fmla="*/ 535147 h 4096380"/>
              <a:gd name="connsiteX790" fmla="*/ 3309212 w 4534609"/>
              <a:gd name="connsiteY790" fmla="*/ 532620 h 4096380"/>
              <a:gd name="connsiteX791" fmla="*/ 3298465 w 4534609"/>
              <a:gd name="connsiteY791" fmla="*/ 523979 h 4096380"/>
              <a:gd name="connsiteX792" fmla="*/ 3285671 w 4534609"/>
              <a:gd name="connsiteY792" fmla="*/ 510134 h 4096380"/>
              <a:gd name="connsiteX793" fmla="*/ 3232470 w 4534609"/>
              <a:gd name="connsiteY793" fmla="*/ 455051 h 4096380"/>
              <a:gd name="connsiteX794" fmla="*/ 3222887 w 4534609"/>
              <a:gd name="connsiteY794" fmla="*/ 447852 h 4096380"/>
              <a:gd name="connsiteX795" fmla="*/ 3212145 w 4534609"/>
              <a:gd name="connsiteY795" fmla="*/ 440368 h 4096380"/>
              <a:gd name="connsiteX796" fmla="*/ 3199667 w 4534609"/>
              <a:gd name="connsiteY796" fmla="*/ 433180 h 4096380"/>
              <a:gd name="connsiteX797" fmla="*/ 3161116 w 4534609"/>
              <a:gd name="connsiteY797" fmla="*/ 415965 h 4096380"/>
              <a:gd name="connsiteX798" fmla="*/ 3161070 w 4534609"/>
              <a:gd name="connsiteY798" fmla="*/ 415965 h 4096380"/>
              <a:gd name="connsiteX799" fmla="*/ 3142823 w 4534609"/>
              <a:gd name="connsiteY799" fmla="*/ 407932 h 4096380"/>
              <a:gd name="connsiteX800" fmla="*/ 3104252 w 4534609"/>
              <a:gd name="connsiteY800" fmla="*/ 391586 h 4096380"/>
              <a:gd name="connsiteX801" fmla="*/ 3084242 w 4534609"/>
              <a:gd name="connsiteY801" fmla="*/ 382981 h 4096380"/>
              <a:gd name="connsiteX802" fmla="*/ 3068920 w 4534609"/>
              <a:gd name="connsiteY802" fmla="*/ 375805 h 4096380"/>
              <a:gd name="connsiteX803" fmla="*/ 3068869 w 4534609"/>
              <a:gd name="connsiteY803" fmla="*/ 375805 h 4096380"/>
              <a:gd name="connsiteX804" fmla="*/ 3068790 w 4534609"/>
              <a:gd name="connsiteY804" fmla="*/ 375805 h 4096380"/>
              <a:gd name="connsiteX805" fmla="*/ 3057556 w 4534609"/>
              <a:gd name="connsiteY805" fmla="*/ 370060 h 4096380"/>
              <a:gd name="connsiteX806" fmla="*/ 3039263 w 4534609"/>
              <a:gd name="connsiteY806" fmla="*/ 356815 h 4096380"/>
              <a:gd name="connsiteX807" fmla="*/ 3015467 w 4534609"/>
              <a:gd name="connsiteY807" fmla="*/ 342726 h 4096380"/>
              <a:gd name="connsiteX808" fmla="*/ 2993712 w 4534609"/>
              <a:gd name="connsiteY808" fmla="*/ 332391 h 4096380"/>
              <a:gd name="connsiteX809" fmla="*/ 2966155 w 4534609"/>
              <a:gd name="connsiteY809" fmla="*/ 318895 h 4096380"/>
              <a:gd name="connsiteX810" fmla="*/ 2902363 w 4534609"/>
              <a:gd name="connsiteY810" fmla="*/ 293964 h 4096380"/>
              <a:gd name="connsiteX811" fmla="*/ 2869024 w 4534609"/>
              <a:gd name="connsiteY811" fmla="*/ 282807 h 4096380"/>
              <a:gd name="connsiteX812" fmla="*/ 2847264 w 4534609"/>
              <a:gd name="connsiteY812" fmla="*/ 271025 h 4096380"/>
              <a:gd name="connsiteX813" fmla="*/ 2825505 w 4534609"/>
              <a:gd name="connsiteY813" fmla="*/ 259532 h 4096380"/>
              <a:gd name="connsiteX814" fmla="*/ 2808390 w 4534609"/>
              <a:gd name="connsiteY814" fmla="*/ 251205 h 4096380"/>
              <a:gd name="connsiteX815" fmla="*/ 2787503 w 4534609"/>
              <a:gd name="connsiteY815" fmla="*/ 240577 h 4096380"/>
              <a:gd name="connsiteX816" fmla="*/ 2775621 w 4534609"/>
              <a:gd name="connsiteY816" fmla="*/ 235125 h 4096380"/>
              <a:gd name="connsiteX817" fmla="*/ 2775603 w 4534609"/>
              <a:gd name="connsiteY817" fmla="*/ 235125 h 4096380"/>
              <a:gd name="connsiteX818" fmla="*/ 2726307 w 4534609"/>
              <a:gd name="connsiteY818" fmla="*/ 213320 h 4096380"/>
              <a:gd name="connsiteX819" fmla="*/ 2714440 w 4534609"/>
              <a:gd name="connsiteY819" fmla="*/ 209315 h 4096380"/>
              <a:gd name="connsiteX820" fmla="*/ 2714415 w 4534609"/>
              <a:gd name="connsiteY820" fmla="*/ 209315 h 4096380"/>
              <a:gd name="connsiteX821" fmla="*/ 2690346 w 4534609"/>
              <a:gd name="connsiteY821" fmla="*/ 197831 h 4096380"/>
              <a:gd name="connsiteX822" fmla="*/ 2665412 w 4534609"/>
              <a:gd name="connsiteY822" fmla="*/ 186351 h 4096380"/>
              <a:gd name="connsiteX823" fmla="*/ 2665379 w 4534609"/>
              <a:gd name="connsiteY823" fmla="*/ 186351 h 4096380"/>
              <a:gd name="connsiteX824" fmla="*/ 2658150 w 4534609"/>
              <a:gd name="connsiteY824" fmla="*/ 182617 h 4096380"/>
              <a:gd name="connsiteX825" fmla="*/ 2639853 w 4534609"/>
              <a:gd name="connsiteY825" fmla="*/ 168214 h 4096380"/>
              <a:gd name="connsiteX826" fmla="*/ 2616919 w 4534609"/>
              <a:gd name="connsiteY826" fmla="*/ 152674 h 4096380"/>
              <a:gd name="connsiteX827" fmla="*/ 2574913 w 4534609"/>
              <a:gd name="connsiteY827" fmla="*/ 145893 h 4096380"/>
              <a:gd name="connsiteX828" fmla="*/ 2518150 w 4534609"/>
              <a:gd name="connsiteY828" fmla="*/ 140911 h 4096380"/>
              <a:gd name="connsiteX829" fmla="*/ 2310074 w 4534609"/>
              <a:gd name="connsiteY829" fmla="*/ 132242 h 4096380"/>
              <a:gd name="connsiteX830" fmla="*/ 2214437 w 4534609"/>
              <a:gd name="connsiteY830" fmla="*/ 136052 h 4096380"/>
              <a:gd name="connsiteX831" fmla="*/ 2123000 w 4534609"/>
              <a:gd name="connsiteY831" fmla="*/ 148000 h 4096380"/>
              <a:gd name="connsiteX832" fmla="*/ 2085678 w 4534609"/>
              <a:gd name="connsiteY832" fmla="*/ 153940 h 4096380"/>
              <a:gd name="connsiteX833" fmla="*/ 2055292 w 4534609"/>
              <a:gd name="connsiteY833" fmla="*/ 157246 h 4096380"/>
              <a:gd name="connsiteX834" fmla="*/ 2018827 w 4534609"/>
              <a:gd name="connsiteY834" fmla="*/ 160288 h 4096380"/>
              <a:gd name="connsiteX835" fmla="*/ 1982661 w 4534609"/>
              <a:gd name="connsiteY835" fmla="*/ 165934 h 4096380"/>
              <a:gd name="connsiteX836" fmla="*/ 1943601 w 4534609"/>
              <a:gd name="connsiteY836" fmla="*/ 171881 h 4096380"/>
              <a:gd name="connsiteX837" fmla="*/ 1913134 w 4534609"/>
              <a:gd name="connsiteY837" fmla="*/ 174364 h 4096380"/>
              <a:gd name="connsiteX838" fmla="*/ 1903079 w 4534609"/>
              <a:gd name="connsiteY838" fmla="*/ 174071 h 4096380"/>
              <a:gd name="connsiteX839" fmla="*/ 1852353 w 4534609"/>
              <a:gd name="connsiteY839" fmla="*/ 158641 h 4096380"/>
              <a:gd name="connsiteX840" fmla="*/ 1766836 w 4534609"/>
              <a:gd name="connsiteY840" fmla="*/ 130613 h 4096380"/>
              <a:gd name="connsiteX841" fmla="*/ 1730615 w 4534609"/>
              <a:gd name="connsiteY841" fmla="*/ 122653 h 4096380"/>
              <a:gd name="connsiteX842" fmla="*/ 1674421 w 4534609"/>
              <a:gd name="connsiteY842" fmla="*/ 109272 h 4096380"/>
              <a:gd name="connsiteX843" fmla="*/ 1674374 w 4534609"/>
              <a:gd name="connsiteY843" fmla="*/ 109272 h 4096380"/>
              <a:gd name="connsiteX844" fmla="*/ 1634036 w 4534609"/>
              <a:gd name="connsiteY844" fmla="*/ 79615 h 4096380"/>
              <a:gd name="connsiteX845" fmla="*/ 1607888 w 4534609"/>
              <a:gd name="connsiteY845" fmla="*/ 56559 h 4096380"/>
              <a:gd name="connsiteX846" fmla="*/ 1573601 w 4534609"/>
              <a:gd name="connsiteY846" fmla="*/ 25430 h 4096380"/>
              <a:gd name="connsiteX847" fmla="*/ 1541659 w 4534609"/>
              <a:gd name="connsiteY847" fmla="*/ 1529 h 4096380"/>
              <a:gd name="connsiteX848" fmla="*/ 1528489 w 4534609"/>
              <a:gd name="connsiteY848" fmla="*/ 0 h 409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</a:cxnLst>
            <a:rect l="l" t="t" r="r" b="b"/>
            <a:pathLst>
              <a:path w="4534609" h="4096380">
                <a:moveTo>
                  <a:pt x="4350496" y="459911"/>
                </a:moveTo>
                <a:cubicBezTo>
                  <a:pt x="4350687" y="459911"/>
                  <a:pt x="4350907" y="460254"/>
                  <a:pt x="4351151" y="460977"/>
                </a:cubicBezTo>
                <a:cubicBezTo>
                  <a:pt x="4351743" y="463870"/>
                  <a:pt x="4351761" y="468502"/>
                  <a:pt x="4351193" y="471110"/>
                </a:cubicBezTo>
                <a:cubicBezTo>
                  <a:pt x="4350940" y="471965"/>
                  <a:pt x="4350710" y="472366"/>
                  <a:pt x="4350512" y="472366"/>
                </a:cubicBezTo>
                <a:cubicBezTo>
                  <a:pt x="4350038" y="472366"/>
                  <a:pt x="4349741" y="470072"/>
                  <a:pt x="4349726" y="466194"/>
                </a:cubicBezTo>
                <a:cubicBezTo>
                  <a:pt x="4349709" y="462223"/>
                  <a:pt x="4350002" y="459911"/>
                  <a:pt x="4350496" y="459911"/>
                </a:cubicBezTo>
                <a:close/>
                <a:moveTo>
                  <a:pt x="1528489" y="0"/>
                </a:moveTo>
                <a:cubicBezTo>
                  <a:pt x="1521751" y="0"/>
                  <a:pt x="1517105" y="1835"/>
                  <a:pt x="1511858" y="5992"/>
                </a:cubicBezTo>
                <a:cubicBezTo>
                  <a:pt x="1505798" y="10938"/>
                  <a:pt x="1504364" y="14417"/>
                  <a:pt x="1504408" y="25129"/>
                </a:cubicBezTo>
                <a:cubicBezTo>
                  <a:pt x="1504454" y="36709"/>
                  <a:pt x="1505913" y="39598"/>
                  <a:pt x="1515504" y="48824"/>
                </a:cubicBezTo>
                <a:cubicBezTo>
                  <a:pt x="1521607" y="54590"/>
                  <a:pt x="1533231" y="65544"/>
                  <a:pt x="1541367" y="73039"/>
                </a:cubicBezTo>
                <a:cubicBezTo>
                  <a:pt x="1549214" y="80534"/>
                  <a:pt x="1561138" y="93804"/>
                  <a:pt x="1567252" y="102465"/>
                </a:cubicBezTo>
                <a:cubicBezTo>
                  <a:pt x="1573366" y="111125"/>
                  <a:pt x="1581506" y="119488"/>
                  <a:pt x="1585278" y="121500"/>
                </a:cubicBezTo>
                <a:cubicBezTo>
                  <a:pt x="1588760" y="123512"/>
                  <a:pt x="1591668" y="126685"/>
                  <a:pt x="1591675" y="128422"/>
                </a:cubicBezTo>
                <a:cubicBezTo>
                  <a:pt x="1591683" y="130449"/>
                  <a:pt x="1594308" y="135360"/>
                  <a:pt x="1597799" y="139399"/>
                </a:cubicBezTo>
                <a:lnTo>
                  <a:pt x="1603619" y="146903"/>
                </a:lnTo>
                <a:lnTo>
                  <a:pt x="1597285" y="155613"/>
                </a:lnTo>
                <a:cubicBezTo>
                  <a:pt x="1594081" y="160192"/>
                  <a:pt x="1590623" y="163525"/>
                  <a:pt x="1589444" y="163525"/>
                </a:cubicBezTo>
                <a:cubicBezTo>
                  <a:pt x="1589352" y="163525"/>
                  <a:pt x="1589273" y="163504"/>
                  <a:pt x="1589210" y="163462"/>
                </a:cubicBezTo>
                <a:cubicBezTo>
                  <a:pt x="1576444" y="156565"/>
                  <a:pt x="1542524" y="144832"/>
                  <a:pt x="1525141" y="141717"/>
                </a:cubicBezTo>
                <a:cubicBezTo>
                  <a:pt x="1517898" y="140299"/>
                  <a:pt x="1505440" y="138033"/>
                  <a:pt x="1497327" y="136329"/>
                </a:cubicBezTo>
                <a:cubicBezTo>
                  <a:pt x="1475888" y="132361"/>
                  <a:pt x="1455307" y="126075"/>
                  <a:pt x="1441673" y="119182"/>
                </a:cubicBezTo>
                <a:cubicBezTo>
                  <a:pt x="1435033" y="115751"/>
                  <a:pt x="1424672" y="113197"/>
                  <a:pt x="1418294" y="113197"/>
                </a:cubicBezTo>
                <a:cubicBezTo>
                  <a:pt x="1418262" y="113197"/>
                  <a:pt x="1418230" y="113197"/>
                  <a:pt x="1418199" y="113197"/>
                </a:cubicBezTo>
                <a:cubicBezTo>
                  <a:pt x="1408645" y="113236"/>
                  <a:pt x="1405756" y="114694"/>
                  <a:pt x="1400286" y="122244"/>
                </a:cubicBezTo>
                <a:cubicBezTo>
                  <a:pt x="1392226" y="133856"/>
                  <a:pt x="1389703" y="154421"/>
                  <a:pt x="1395819" y="163372"/>
                </a:cubicBezTo>
                <a:cubicBezTo>
                  <a:pt x="1400763" y="170868"/>
                  <a:pt x="1441828" y="188321"/>
                  <a:pt x="1454920" y="188321"/>
                </a:cubicBezTo>
                <a:cubicBezTo>
                  <a:pt x="1454939" y="188321"/>
                  <a:pt x="1454959" y="188321"/>
                  <a:pt x="1454978" y="188321"/>
                </a:cubicBezTo>
                <a:cubicBezTo>
                  <a:pt x="1454988" y="188321"/>
                  <a:pt x="1454998" y="188321"/>
                  <a:pt x="1455008" y="188321"/>
                </a:cubicBezTo>
                <a:cubicBezTo>
                  <a:pt x="1459373" y="188321"/>
                  <a:pt x="1470938" y="192320"/>
                  <a:pt x="1480200" y="196905"/>
                </a:cubicBezTo>
                <a:cubicBezTo>
                  <a:pt x="1489472" y="201782"/>
                  <a:pt x="1499317" y="205503"/>
                  <a:pt x="1501650" y="205503"/>
                </a:cubicBezTo>
                <a:lnTo>
                  <a:pt x="1501676" y="205503"/>
                </a:lnTo>
                <a:cubicBezTo>
                  <a:pt x="1504018" y="205503"/>
                  <a:pt x="1512687" y="207202"/>
                  <a:pt x="1520782" y="209480"/>
                </a:cubicBezTo>
                <a:cubicBezTo>
                  <a:pt x="1528897" y="211764"/>
                  <a:pt x="1541070" y="215189"/>
                  <a:pt x="1548025" y="216897"/>
                </a:cubicBezTo>
                <a:cubicBezTo>
                  <a:pt x="1558748" y="219749"/>
                  <a:pt x="1560200" y="220612"/>
                  <a:pt x="1557030" y="224388"/>
                </a:cubicBezTo>
                <a:cubicBezTo>
                  <a:pt x="1555291" y="226728"/>
                  <a:pt x="1552894" y="227765"/>
                  <a:pt x="1549315" y="227765"/>
                </a:cubicBezTo>
                <a:cubicBezTo>
                  <a:pt x="1547562" y="227765"/>
                  <a:pt x="1545526" y="227516"/>
                  <a:pt x="1543145" y="227050"/>
                </a:cubicBezTo>
                <a:cubicBezTo>
                  <a:pt x="1530395" y="224977"/>
                  <a:pt x="1424950" y="221740"/>
                  <a:pt x="1378856" y="221740"/>
                </a:cubicBezTo>
                <a:cubicBezTo>
                  <a:pt x="1368393" y="221740"/>
                  <a:pt x="1360989" y="221907"/>
                  <a:pt x="1358420" y="222292"/>
                </a:cubicBezTo>
                <a:cubicBezTo>
                  <a:pt x="1343084" y="224380"/>
                  <a:pt x="1340208" y="229023"/>
                  <a:pt x="1340298" y="251604"/>
                </a:cubicBezTo>
                <a:cubicBezTo>
                  <a:pt x="1340696" y="278527"/>
                  <a:pt x="1344762" y="281696"/>
                  <a:pt x="1381251" y="284444"/>
                </a:cubicBezTo>
                <a:cubicBezTo>
                  <a:pt x="1397759" y="285826"/>
                  <a:pt x="1424981" y="288032"/>
                  <a:pt x="1441778" y="289413"/>
                </a:cubicBezTo>
                <a:cubicBezTo>
                  <a:pt x="1458576" y="291082"/>
                  <a:pt x="1489557" y="292115"/>
                  <a:pt x="1510982" y="292318"/>
                </a:cubicBezTo>
                <a:lnTo>
                  <a:pt x="1549486" y="292164"/>
                </a:lnTo>
                <a:lnTo>
                  <a:pt x="1545458" y="298549"/>
                </a:lnTo>
                <a:cubicBezTo>
                  <a:pt x="1543156" y="302033"/>
                  <a:pt x="1539408" y="305811"/>
                  <a:pt x="1537097" y="306978"/>
                </a:cubicBezTo>
                <a:cubicBezTo>
                  <a:pt x="1530739" y="309899"/>
                  <a:pt x="1505866" y="316079"/>
                  <a:pt x="1489663" y="318460"/>
                </a:cubicBezTo>
                <a:cubicBezTo>
                  <a:pt x="1481852" y="319649"/>
                  <a:pt x="1467969" y="323179"/>
                  <a:pt x="1459009" y="326689"/>
                </a:cubicBezTo>
                <a:cubicBezTo>
                  <a:pt x="1450047" y="329910"/>
                  <a:pt x="1428640" y="334049"/>
                  <a:pt x="1411278" y="336145"/>
                </a:cubicBezTo>
                <a:cubicBezTo>
                  <a:pt x="1367582" y="340953"/>
                  <a:pt x="1365560" y="342119"/>
                  <a:pt x="1364490" y="364126"/>
                </a:cubicBezTo>
                <a:cubicBezTo>
                  <a:pt x="1363970" y="378603"/>
                  <a:pt x="1364854" y="382654"/>
                  <a:pt x="1369799" y="388424"/>
                </a:cubicBezTo>
                <a:cubicBezTo>
                  <a:pt x="1374882" y="394154"/>
                  <a:pt x="1376110" y="395331"/>
                  <a:pt x="1400355" y="395331"/>
                </a:cubicBezTo>
                <a:cubicBezTo>
                  <a:pt x="1406626" y="395331"/>
                  <a:pt x="1414437" y="395252"/>
                  <a:pt x="1424254" y="395153"/>
                </a:cubicBezTo>
                <a:cubicBezTo>
                  <a:pt x="1475204" y="394369"/>
                  <a:pt x="1519764" y="388400"/>
                  <a:pt x="1537680" y="379932"/>
                </a:cubicBezTo>
                <a:cubicBezTo>
                  <a:pt x="1544957" y="376391"/>
                  <a:pt x="1554259" y="375111"/>
                  <a:pt x="1575218" y="375111"/>
                </a:cubicBezTo>
                <a:cubicBezTo>
                  <a:pt x="1576727" y="375111"/>
                  <a:pt x="1578295" y="375118"/>
                  <a:pt x="1579928" y="375130"/>
                </a:cubicBezTo>
                <a:cubicBezTo>
                  <a:pt x="1608301" y="375305"/>
                  <a:pt x="1613805" y="376152"/>
                  <a:pt x="1626859" y="382758"/>
                </a:cubicBezTo>
                <a:cubicBezTo>
                  <a:pt x="1634982" y="386779"/>
                  <a:pt x="1642236" y="391092"/>
                  <a:pt x="1643111" y="392536"/>
                </a:cubicBezTo>
                <a:cubicBezTo>
                  <a:pt x="1644859" y="395424"/>
                  <a:pt x="1638582" y="418320"/>
                  <a:pt x="1633122" y="428475"/>
                </a:cubicBezTo>
                <a:cubicBezTo>
                  <a:pt x="1631401" y="432246"/>
                  <a:pt x="1625925" y="438348"/>
                  <a:pt x="1621309" y="442419"/>
                </a:cubicBezTo>
                <a:cubicBezTo>
                  <a:pt x="1608039" y="454342"/>
                  <a:pt x="1603812" y="483021"/>
                  <a:pt x="1610043" y="520631"/>
                </a:cubicBezTo>
                <a:cubicBezTo>
                  <a:pt x="1615476" y="553919"/>
                  <a:pt x="1618823" y="560821"/>
                  <a:pt x="1637801" y="560821"/>
                </a:cubicBezTo>
                <a:cubicBezTo>
                  <a:pt x="1640596" y="560821"/>
                  <a:pt x="1643730" y="560671"/>
                  <a:pt x="1647259" y="560434"/>
                </a:cubicBezTo>
                <a:lnTo>
                  <a:pt x="1661442" y="559509"/>
                </a:lnTo>
                <a:lnTo>
                  <a:pt x="1661939" y="539241"/>
                </a:lnTo>
                <a:cubicBezTo>
                  <a:pt x="1662145" y="518395"/>
                  <a:pt x="1664965" y="499856"/>
                  <a:pt x="1668140" y="497237"/>
                </a:cubicBezTo>
                <a:cubicBezTo>
                  <a:pt x="1671602" y="494329"/>
                  <a:pt x="1688591" y="471389"/>
                  <a:pt x="1688583" y="469363"/>
                </a:cubicBezTo>
                <a:cubicBezTo>
                  <a:pt x="1688563" y="464441"/>
                  <a:pt x="1730127" y="433297"/>
                  <a:pt x="1736785" y="433270"/>
                </a:cubicBezTo>
                <a:cubicBezTo>
                  <a:pt x="1737943" y="433266"/>
                  <a:pt x="1743140" y="429770"/>
                  <a:pt x="1747756" y="425698"/>
                </a:cubicBezTo>
                <a:cubicBezTo>
                  <a:pt x="1757564" y="416974"/>
                  <a:pt x="1764501" y="414051"/>
                  <a:pt x="1783590" y="409631"/>
                </a:cubicBezTo>
                <a:cubicBezTo>
                  <a:pt x="1790822" y="408154"/>
                  <a:pt x="1802386" y="404055"/>
                  <a:pt x="1809033" y="401134"/>
                </a:cubicBezTo>
                <a:cubicBezTo>
                  <a:pt x="1815968" y="397921"/>
                  <a:pt x="1822906" y="395287"/>
                  <a:pt x="1824932" y="395279"/>
                </a:cubicBezTo>
                <a:cubicBezTo>
                  <a:pt x="1826959" y="395271"/>
                  <a:pt x="1833307" y="390035"/>
                  <a:pt x="1838781" y="383354"/>
                </a:cubicBezTo>
                <a:cubicBezTo>
                  <a:pt x="1850019" y="370281"/>
                  <a:pt x="1855803" y="368810"/>
                  <a:pt x="1926983" y="358970"/>
                </a:cubicBezTo>
                <a:cubicBezTo>
                  <a:pt x="1980223" y="351808"/>
                  <a:pt x="1993537" y="350885"/>
                  <a:pt x="2076044" y="350265"/>
                </a:cubicBezTo>
                <a:cubicBezTo>
                  <a:pt x="2083984" y="350233"/>
                  <a:pt x="2091386" y="350216"/>
                  <a:pt x="2098306" y="350216"/>
                </a:cubicBezTo>
                <a:cubicBezTo>
                  <a:pt x="2167831" y="350216"/>
                  <a:pt x="2188684" y="352020"/>
                  <a:pt x="2217940" y="359538"/>
                </a:cubicBezTo>
                <a:cubicBezTo>
                  <a:pt x="2240257" y="365528"/>
                  <a:pt x="2249817" y="367227"/>
                  <a:pt x="2293274" y="374868"/>
                </a:cubicBezTo>
                <a:cubicBezTo>
                  <a:pt x="2306890" y="377130"/>
                  <a:pt x="2328329" y="380807"/>
                  <a:pt x="2341076" y="383072"/>
                </a:cubicBezTo>
                <a:cubicBezTo>
                  <a:pt x="2374779" y="389405"/>
                  <a:pt x="2407265" y="392134"/>
                  <a:pt x="2451510" y="392134"/>
                </a:cubicBezTo>
                <a:cubicBezTo>
                  <a:pt x="2464697" y="392134"/>
                  <a:pt x="2478929" y="391891"/>
                  <a:pt x="2494549" y="391429"/>
                </a:cubicBezTo>
                <a:lnTo>
                  <a:pt x="2561127" y="389425"/>
                </a:lnTo>
                <a:lnTo>
                  <a:pt x="2568392" y="396055"/>
                </a:lnTo>
                <a:cubicBezTo>
                  <a:pt x="2572460" y="399803"/>
                  <a:pt x="2584950" y="410174"/>
                  <a:pt x="2595988" y="419395"/>
                </a:cubicBezTo>
                <a:cubicBezTo>
                  <a:pt x="2607316" y="428614"/>
                  <a:pt x="2627368" y="447350"/>
                  <a:pt x="2641320" y="461191"/>
                </a:cubicBezTo>
                <a:cubicBezTo>
                  <a:pt x="2666028" y="485989"/>
                  <a:pt x="2697116" y="513657"/>
                  <a:pt x="2703495" y="516237"/>
                </a:cubicBezTo>
                <a:cubicBezTo>
                  <a:pt x="2705236" y="517098"/>
                  <a:pt x="2709882" y="520554"/>
                  <a:pt x="2713949" y="524012"/>
                </a:cubicBezTo>
                <a:cubicBezTo>
                  <a:pt x="2726735" y="535830"/>
                  <a:pt x="2740965" y="546775"/>
                  <a:pt x="2757509" y="557419"/>
                </a:cubicBezTo>
                <a:cubicBezTo>
                  <a:pt x="2766507" y="563173"/>
                  <a:pt x="2776091" y="570662"/>
                  <a:pt x="2778999" y="573835"/>
                </a:cubicBezTo>
                <a:cubicBezTo>
                  <a:pt x="2781901" y="577000"/>
                  <a:pt x="2786528" y="579584"/>
                  <a:pt x="2789425" y="579584"/>
                </a:cubicBezTo>
                <a:lnTo>
                  <a:pt x="2789463" y="579584"/>
                </a:lnTo>
                <a:cubicBezTo>
                  <a:pt x="2792352" y="579584"/>
                  <a:pt x="2795248" y="582172"/>
                  <a:pt x="2796415" y="585056"/>
                </a:cubicBezTo>
                <a:cubicBezTo>
                  <a:pt x="2797296" y="588237"/>
                  <a:pt x="2799914" y="591411"/>
                  <a:pt x="2802234" y="592270"/>
                </a:cubicBezTo>
                <a:cubicBezTo>
                  <a:pt x="2810351" y="595133"/>
                  <a:pt x="2807230" y="610778"/>
                  <a:pt x="2795425" y="626749"/>
                </a:cubicBezTo>
                <a:cubicBezTo>
                  <a:pt x="2789379" y="635170"/>
                  <a:pt x="2781897" y="646490"/>
                  <a:pt x="2779024" y="652002"/>
                </a:cubicBezTo>
                <a:cubicBezTo>
                  <a:pt x="2776151" y="657515"/>
                  <a:pt x="2769820" y="667094"/>
                  <a:pt x="2764922" y="672904"/>
                </a:cubicBezTo>
                <a:cubicBezTo>
                  <a:pt x="2760314" y="678712"/>
                  <a:pt x="2753112" y="687715"/>
                  <a:pt x="2749080" y="692943"/>
                </a:cubicBezTo>
                <a:cubicBezTo>
                  <a:pt x="2738999" y="706012"/>
                  <a:pt x="2732079" y="712988"/>
                  <a:pt x="2718808" y="724332"/>
                </a:cubicBezTo>
                <a:cubicBezTo>
                  <a:pt x="2687645" y="750223"/>
                  <a:pt x="2660822" y="775519"/>
                  <a:pt x="2643819" y="794984"/>
                </a:cubicBezTo>
                <a:cubicBezTo>
                  <a:pt x="2639210" y="800502"/>
                  <a:pt x="2623934" y="817355"/>
                  <a:pt x="2610099" y="832754"/>
                </a:cubicBezTo>
                <a:cubicBezTo>
                  <a:pt x="2595974" y="847866"/>
                  <a:pt x="2584738" y="861519"/>
                  <a:pt x="2584742" y="862677"/>
                </a:cubicBezTo>
                <a:cubicBezTo>
                  <a:pt x="2584752" y="864993"/>
                  <a:pt x="2573520" y="879803"/>
                  <a:pt x="2561703" y="892877"/>
                </a:cubicBezTo>
                <a:cubicBezTo>
                  <a:pt x="2557668" y="897236"/>
                  <a:pt x="2548160" y="908565"/>
                  <a:pt x="2540671" y="918149"/>
                </a:cubicBezTo>
                <a:cubicBezTo>
                  <a:pt x="2533181" y="927444"/>
                  <a:pt x="2513004" y="949527"/>
                  <a:pt x="2495995" y="967256"/>
                </a:cubicBezTo>
                <a:cubicBezTo>
                  <a:pt x="2478984" y="984695"/>
                  <a:pt x="2457942" y="1007651"/>
                  <a:pt x="2449299" y="1018107"/>
                </a:cubicBezTo>
                <a:cubicBezTo>
                  <a:pt x="2440655" y="1028565"/>
                  <a:pt x="2432296" y="1037573"/>
                  <a:pt x="2431139" y="1037867"/>
                </a:cubicBezTo>
                <a:cubicBezTo>
                  <a:pt x="2429983" y="1038450"/>
                  <a:pt x="2425669" y="1045417"/>
                  <a:pt x="2421936" y="1053248"/>
                </a:cubicBezTo>
                <a:cubicBezTo>
                  <a:pt x="2417915" y="1061081"/>
                  <a:pt x="2413598" y="1067468"/>
                  <a:pt x="2412150" y="1067473"/>
                </a:cubicBezTo>
                <a:cubicBezTo>
                  <a:pt x="2410993" y="1067478"/>
                  <a:pt x="2405522" y="1075027"/>
                  <a:pt x="2400637" y="1084022"/>
                </a:cubicBezTo>
                <a:cubicBezTo>
                  <a:pt x="2384541" y="1113037"/>
                  <a:pt x="2378499" y="1122615"/>
                  <a:pt x="2370715" y="1130753"/>
                </a:cubicBezTo>
                <a:cubicBezTo>
                  <a:pt x="2366392" y="1135402"/>
                  <a:pt x="2362937" y="1140047"/>
                  <a:pt x="2362943" y="1141785"/>
                </a:cubicBezTo>
                <a:cubicBezTo>
                  <a:pt x="2362954" y="1144390"/>
                  <a:pt x="2340191" y="1171406"/>
                  <a:pt x="2324909" y="1186812"/>
                </a:cubicBezTo>
                <a:cubicBezTo>
                  <a:pt x="2320585" y="1191171"/>
                  <a:pt x="2316270" y="1198137"/>
                  <a:pt x="2315129" y="1202484"/>
                </a:cubicBezTo>
                <a:cubicBezTo>
                  <a:pt x="2314277" y="1206541"/>
                  <a:pt x="2311111" y="1211185"/>
                  <a:pt x="2308221" y="1212645"/>
                </a:cubicBezTo>
                <a:cubicBezTo>
                  <a:pt x="2305334" y="1214394"/>
                  <a:pt x="2302163" y="1217881"/>
                  <a:pt x="2301018" y="1221070"/>
                </a:cubicBezTo>
                <a:cubicBezTo>
                  <a:pt x="2300161" y="1223968"/>
                  <a:pt x="2295831" y="1227170"/>
                  <a:pt x="2291492" y="1228056"/>
                </a:cubicBezTo>
                <a:cubicBezTo>
                  <a:pt x="2275004" y="1231596"/>
                  <a:pt x="2249921" y="1257463"/>
                  <a:pt x="2244786" y="1276302"/>
                </a:cubicBezTo>
                <a:cubicBezTo>
                  <a:pt x="2241649" y="1288184"/>
                  <a:pt x="2212827" y="1320146"/>
                  <a:pt x="2205299" y="1320176"/>
                </a:cubicBezTo>
                <a:cubicBezTo>
                  <a:pt x="2202694" y="1320187"/>
                  <a:pt x="2192580" y="1324859"/>
                  <a:pt x="2182470" y="1330400"/>
                </a:cubicBezTo>
                <a:cubicBezTo>
                  <a:pt x="2168317" y="1338564"/>
                  <a:pt x="2163124" y="1343217"/>
                  <a:pt x="2158244" y="1353369"/>
                </a:cubicBezTo>
                <a:cubicBezTo>
                  <a:pt x="2151928" y="1366712"/>
                  <a:pt x="2144428" y="1373402"/>
                  <a:pt x="2131991" y="1376346"/>
                </a:cubicBezTo>
                <a:cubicBezTo>
                  <a:pt x="2127363" y="1377523"/>
                  <a:pt x="2122460" y="1382175"/>
                  <a:pt x="2119014" y="1389137"/>
                </a:cubicBezTo>
                <a:cubicBezTo>
                  <a:pt x="2116143" y="1394938"/>
                  <a:pt x="2109230" y="1403941"/>
                  <a:pt x="2103749" y="1408595"/>
                </a:cubicBezTo>
                <a:cubicBezTo>
                  <a:pt x="2098268" y="1413539"/>
                  <a:pt x="2092210" y="1419064"/>
                  <a:pt x="2090480" y="1420808"/>
                </a:cubicBezTo>
                <a:cubicBezTo>
                  <a:pt x="2083848" y="1427493"/>
                  <a:pt x="2057262" y="1439469"/>
                  <a:pt x="2048866" y="1439504"/>
                </a:cubicBezTo>
                <a:cubicBezTo>
                  <a:pt x="2044234" y="1439522"/>
                  <a:pt x="2039317" y="1440699"/>
                  <a:pt x="2038456" y="1442440"/>
                </a:cubicBezTo>
                <a:cubicBezTo>
                  <a:pt x="2037593" y="1443891"/>
                  <a:pt x="2028642" y="1449718"/>
                  <a:pt x="2018822" y="1455547"/>
                </a:cubicBezTo>
                <a:cubicBezTo>
                  <a:pt x="2008711" y="1461088"/>
                  <a:pt x="1997452" y="1468950"/>
                  <a:pt x="1993704" y="1472729"/>
                </a:cubicBezTo>
                <a:cubicBezTo>
                  <a:pt x="1990246" y="1476796"/>
                  <a:pt x="1980134" y="1482047"/>
                  <a:pt x="1971459" y="1484688"/>
                </a:cubicBezTo>
                <a:cubicBezTo>
                  <a:pt x="1960183" y="1488207"/>
                  <a:pt x="1954985" y="1491413"/>
                  <a:pt x="1952689" y="1496633"/>
                </a:cubicBezTo>
                <a:cubicBezTo>
                  <a:pt x="1950968" y="1500404"/>
                  <a:pt x="1946063" y="1504477"/>
                  <a:pt x="1942014" y="1505650"/>
                </a:cubicBezTo>
                <a:cubicBezTo>
                  <a:pt x="1937965" y="1506536"/>
                  <a:pt x="1932473" y="1508874"/>
                  <a:pt x="1930166" y="1510910"/>
                </a:cubicBezTo>
                <a:cubicBezTo>
                  <a:pt x="1927859" y="1513235"/>
                  <a:pt x="1918613" y="1517904"/>
                  <a:pt x="1909655" y="1521993"/>
                </a:cubicBezTo>
                <a:cubicBezTo>
                  <a:pt x="1900985" y="1525792"/>
                  <a:pt x="1891167" y="1532200"/>
                  <a:pt x="1887999" y="1536267"/>
                </a:cubicBezTo>
                <a:cubicBezTo>
                  <a:pt x="1884831" y="1540332"/>
                  <a:pt x="1880793" y="1544112"/>
                  <a:pt x="1878769" y="1544700"/>
                </a:cubicBezTo>
                <a:cubicBezTo>
                  <a:pt x="1874143" y="1546455"/>
                  <a:pt x="1854813" y="1563034"/>
                  <a:pt x="1836073" y="1582217"/>
                </a:cubicBezTo>
                <a:cubicBezTo>
                  <a:pt x="1810699" y="1607796"/>
                  <a:pt x="1806953" y="1612154"/>
                  <a:pt x="1802071" y="1622016"/>
                </a:cubicBezTo>
                <a:cubicBezTo>
                  <a:pt x="1799486" y="1627238"/>
                  <a:pt x="1796319" y="1631594"/>
                  <a:pt x="1794871" y="1631599"/>
                </a:cubicBezTo>
                <a:cubicBezTo>
                  <a:pt x="1793424" y="1631605"/>
                  <a:pt x="1790834" y="1635668"/>
                  <a:pt x="1788539" y="1640889"/>
                </a:cubicBezTo>
                <a:cubicBezTo>
                  <a:pt x="1786533" y="1645819"/>
                  <a:pt x="1780495" y="1656265"/>
                  <a:pt x="1775314" y="1663814"/>
                </a:cubicBezTo>
                <a:cubicBezTo>
                  <a:pt x="1770135" y="1671651"/>
                  <a:pt x="1765820" y="1678616"/>
                  <a:pt x="1765825" y="1679774"/>
                </a:cubicBezTo>
                <a:cubicBezTo>
                  <a:pt x="1765828" y="1680643"/>
                  <a:pt x="1760950" y="1691374"/>
                  <a:pt x="1754919" y="1703557"/>
                </a:cubicBezTo>
                <a:cubicBezTo>
                  <a:pt x="1748890" y="1716031"/>
                  <a:pt x="1741725" y="1734298"/>
                  <a:pt x="1738872" y="1744733"/>
                </a:cubicBezTo>
                <a:cubicBezTo>
                  <a:pt x="1736019" y="1755166"/>
                  <a:pt x="1732589" y="1766181"/>
                  <a:pt x="1731444" y="1769370"/>
                </a:cubicBezTo>
                <a:cubicBezTo>
                  <a:pt x="1726857" y="1780680"/>
                  <a:pt x="1720044" y="1814290"/>
                  <a:pt x="1720087" y="1825001"/>
                </a:cubicBezTo>
                <a:cubicBezTo>
                  <a:pt x="1720112" y="1831081"/>
                  <a:pt x="1718120" y="1839774"/>
                  <a:pt x="1715823" y="1844416"/>
                </a:cubicBezTo>
                <a:cubicBezTo>
                  <a:pt x="1713524" y="1848768"/>
                  <a:pt x="1711531" y="1857172"/>
                  <a:pt x="1711553" y="1862672"/>
                </a:cubicBezTo>
                <a:cubicBezTo>
                  <a:pt x="1711575" y="1868172"/>
                  <a:pt x="1710157" y="1875416"/>
                  <a:pt x="1708145" y="1878898"/>
                </a:cubicBezTo>
                <a:cubicBezTo>
                  <a:pt x="1704407" y="1885572"/>
                  <a:pt x="1700438" y="1906432"/>
                  <a:pt x="1699070" y="1926125"/>
                </a:cubicBezTo>
                <a:cubicBezTo>
                  <a:pt x="1697693" y="1943501"/>
                  <a:pt x="1695109" y="1949011"/>
                  <a:pt x="1687310" y="1953385"/>
                </a:cubicBezTo>
                <a:cubicBezTo>
                  <a:pt x="1682977" y="1955719"/>
                  <a:pt x="1680098" y="1959784"/>
                  <a:pt x="1680114" y="1963837"/>
                </a:cubicBezTo>
                <a:cubicBezTo>
                  <a:pt x="1680128" y="1967310"/>
                  <a:pt x="1676963" y="1972245"/>
                  <a:pt x="1672921" y="1974866"/>
                </a:cubicBezTo>
                <a:cubicBezTo>
                  <a:pt x="1669168" y="1977488"/>
                  <a:pt x="1664848" y="1983294"/>
                  <a:pt x="1663709" y="1987932"/>
                </a:cubicBezTo>
                <a:cubicBezTo>
                  <a:pt x="1661138" y="1996627"/>
                  <a:pt x="1646452" y="2016083"/>
                  <a:pt x="1632895" y="2028587"/>
                </a:cubicBezTo>
                <a:cubicBezTo>
                  <a:pt x="1628279" y="2032659"/>
                  <a:pt x="1617033" y="2043705"/>
                  <a:pt x="1608095" y="2052716"/>
                </a:cubicBezTo>
                <a:cubicBezTo>
                  <a:pt x="1598868" y="2062018"/>
                  <a:pt x="1590792" y="2069577"/>
                  <a:pt x="1589923" y="2069580"/>
                </a:cubicBezTo>
                <a:cubicBezTo>
                  <a:pt x="1588186" y="2069587"/>
                  <a:pt x="1528209" y="2129467"/>
                  <a:pt x="1509763" y="2149807"/>
                </a:cubicBezTo>
                <a:cubicBezTo>
                  <a:pt x="1503997" y="2155910"/>
                  <a:pt x="1497662" y="2164331"/>
                  <a:pt x="1495649" y="2167814"/>
                </a:cubicBezTo>
                <a:cubicBezTo>
                  <a:pt x="1493927" y="2171583"/>
                  <a:pt x="1488169" y="2179423"/>
                  <a:pt x="1483270" y="2185234"/>
                </a:cubicBezTo>
                <a:cubicBezTo>
                  <a:pt x="1478084" y="2191334"/>
                  <a:pt x="1472899" y="2198014"/>
                  <a:pt x="1471173" y="2200626"/>
                </a:cubicBezTo>
                <a:cubicBezTo>
                  <a:pt x="1469736" y="2203238"/>
                  <a:pt x="1461098" y="2215141"/>
                  <a:pt x="1452172" y="2227047"/>
                </a:cubicBezTo>
                <a:cubicBezTo>
                  <a:pt x="1432878" y="2252891"/>
                  <a:pt x="1422229" y="2268278"/>
                  <a:pt x="1410731" y="2288879"/>
                </a:cubicBezTo>
                <a:cubicBezTo>
                  <a:pt x="1406131" y="2297004"/>
                  <a:pt x="1399228" y="2308033"/>
                  <a:pt x="1395772" y="2312679"/>
                </a:cubicBezTo>
                <a:cubicBezTo>
                  <a:pt x="1392028" y="2317616"/>
                  <a:pt x="1389156" y="2323127"/>
                  <a:pt x="1389161" y="2324575"/>
                </a:cubicBezTo>
                <a:cubicBezTo>
                  <a:pt x="1389168" y="2326312"/>
                  <a:pt x="1386004" y="2331247"/>
                  <a:pt x="1382259" y="2335894"/>
                </a:cubicBezTo>
                <a:cubicBezTo>
                  <a:pt x="1378513" y="2340252"/>
                  <a:pt x="1372761" y="2349829"/>
                  <a:pt x="1369025" y="2356791"/>
                </a:cubicBezTo>
                <a:cubicBezTo>
                  <a:pt x="1365580" y="2364043"/>
                  <a:pt x="1360690" y="2371880"/>
                  <a:pt x="1358094" y="2374206"/>
                </a:cubicBezTo>
                <a:cubicBezTo>
                  <a:pt x="1355787" y="2376532"/>
                  <a:pt x="1352049" y="2382915"/>
                  <a:pt x="1349754" y="2388136"/>
                </a:cubicBezTo>
                <a:cubicBezTo>
                  <a:pt x="1347749" y="2393356"/>
                  <a:pt x="1344871" y="2397709"/>
                  <a:pt x="1343713" y="2397714"/>
                </a:cubicBezTo>
                <a:cubicBezTo>
                  <a:pt x="1342555" y="2397718"/>
                  <a:pt x="1335642" y="2406432"/>
                  <a:pt x="1328737" y="2417171"/>
                </a:cubicBezTo>
                <a:cubicBezTo>
                  <a:pt x="1321833" y="2428201"/>
                  <a:pt x="1314348" y="2438652"/>
                  <a:pt x="1312329" y="2440688"/>
                </a:cubicBezTo>
                <a:cubicBezTo>
                  <a:pt x="1310311" y="2442722"/>
                  <a:pt x="1308591" y="2447071"/>
                  <a:pt x="1308604" y="2450256"/>
                </a:cubicBezTo>
                <a:cubicBezTo>
                  <a:pt x="1308616" y="2453151"/>
                  <a:pt x="1307468" y="2455762"/>
                  <a:pt x="1306021" y="2455768"/>
                </a:cubicBezTo>
                <a:cubicBezTo>
                  <a:pt x="1304574" y="2455773"/>
                  <a:pt x="1298525" y="2463614"/>
                  <a:pt x="1292774" y="2473191"/>
                </a:cubicBezTo>
                <a:cubicBezTo>
                  <a:pt x="1287022" y="2482768"/>
                  <a:pt x="1280111" y="2492060"/>
                  <a:pt x="1277224" y="2494098"/>
                </a:cubicBezTo>
                <a:cubicBezTo>
                  <a:pt x="1274627" y="2496135"/>
                  <a:pt x="1269440" y="2502235"/>
                  <a:pt x="1265986" y="2507171"/>
                </a:cubicBezTo>
                <a:cubicBezTo>
                  <a:pt x="1262244" y="2512397"/>
                  <a:pt x="1255321" y="2518794"/>
                  <a:pt x="1250119" y="2521131"/>
                </a:cubicBezTo>
                <a:cubicBezTo>
                  <a:pt x="1244918" y="2523758"/>
                  <a:pt x="1227318" y="2538593"/>
                  <a:pt x="1210880" y="2554582"/>
                </a:cubicBezTo>
                <a:cubicBezTo>
                  <a:pt x="1174544" y="2589759"/>
                  <a:pt x="1166175" y="2596451"/>
                  <a:pt x="1141617" y="2608999"/>
                </a:cubicBezTo>
                <a:cubicBezTo>
                  <a:pt x="1131216" y="2614251"/>
                  <a:pt x="1120527" y="2619795"/>
                  <a:pt x="1118216" y="2621252"/>
                </a:cubicBezTo>
                <a:cubicBezTo>
                  <a:pt x="1102040" y="2630002"/>
                  <a:pt x="1069385" y="2644899"/>
                  <a:pt x="1063312" y="2646660"/>
                </a:cubicBezTo>
                <a:cubicBezTo>
                  <a:pt x="1053478" y="2649016"/>
                  <a:pt x="1037874" y="2656316"/>
                  <a:pt x="1035859" y="2659219"/>
                </a:cubicBezTo>
                <a:cubicBezTo>
                  <a:pt x="1034997" y="2660670"/>
                  <a:pt x="1025755" y="2666208"/>
                  <a:pt x="1015354" y="2671461"/>
                </a:cubicBezTo>
                <a:cubicBezTo>
                  <a:pt x="1004664" y="2677004"/>
                  <a:pt x="995423" y="2682831"/>
                  <a:pt x="994852" y="2684861"/>
                </a:cubicBezTo>
                <a:cubicBezTo>
                  <a:pt x="993992" y="2686890"/>
                  <a:pt x="991683" y="2688636"/>
                  <a:pt x="989367" y="2688646"/>
                </a:cubicBezTo>
                <a:cubicBezTo>
                  <a:pt x="986182" y="2688659"/>
                  <a:pt x="972891" y="2695081"/>
                  <a:pt x="954984" y="2705575"/>
                </a:cubicBezTo>
                <a:cubicBezTo>
                  <a:pt x="951806" y="2707325"/>
                  <a:pt x="941983" y="2712286"/>
                  <a:pt x="933314" y="2716374"/>
                </a:cubicBezTo>
                <a:cubicBezTo>
                  <a:pt x="924646" y="2720752"/>
                  <a:pt x="908468" y="2729213"/>
                  <a:pt x="897203" y="2735627"/>
                </a:cubicBezTo>
                <a:cubicBezTo>
                  <a:pt x="886226" y="2741750"/>
                  <a:pt x="871493" y="2749626"/>
                  <a:pt x="865137" y="2752837"/>
                </a:cubicBezTo>
                <a:cubicBezTo>
                  <a:pt x="858492" y="2756337"/>
                  <a:pt x="845215" y="2766235"/>
                  <a:pt x="835696" y="2774957"/>
                </a:cubicBezTo>
                <a:cubicBezTo>
                  <a:pt x="826177" y="2783681"/>
                  <a:pt x="817231" y="2790665"/>
                  <a:pt x="815783" y="2790671"/>
                </a:cubicBezTo>
                <a:cubicBezTo>
                  <a:pt x="812309" y="2790685"/>
                  <a:pt x="769357" y="2836600"/>
                  <a:pt x="758706" y="2851698"/>
                </a:cubicBezTo>
                <a:cubicBezTo>
                  <a:pt x="754100" y="2858374"/>
                  <a:pt x="745169" y="2869122"/>
                  <a:pt x="739405" y="2875804"/>
                </a:cubicBezTo>
                <a:cubicBezTo>
                  <a:pt x="715198" y="2903404"/>
                  <a:pt x="708285" y="2912117"/>
                  <a:pt x="708295" y="2914723"/>
                </a:cubicBezTo>
                <a:cubicBezTo>
                  <a:pt x="708305" y="2917329"/>
                  <a:pt x="690429" y="2935350"/>
                  <a:pt x="646301" y="2976928"/>
                </a:cubicBezTo>
                <a:cubicBezTo>
                  <a:pt x="636784" y="2985940"/>
                  <a:pt x="613718" y="3009483"/>
                  <a:pt x="595268" y="3029244"/>
                </a:cubicBezTo>
                <a:cubicBezTo>
                  <a:pt x="576819" y="3049005"/>
                  <a:pt x="553758" y="3073705"/>
                  <a:pt x="543957" y="3084167"/>
                </a:cubicBezTo>
                <a:cubicBezTo>
                  <a:pt x="534155" y="3094628"/>
                  <a:pt x="522627" y="3107414"/>
                  <a:pt x="518595" y="3112931"/>
                </a:cubicBezTo>
                <a:cubicBezTo>
                  <a:pt x="509092" y="3125417"/>
                  <a:pt x="488910" y="3146053"/>
                  <a:pt x="471023" y="3161758"/>
                </a:cubicBezTo>
                <a:cubicBezTo>
                  <a:pt x="463522" y="3168158"/>
                  <a:pt x="457468" y="3174551"/>
                  <a:pt x="457471" y="3175420"/>
                </a:cubicBezTo>
                <a:cubicBezTo>
                  <a:pt x="457491" y="3180342"/>
                  <a:pt x="398939" y="3234715"/>
                  <a:pt x="387096" y="3241132"/>
                </a:cubicBezTo>
                <a:cubicBezTo>
                  <a:pt x="379585" y="3245214"/>
                  <a:pt x="370051" y="3250175"/>
                  <a:pt x="366295" y="3252216"/>
                </a:cubicBezTo>
                <a:cubicBezTo>
                  <a:pt x="362252" y="3254548"/>
                  <a:pt x="357638" y="3259200"/>
                  <a:pt x="356205" y="3262679"/>
                </a:cubicBezTo>
                <a:cubicBezTo>
                  <a:pt x="353621" y="3268191"/>
                  <a:pt x="339477" y="3278669"/>
                  <a:pt x="315793" y="3292371"/>
                </a:cubicBezTo>
                <a:cubicBezTo>
                  <a:pt x="312905" y="3294120"/>
                  <a:pt x="307997" y="3297614"/>
                  <a:pt x="305113" y="3300231"/>
                </a:cubicBezTo>
                <a:cubicBezTo>
                  <a:pt x="302230" y="3303137"/>
                  <a:pt x="295579" y="3305190"/>
                  <a:pt x="290368" y="3305211"/>
                </a:cubicBezTo>
                <a:cubicBezTo>
                  <a:pt x="285446" y="3305231"/>
                  <a:pt x="277927" y="3307288"/>
                  <a:pt x="274174" y="3309909"/>
                </a:cubicBezTo>
                <a:cubicBezTo>
                  <a:pt x="268924" y="3313390"/>
                  <a:pt x="252959" y="3315194"/>
                  <a:pt x="237893" y="3315194"/>
                </a:cubicBezTo>
                <a:cubicBezTo>
                  <a:pt x="223963" y="3315194"/>
                  <a:pt x="210802" y="3313652"/>
                  <a:pt x="207590" y="3310466"/>
                </a:cubicBezTo>
                <a:cubicBezTo>
                  <a:pt x="204979" y="3307588"/>
                  <a:pt x="201219" y="3305579"/>
                  <a:pt x="198901" y="3305579"/>
                </a:cubicBezTo>
                <a:lnTo>
                  <a:pt x="198870" y="3305579"/>
                </a:lnTo>
                <a:cubicBezTo>
                  <a:pt x="196833" y="3305579"/>
                  <a:pt x="191629" y="3303865"/>
                  <a:pt x="187289" y="3301573"/>
                </a:cubicBezTo>
                <a:cubicBezTo>
                  <a:pt x="182937" y="3299274"/>
                  <a:pt x="170478" y="3296718"/>
                  <a:pt x="159472" y="3295605"/>
                </a:cubicBezTo>
                <a:cubicBezTo>
                  <a:pt x="148466" y="3294491"/>
                  <a:pt x="139483" y="3292501"/>
                  <a:pt x="139477" y="3291053"/>
                </a:cubicBezTo>
                <a:cubicBezTo>
                  <a:pt x="139472" y="3289606"/>
                  <a:pt x="132493" y="3281817"/>
                  <a:pt x="124355" y="3274033"/>
                </a:cubicBezTo>
                <a:cubicBezTo>
                  <a:pt x="111929" y="3262567"/>
                  <a:pt x="106982" y="3259660"/>
                  <a:pt x="98956" y="3259660"/>
                </a:cubicBezTo>
                <a:cubicBezTo>
                  <a:pt x="98911" y="3259660"/>
                  <a:pt x="98866" y="3259660"/>
                  <a:pt x="98821" y="3259660"/>
                </a:cubicBezTo>
                <a:cubicBezTo>
                  <a:pt x="93030" y="3259683"/>
                  <a:pt x="85800" y="3261449"/>
                  <a:pt x="82625" y="3263778"/>
                </a:cubicBezTo>
                <a:cubicBezTo>
                  <a:pt x="79449" y="3266107"/>
                  <a:pt x="73958" y="3268445"/>
                  <a:pt x="70196" y="3269040"/>
                </a:cubicBezTo>
                <a:cubicBezTo>
                  <a:pt x="64988" y="3269639"/>
                  <a:pt x="60665" y="3274578"/>
                  <a:pt x="53774" y="3288792"/>
                </a:cubicBezTo>
                <a:cubicBezTo>
                  <a:pt x="46018" y="3303878"/>
                  <a:pt x="42881" y="3315760"/>
                  <a:pt x="38090" y="3348204"/>
                </a:cubicBezTo>
                <a:cubicBezTo>
                  <a:pt x="33018" y="3382676"/>
                  <a:pt x="31946" y="3404103"/>
                  <a:pt x="31426" y="3490958"/>
                </a:cubicBezTo>
                <a:cubicBezTo>
                  <a:pt x="31073" y="3547125"/>
                  <a:pt x="29034" y="3616036"/>
                  <a:pt x="26832" y="3644416"/>
                </a:cubicBezTo>
                <a:cubicBezTo>
                  <a:pt x="24629" y="3672508"/>
                  <a:pt x="21891" y="3711602"/>
                  <a:pt x="21101" y="3731291"/>
                </a:cubicBezTo>
                <a:cubicBezTo>
                  <a:pt x="20310" y="3750692"/>
                  <a:pt x="18360" y="3769518"/>
                  <a:pt x="17217" y="3773285"/>
                </a:cubicBezTo>
                <a:cubicBezTo>
                  <a:pt x="15783" y="3776766"/>
                  <a:pt x="13219" y="3786909"/>
                  <a:pt x="11806" y="3795600"/>
                </a:cubicBezTo>
                <a:cubicBezTo>
                  <a:pt x="-5480" y="3888601"/>
                  <a:pt x="-3743" y="3960682"/>
                  <a:pt x="16749" y="4017054"/>
                </a:cubicBezTo>
                <a:cubicBezTo>
                  <a:pt x="20846" y="4028038"/>
                  <a:pt x="25242" y="4041338"/>
                  <a:pt x="26711" y="4046544"/>
                </a:cubicBezTo>
                <a:cubicBezTo>
                  <a:pt x="29361" y="4057534"/>
                  <a:pt x="37217" y="4067346"/>
                  <a:pt x="56682" y="4084348"/>
                </a:cubicBezTo>
                <a:cubicBezTo>
                  <a:pt x="69298" y="4095502"/>
                  <a:pt x="71038" y="4096381"/>
                  <a:pt x="87021" y="4096381"/>
                </a:cubicBezTo>
                <a:cubicBezTo>
                  <a:pt x="87970" y="4096381"/>
                  <a:pt x="88969" y="4096378"/>
                  <a:pt x="90024" y="4096374"/>
                </a:cubicBezTo>
                <a:cubicBezTo>
                  <a:pt x="118106" y="4096261"/>
                  <a:pt x="136885" y="4086633"/>
                  <a:pt x="145495" y="4067779"/>
                </a:cubicBezTo>
                <a:cubicBezTo>
                  <a:pt x="152385" y="4053566"/>
                  <a:pt x="159239" y="4030088"/>
                  <a:pt x="162635" y="4010677"/>
                </a:cubicBezTo>
                <a:cubicBezTo>
                  <a:pt x="163478" y="4004305"/>
                  <a:pt x="167771" y="3991839"/>
                  <a:pt x="171789" y="3983137"/>
                </a:cubicBezTo>
                <a:cubicBezTo>
                  <a:pt x="176097" y="3974435"/>
                  <a:pt x="181542" y="3960807"/>
                  <a:pt x="184116" y="3952980"/>
                </a:cubicBezTo>
                <a:cubicBezTo>
                  <a:pt x="186401" y="3945154"/>
                  <a:pt x="191861" y="3934999"/>
                  <a:pt x="195606" y="3930351"/>
                </a:cubicBezTo>
                <a:cubicBezTo>
                  <a:pt x="199640" y="3925703"/>
                  <a:pt x="202799" y="3919322"/>
                  <a:pt x="202786" y="3916137"/>
                </a:cubicBezTo>
                <a:cubicBezTo>
                  <a:pt x="202774" y="3913242"/>
                  <a:pt x="203922" y="3910631"/>
                  <a:pt x="205660" y="3910624"/>
                </a:cubicBezTo>
                <a:cubicBezTo>
                  <a:pt x="208554" y="3910612"/>
                  <a:pt x="220072" y="3894933"/>
                  <a:pt x="229555" y="3877524"/>
                </a:cubicBezTo>
                <a:cubicBezTo>
                  <a:pt x="232430" y="3872302"/>
                  <a:pt x="234419" y="3863029"/>
                  <a:pt x="234099" y="3855504"/>
                </a:cubicBezTo>
                <a:cubicBezTo>
                  <a:pt x="234070" y="3848266"/>
                  <a:pt x="236329" y="3834072"/>
                  <a:pt x="239182" y="3823637"/>
                </a:cubicBezTo>
                <a:cubicBezTo>
                  <a:pt x="243747" y="3806828"/>
                  <a:pt x="245186" y="3804795"/>
                  <a:pt x="252707" y="3803317"/>
                </a:cubicBezTo>
                <a:cubicBezTo>
                  <a:pt x="259651" y="3802132"/>
                  <a:pt x="261667" y="3799517"/>
                  <a:pt x="264809" y="3788794"/>
                </a:cubicBezTo>
                <a:cubicBezTo>
                  <a:pt x="267094" y="3781257"/>
                  <a:pt x="272558" y="3772260"/>
                  <a:pt x="278905" y="3766734"/>
                </a:cubicBezTo>
                <a:cubicBezTo>
                  <a:pt x="284385" y="3761500"/>
                  <a:pt x="288995" y="3755983"/>
                  <a:pt x="288989" y="3754535"/>
                </a:cubicBezTo>
                <a:cubicBezTo>
                  <a:pt x="288974" y="3750771"/>
                  <a:pt x="308255" y="3721742"/>
                  <a:pt x="315177" y="3715345"/>
                </a:cubicBezTo>
                <a:cubicBezTo>
                  <a:pt x="318060" y="3712439"/>
                  <a:pt x="320647" y="3707796"/>
                  <a:pt x="320635" y="3704901"/>
                </a:cubicBezTo>
                <a:cubicBezTo>
                  <a:pt x="320624" y="3702006"/>
                  <a:pt x="322634" y="3697945"/>
                  <a:pt x="324942" y="3695909"/>
                </a:cubicBezTo>
                <a:cubicBezTo>
                  <a:pt x="327250" y="3693873"/>
                  <a:pt x="329264" y="3690681"/>
                  <a:pt x="329256" y="3688655"/>
                </a:cubicBezTo>
                <a:cubicBezTo>
                  <a:pt x="329240" y="3684891"/>
                  <a:pt x="343684" y="3677016"/>
                  <a:pt x="353809" y="3674948"/>
                </a:cubicBezTo>
                <a:cubicBezTo>
                  <a:pt x="356991" y="3674356"/>
                  <a:pt x="359873" y="3671161"/>
                  <a:pt x="360438" y="3667684"/>
                </a:cubicBezTo>
                <a:cubicBezTo>
                  <a:pt x="361003" y="3664207"/>
                  <a:pt x="364458" y="3659272"/>
                  <a:pt x="368501" y="3656940"/>
                </a:cubicBezTo>
                <a:cubicBezTo>
                  <a:pt x="376297" y="3651698"/>
                  <a:pt x="377978" y="3637794"/>
                  <a:pt x="371846" y="3624791"/>
                </a:cubicBezTo>
                <a:cubicBezTo>
                  <a:pt x="368926" y="3618433"/>
                  <a:pt x="369496" y="3616405"/>
                  <a:pt x="375837" y="3609431"/>
                </a:cubicBezTo>
                <a:cubicBezTo>
                  <a:pt x="379873" y="3605073"/>
                  <a:pt x="385345" y="3597813"/>
                  <a:pt x="388222" y="3593459"/>
                </a:cubicBezTo>
                <a:cubicBezTo>
                  <a:pt x="391100" y="3589104"/>
                  <a:pt x="397436" y="3580973"/>
                  <a:pt x="402337" y="3575741"/>
                </a:cubicBezTo>
                <a:cubicBezTo>
                  <a:pt x="407237" y="3570511"/>
                  <a:pt x="413575" y="3562668"/>
                  <a:pt x="416454" y="3558605"/>
                </a:cubicBezTo>
                <a:cubicBezTo>
                  <a:pt x="419331" y="3554250"/>
                  <a:pt x="424239" y="3550756"/>
                  <a:pt x="427134" y="3550744"/>
                </a:cubicBezTo>
                <a:cubicBezTo>
                  <a:pt x="430319" y="3550731"/>
                  <a:pt x="432918" y="3549273"/>
                  <a:pt x="432911" y="3547536"/>
                </a:cubicBezTo>
                <a:cubicBezTo>
                  <a:pt x="432903" y="3545510"/>
                  <a:pt x="435493" y="3541736"/>
                  <a:pt x="438956" y="3538827"/>
                </a:cubicBezTo>
                <a:cubicBezTo>
                  <a:pt x="442418" y="3535919"/>
                  <a:pt x="447313" y="3529240"/>
                  <a:pt x="450187" y="3524017"/>
                </a:cubicBezTo>
                <a:cubicBezTo>
                  <a:pt x="453060" y="3518505"/>
                  <a:pt x="457964" y="3514142"/>
                  <a:pt x="461436" y="3513550"/>
                </a:cubicBezTo>
                <a:cubicBezTo>
                  <a:pt x="464908" y="3512957"/>
                  <a:pt x="469523" y="3508885"/>
                  <a:pt x="471821" y="3504243"/>
                </a:cubicBezTo>
                <a:cubicBezTo>
                  <a:pt x="474118" y="3499602"/>
                  <a:pt x="478443" y="3495242"/>
                  <a:pt x="481334" y="3494072"/>
                </a:cubicBezTo>
                <a:cubicBezTo>
                  <a:pt x="487406" y="3492311"/>
                  <a:pt x="513651" y="3467308"/>
                  <a:pt x="513636" y="3463544"/>
                </a:cubicBezTo>
                <a:cubicBezTo>
                  <a:pt x="513624" y="3460649"/>
                  <a:pt x="530044" y="3440317"/>
                  <a:pt x="545322" y="3423754"/>
                </a:cubicBezTo>
                <a:cubicBezTo>
                  <a:pt x="551664" y="3417069"/>
                  <a:pt x="556847" y="3410101"/>
                  <a:pt x="556840" y="3408364"/>
                </a:cubicBezTo>
                <a:cubicBezTo>
                  <a:pt x="556819" y="3403153"/>
                  <a:pt x="592579" y="3368558"/>
                  <a:pt x="622880" y="3344407"/>
                </a:cubicBezTo>
                <a:cubicBezTo>
                  <a:pt x="637887" y="3332477"/>
                  <a:pt x="653179" y="3319677"/>
                  <a:pt x="656928" y="3315898"/>
                </a:cubicBezTo>
                <a:cubicBezTo>
                  <a:pt x="660677" y="3312409"/>
                  <a:pt x="664719" y="3309498"/>
                  <a:pt x="665587" y="3309495"/>
                </a:cubicBezTo>
                <a:cubicBezTo>
                  <a:pt x="666745" y="3309489"/>
                  <a:pt x="680024" y="3299883"/>
                  <a:pt x="695609" y="3287950"/>
                </a:cubicBezTo>
                <a:cubicBezTo>
                  <a:pt x="710905" y="3276019"/>
                  <a:pt x="726493" y="3264665"/>
                  <a:pt x="730248" y="3262624"/>
                </a:cubicBezTo>
                <a:cubicBezTo>
                  <a:pt x="734004" y="3260582"/>
                  <a:pt x="739200" y="3256797"/>
                  <a:pt x="741505" y="3254183"/>
                </a:cubicBezTo>
                <a:cubicBezTo>
                  <a:pt x="743811" y="3251568"/>
                  <a:pt x="750451" y="3246909"/>
                  <a:pt x="755940" y="3243991"/>
                </a:cubicBezTo>
                <a:cubicBezTo>
                  <a:pt x="761428" y="3241074"/>
                  <a:pt x="770669" y="3235247"/>
                  <a:pt x="776152" y="3230882"/>
                </a:cubicBezTo>
                <a:cubicBezTo>
                  <a:pt x="781636" y="3226807"/>
                  <a:pt x="791167" y="3220979"/>
                  <a:pt x="797235" y="3218059"/>
                </a:cubicBezTo>
                <a:cubicBezTo>
                  <a:pt x="803015" y="3215431"/>
                  <a:pt x="807923" y="3212226"/>
                  <a:pt x="807917" y="3210779"/>
                </a:cubicBezTo>
                <a:cubicBezTo>
                  <a:pt x="807913" y="3209621"/>
                  <a:pt x="812822" y="3206417"/>
                  <a:pt x="818890" y="3203497"/>
                </a:cubicBezTo>
                <a:cubicBezTo>
                  <a:pt x="824668" y="3200578"/>
                  <a:pt x="834776" y="3194459"/>
                  <a:pt x="841127" y="3189801"/>
                </a:cubicBezTo>
                <a:cubicBezTo>
                  <a:pt x="860178" y="3175827"/>
                  <a:pt x="882700" y="3160972"/>
                  <a:pt x="885016" y="3160963"/>
                </a:cubicBezTo>
                <a:cubicBezTo>
                  <a:pt x="886463" y="3160957"/>
                  <a:pt x="893680" y="3155717"/>
                  <a:pt x="901471" y="3149316"/>
                </a:cubicBezTo>
                <a:cubicBezTo>
                  <a:pt x="908972" y="3142917"/>
                  <a:pt x="917058" y="3137674"/>
                  <a:pt x="919084" y="3137665"/>
                </a:cubicBezTo>
                <a:cubicBezTo>
                  <a:pt x="921400" y="3137657"/>
                  <a:pt x="925726" y="3133586"/>
                  <a:pt x="929182" y="3128939"/>
                </a:cubicBezTo>
                <a:cubicBezTo>
                  <a:pt x="932636" y="3124004"/>
                  <a:pt x="936963" y="3120223"/>
                  <a:pt x="939280" y="3120214"/>
                </a:cubicBezTo>
                <a:cubicBezTo>
                  <a:pt x="941306" y="3120206"/>
                  <a:pt x="949968" y="3114380"/>
                  <a:pt x="958624" y="3107108"/>
                </a:cubicBezTo>
                <a:cubicBezTo>
                  <a:pt x="967280" y="3099836"/>
                  <a:pt x="975652" y="3094012"/>
                  <a:pt x="977389" y="3094004"/>
                </a:cubicBezTo>
                <a:cubicBezTo>
                  <a:pt x="978837" y="3093999"/>
                  <a:pt x="983166" y="3090796"/>
                  <a:pt x="986913" y="3086729"/>
                </a:cubicBezTo>
                <a:cubicBezTo>
                  <a:pt x="990661" y="3082661"/>
                  <a:pt x="995280" y="3079457"/>
                  <a:pt x="997017" y="3079450"/>
                </a:cubicBezTo>
                <a:cubicBezTo>
                  <a:pt x="999044" y="3079443"/>
                  <a:pt x="1006550" y="3074201"/>
                  <a:pt x="1013762" y="3067803"/>
                </a:cubicBezTo>
                <a:cubicBezTo>
                  <a:pt x="1020974" y="3061405"/>
                  <a:pt x="1027901" y="3056166"/>
                  <a:pt x="1029349" y="3056160"/>
                </a:cubicBezTo>
                <a:cubicBezTo>
                  <a:pt x="1030796" y="3056154"/>
                  <a:pt x="1036568" y="3051499"/>
                  <a:pt x="1042045" y="3045687"/>
                </a:cubicBezTo>
                <a:cubicBezTo>
                  <a:pt x="1047233" y="3039876"/>
                  <a:pt x="1056758" y="3032890"/>
                  <a:pt x="1062825" y="3029681"/>
                </a:cubicBezTo>
                <a:cubicBezTo>
                  <a:pt x="1068603" y="3026473"/>
                  <a:pt x="1073509" y="3022690"/>
                  <a:pt x="1073503" y="3021242"/>
                </a:cubicBezTo>
                <a:cubicBezTo>
                  <a:pt x="1073497" y="3019795"/>
                  <a:pt x="1078983" y="3016009"/>
                  <a:pt x="1085917" y="3012506"/>
                </a:cubicBezTo>
                <a:cubicBezTo>
                  <a:pt x="1101808" y="3004626"/>
                  <a:pt x="1110762" y="2999379"/>
                  <a:pt x="1114799" y="2995310"/>
                </a:cubicBezTo>
                <a:cubicBezTo>
                  <a:pt x="1116528" y="2993566"/>
                  <a:pt x="1119707" y="2992106"/>
                  <a:pt x="1121734" y="2992097"/>
                </a:cubicBezTo>
                <a:cubicBezTo>
                  <a:pt x="1123760" y="2992089"/>
                  <a:pt x="1130407" y="2989167"/>
                  <a:pt x="1136471" y="2985379"/>
                </a:cubicBezTo>
                <a:cubicBezTo>
                  <a:pt x="1142246" y="2981593"/>
                  <a:pt x="1152647" y="2976340"/>
                  <a:pt x="1159585" y="2973706"/>
                </a:cubicBezTo>
                <a:cubicBezTo>
                  <a:pt x="1166522" y="2970783"/>
                  <a:pt x="1180099" y="2963491"/>
                  <a:pt x="1189917" y="2957082"/>
                </a:cubicBezTo>
                <a:cubicBezTo>
                  <a:pt x="1199445" y="2950675"/>
                  <a:pt x="1208978" y="2945425"/>
                  <a:pt x="1211004" y="2945417"/>
                </a:cubicBezTo>
                <a:cubicBezTo>
                  <a:pt x="1212741" y="2945410"/>
                  <a:pt x="1215918" y="2943660"/>
                  <a:pt x="1217647" y="2941627"/>
                </a:cubicBezTo>
                <a:cubicBezTo>
                  <a:pt x="1219375" y="2939305"/>
                  <a:pt x="1228333" y="2935215"/>
                  <a:pt x="1237296" y="2932284"/>
                </a:cubicBezTo>
                <a:cubicBezTo>
                  <a:pt x="1246548" y="2929062"/>
                  <a:pt x="1256085" y="2924970"/>
                  <a:pt x="1258682" y="2922934"/>
                </a:cubicBezTo>
                <a:cubicBezTo>
                  <a:pt x="1260990" y="2920898"/>
                  <a:pt x="1264746" y="2919146"/>
                  <a:pt x="1266483" y="2919138"/>
                </a:cubicBezTo>
                <a:cubicBezTo>
                  <a:pt x="1268510" y="2919131"/>
                  <a:pt x="1272269" y="2917957"/>
                  <a:pt x="1275157" y="2916209"/>
                </a:cubicBezTo>
                <a:cubicBezTo>
                  <a:pt x="1277757" y="2914751"/>
                  <a:pt x="1288448" y="2909496"/>
                  <a:pt x="1298850" y="2904533"/>
                </a:cubicBezTo>
                <a:cubicBezTo>
                  <a:pt x="1331501" y="2888768"/>
                  <a:pt x="1335543" y="2886147"/>
                  <a:pt x="1358617" y="2864630"/>
                </a:cubicBezTo>
                <a:cubicBezTo>
                  <a:pt x="1390922" y="2834681"/>
                  <a:pt x="1397559" y="2829154"/>
                  <a:pt x="1405935" y="2824488"/>
                </a:cubicBezTo>
                <a:cubicBezTo>
                  <a:pt x="1410269" y="2822155"/>
                  <a:pt x="1416904" y="2816338"/>
                  <a:pt x="1420937" y="2811400"/>
                </a:cubicBezTo>
                <a:cubicBezTo>
                  <a:pt x="1424972" y="2806752"/>
                  <a:pt x="1429587" y="2802680"/>
                  <a:pt x="1431035" y="2802674"/>
                </a:cubicBezTo>
                <a:cubicBezTo>
                  <a:pt x="1432483" y="2802668"/>
                  <a:pt x="1443448" y="2793649"/>
                  <a:pt x="1454982" y="2782313"/>
                </a:cubicBezTo>
                <a:cubicBezTo>
                  <a:pt x="1466808" y="2771263"/>
                  <a:pt x="1477482" y="2761957"/>
                  <a:pt x="1478929" y="2761951"/>
                </a:cubicBezTo>
                <a:cubicBezTo>
                  <a:pt x="1480377" y="2761945"/>
                  <a:pt x="1483843" y="2759904"/>
                  <a:pt x="1486728" y="2757286"/>
                </a:cubicBezTo>
                <a:cubicBezTo>
                  <a:pt x="1491343" y="2753215"/>
                  <a:pt x="1501453" y="2747384"/>
                  <a:pt x="1547675" y="2722880"/>
                </a:cubicBezTo>
                <a:cubicBezTo>
                  <a:pt x="1558364" y="2717047"/>
                  <a:pt x="1567892" y="2710640"/>
                  <a:pt x="1569331" y="2708607"/>
                </a:cubicBezTo>
                <a:cubicBezTo>
                  <a:pt x="1570481" y="2706576"/>
                  <a:pt x="1576544" y="2702499"/>
                  <a:pt x="1582324" y="2699870"/>
                </a:cubicBezTo>
                <a:cubicBezTo>
                  <a:pt x="1588102" y="2696951"/>
                  <a:pt x="1593301" y="2693746"/>
                  <a:pt x="1593875" y="2692586"/>
                </a:cubicBezTo>
                <a:cubicBezTo>
                  <a:pt x="1594449" y="2691425"/>
                  <a:pt x="1601954" y="2685895"/>
                  <a:pt x="1610617" y="2680359"/>
                </a:cubicBezTo>
                <a:cubicBezTo>
                  <a:pt x="1619280" y="2674824"/>
                  <a:pt x="1631119" y="2666959"/>
                  <a:pt x="1636600" y="2662305"/>
                </a:cubicBezTo>
                <a:cubicBezTo>
                  <a:pt x="1642084" y="2657941"/>
                  <a:pt x="1649876" y="2651829"/>
                  <a:pt x="1653916" y="2648629"/>
                </a:cubicBezTo>
                <a:cubicBezTo>
                  <a:pt x="1657956" y="2645428"/>
                  <a:pt x="1668921" y="2636409"/>
                  <a:pt x="1678444" y="2628843"/>
                </a:cubicBezTo>
                <a:cubicBezTo>
                  <a:pt x="1700665" y="2611094"/>
                  <a:pt x="1713646" y="2599461"/>
                  <a:pt x="1739311" y="2574171"/>
                </a:cubicBezTo>
                <a:cubicBezTo>
                  <a:pt x="1766129" y="2547718"/>
                  <a:pt x="1776225" y="2538703"/>
                  <a:pt x="1786622" y="2532581"/>
                </a:cubicBezTo>
                <a:cubicBezTo>
                  <a:pt x="1790954" y="2529669"/>
                  <a:pt x="1798458" y="2523849"/>
                  <a:pt x="1803072" y="2519488"/>
                </a:cubicBezTo>
                <a:cubicBezTo>
                  <a:pt x="1820950" y="2501757"/>
                  <a:pt x="1859903" y="2469174"/>
                  <a:pt x="1869724" y="2463634"/>
                </a:cubicBezTo>
                <a:cubicBezTo>
                  <a:pt x="1875212" y="2460427"/>
                  <a:pt x="1887909" y="2450244"/>
                  <a:pt x="1897427" y="2441231"/>
                </a:cubicBezTo>
                <a:cubicBezTo>
                  <a:pt x="1920212" y="2419716"/>
                  <a:pt x="1923095" y="2416809"/>
                  <a:pt x="1926840" y="2412162"/>
                </a:cubicBezTo>
                <a:cubicBezTo>
                  <a:pt x="1934332" y="2403447"/>
                  <a:pt x="1952796" y="2387450"/>
                  <a:pt x="1957710" y="2385693"/>
                </a:cubicBezTo>
                <a:cubicBezTo>
                  <a:pt x="1960891" y="2384522"/>
                  <a:pt x="1963772" y="2381036"/>
                  <a:pt x="1964627" y="2377848"/>
                </a:cubicBezTo>
                <a:cubicBezTo>
                  <a:pt x="1965482" y="2374371"/>
                  <a:pt x="1970095" y="2369720"/>
                  <a:pt x="1974718" y="2367385"/>
                </a:cubicBezTo>
                <a:cubicBezTo>
                  <a:pt x="1979341" y="2365051"/>
                  <a:pt x="1984531" y="2359818"/>
                  <a:pt x="1986253" y="2356048"/>
                </a:cubicBezTo>
                <a:cubicBezTo>
                  <a:pt x="1987974" y="2351988"/>
                  <a:pt x="1990566" y="2348794"/>
                  <a:pt x="1992303" y="2348787"/>
                </a:cubicBezTo>
                <a:cubicBezTo>
                  <a:pt x="1993751" y="2348781"/>
                  <a:pt x="2000964" y="2342672"/>
                  <a:pt x="2008460" y="2334825"/>
                </a:cubicBezTo>
                <a:cubicBezTo>
                  <a:pt x="2052863" y="2289773"/>
                  <a:pt x="2098726" y="2247899"/>
                  <a:pt x="2127013" y="2226651"/>
                </a:cubicBezTo>
                <a:cubicBezTo>
                  <a:pt x="2132207" y="2222578"/>
                  <a:pt x="2142018" y="2214432"/>
                  <a:pt x="2148652" y="2208325"/>
                </a:cubicBezTo>
                <a:cubicBezTo>
                  <a:pt x="2155287" y="2202508"/>
                  <a:pt x="2161926" y="2197561"/>
                  <a:pt x="2163084" y="2197556"/>
                </a:cubicBezTo>
                <a:cubicBezTo>
                  <a:pt x="2164242" y="2197551"/>
                  <a:pt x="2169439" y="2194056"/>
                  <a:pt x="2174631" y="2189403"/>
                </a:cubicBezTo>
                <a:cubicBezTo>
                  <a:pt x="2191367" y="2175439"/>
                  <a:pt x="2219374" y="2156798"/>
                  <a:pt x="2223427" y="2156782"/>
                </a:cubicBezTo>
                <a:cubicBezTo>
                  <a:pt x="2225743" y="2156772"/>
                  <a:pt x="2228633" y="2155314"/>
                  <a:pt x="2229494" y="2153574"/>
                </a:cubicBezTo>
                <a:cubicBezTo>
                  <a:pt x="2230645" y="2151831"/>
                  <a:pt x="2236705" y="2146886"/>
                  <a:pt x="2243055" y="2142228"/>
                </a:cubicBezTo>
                <a:cubicBezTo>
                  <a:pt x="2249212" y="2137653"/>
                  <a:pt x="2252825" y="2135551"/>
                  <a:pt x="2257118" y="2135551"/>
                </a:cubicBezTo>
                <a:cubicBezTo>
                  <a:pt x="2260473" y="2135551"/>
                  <a:pt x="2264243" y="2136835"/>
                  <a:pt x="2269967" y="2139225"/>
                </a:cubicBezTo>
                <a:cubicBezTo>
                  <a:pt x="2287048" y="2146382"/>
                  <a:pt x="2323185" y="2156347"/>
                  <a:pt x="2331659" y="2156347"/>
                </a:cubicBezTo>
                <a:lnTo>
                  <a:pt x="2331738" y="2156347"/>
                </a:lnTo>
                <a:cubicBezTo>
                  <a:pt x="2336996" y="2156347"/>
                  <a:pt x="2354920" y="2160899"/>
                  <a:pt x="2371693" y="2166319"/>
                </a:cubicBezTo>
                <a:cubicBezTo>
                  <a:pt x="2388217" y="2171753"/>
                  <a:pt x="2406767" y="2176890"/>
                  <a:pt x="2412850" y="2177734"/>
                </a:cubicBezTo>
                <a:cubicBezTo>
                  <a:pt x="2418643" y="2178580"/>
                  <a:pt x="2436032" y="2183141"/>
                  <a:pt x="2451105" y="2187713"/>
                </a:cubicBezTo>
                <a:cubicBezTo>
                  <a:pt x="2466177" y="2192284"/>
                  <a:pt x="2484438" y="2197712"/>
                  <a:pt x="2491683" y="2199419"/>
                </a:cubicBezTo>
                <a:cubicBezTo>
                  <a:pt x="2498929" y="2201417"/>
                  <a:pt x="2514000" y="2205699"/>
                  <a:pt x="2525017" y="2209418"/>
                </a:cubicBezTo>
                <a:cubicBezTo>
                  <a:pt x="2536321" y="2212847"/>
                  <a:pt x="2560367" y="2217092"/>
                  <a:pt x="2578613" y="2218757"/>
                </a:cubicBezTo>
                <a:cubicBezTo>
                  <a:pt x="2596859" y="2220421"/>
                  <a:pt x="2623796" y="2223786"/>
                  <a:pt x="2637992" y="2226045"/>
                </a:cubicBezTo>
                <a:cubicBezTo>
                  <a:pt x="2652477" y="2228593"/>
                  <a:pt x="2690712" y="2233650"/>
                  <a:pt x="2723441" y="2237283"/>
                </a:cubicBezTo>
                <a:cubicBezTo>
                  <a:pt x="2756171" y="2241204"/>
                  <a:pt x="2793249" y="2246266"/>
                  <a:pt x="2805996" y="2248531"/>
                </a:cubicBezTo>
                <a:cubicBezTo>
                  <a:pt x="2818745" y="2251085"/>
                  <a:pt x="2844236" y="2254747"/>
                  <a:pt x="2862484" y="2256990"/>
                </a:cubicBezTo>
                <a:cubicBezTo>
                  <a:pt x="2909697" y="2262589"/>
                  <a:pt x="2921574" y="2264569"/>
                  <a:pt x="2924768" y="2266872"/>
                </a:cubicBezTo>
                <a:cubicBezTo>
                  <a:pt x="2926510" y="2268023"/>
                  <a:pt x="2934336" y="2270307"/>
                  <a:pt x="2942159" y="2272012"/>
                </a:cubicBezTo>
                <a:cubicBezTo>
                  <a:pt x="2950272" y="2273717"/>
                  <a:pt x="2960417" y="2276572"/>
                  <a:pt x="2965054" y="2278000"/>
                </a:cubicBezTo>
                <a:lnTo>
                  <a:pt x="2973173" y="2281153"/>
                </a:lnTo>
                <a:lnTo>
                  <a:pt x="2940301" y="2313999"/>
                </a:lnTo>
                <a:cubicBezTo>
                  <a:pt x="2903394" y="2351205"/>
                  <a:pt x="2890712" y="2365151"/>
                  <a:pt x="2871994" y="2390125"/>
                </a:cubicBezTo>
                <a:cubicBezTo>
                  <a:pt x="2864795" y="2399707"/>
                  <a:pt x="2855861" y="2409876"/>
                  <a:pt x="2852399" y="2412785"/>
                </a:cubicBezTo>
                <a:cubicBezTo>
                  <a:pt x="2848936" y="2415694"/>
                  <a:pt x="2845193" y="2420631"/>
                  <a:pt x="2844048" y="2424109"/>
                </a:cubicBezTo>
                <a:cubicBezTo>
                  <a:pt x="2843194" y="2427587"/>
                  <a:pt x="2839740" y="2432522"/>
                  <a:pt x="2836854" y="2434850"/>
                </a:cubicBezTo>
                <a:cubicBezTo>
                  <a:pt x="2833970" y="2437468"/>
                  <a:pt x="2828504" y="2446174"/>
                  <a:pt x="2824483" y="2454297"/>
                </a:cubicBezTo>
                <a:cubicBezTo>
                  <a:pt x="2820462" y="2462130"/>
                  <a:pt x="2814708" y="2471127"/>
                  <a:pt x="2811535" y="2474035"/>
                </a:cubicBezTo>
                <a:cubicBezTo>
                  <a:pt x="2808362" y="2476943"/>
                  <a:pt x="2804913" y="2483037"/>
                  <a:pt x="2804061" y="2487383"/>
                </a:cubicBezTo>
                <a:cubicBezTo>
                  <a:pt x="2803210" y="2491730"/>
                  <a:pt x="2798616" y="2501301"/>
                  <a:pt x="2794302" y="2508267"/>
                </a:cubicBezTo>
                <a:cubicBezTo>
                  <a:pt x="2789699" y="2515523"/>
                  <a:pt x="2785103" y="2524516"/>
                  <a:pt x="2783960" y="2528285"/>
                </a:cubicBezTo>
                <a:cubicBezTo>
                  <a:pt x="2782528" y="2532054"/>
                  <a:pt x="2778795" y="2539885"/>
                  <a:pt x="2775055" y="2545691"/>
                </a:cubicBezTo>
                <a:cubicBezTo>
                  <a:pt x="2771604" y="2551494"/>
                  <a:pt x="2766431" y="2561068"/>
                  <a:pt x="2764140" y="2567157"/>
                </a:cubicBezTo>
                <a:cubicBezTo>
                  <a:pt x="2761558" y="2572958"/>
                  <a:pt x="2755806" y="2582535"/>
                  <a:pt x="2751197" y="2588344"/>
                </a:cubicBezTo>
                <a:cubicBezTo>
                  <a:pt x="2746879" y="2594441"/>
                  <a:pt x="2740260" y="2604311"/>
                  <a:pt x="2736812" y="2610694"/>
                </a:cubicBezTo>
                <a:cubicBezTo>
                  <a:pt x="2724742" y="2633034"/>
                  <a:pt x="2715540" y="2648415"/>
                  <a:pt x="2706040" y="2661771"/>
                </a:cubicBezTo>
                <a:cubicBezTo>
                  <a:pt x="2700570" y="2669320"/>
                  <a:pt x="2696256" y="2676575"/>
                  <a:pt x="2696262" y="2678023"/>
                </a:cubicBezTo>
                <a:cubicBezTo>
                  <a:pt x="2696268" y="2679470"/>
                  <a:pt x="2692530" y="2685855"/>
                  <a:pt x="2687634" y="2692243"/>
                </a:cubicBezTo>
                <a:cubicBezTo>
                  <a:pt x="2683027" y="2698342"/>
                  <a:pt x="2678999" y="2704727"/>
                  <a:pt x="2679005" y="2706175"/>
                </a:cubicBezTo>
                <a:cubicBezTo>
                  <a:pt x="2679010" y="2707622"/>
                  <a:pt x="2674983" y="2714008"/>
                  <a:pt x="2670378" y="2720684"/>
                </a:cubicBezTo>
                <a:cubicBezTo>
                  <a:pt x="2665483" y="2727362"/>
                  <a:pt x="2655413" y="2743036"/>
                  <a:pt x="2647648" y="2755806"/>
                </a:cubicBezTo>
                <a:cubicBezTo>
                  <a:pt x="2640172" y="2768575"/>
                  <a:pt x="2630675" y="2782799"/>
                  <a:pt x="2626351" y="2787448"/>
                </a:cubicBezTo>
                <a:cubicBezTo>
                  <a:pt x="2622316" y="2791807"/>
                  <a:pt x="2618000" y="2798482"/>
                  <a:pt x="2616855" y="2801672"/>
                </a:cubicBezTo>
                <a:cubicBezTo>
                  <a:pt x="2615711" y="2805151"/>
                  <a:pt x="2609959" y="2814727"/>
                  <a:pt x="2603912" y="2822859"/>
                </a:cubicBezTo>
                <a:cubicBezTo>
                  <a:pt x="2597575" y="2830990"/>
                  <a:pt x="2592689" y="2839695"/>
                  <a:pt x="2592699" y="2842300"/>
                </a:cubicBezTo>
                <a:cubicBezTo>
                  <a:pt x="2592711" y="2845195"/>
                  <a:pt x="2591561" y="2847226"/>
                  <a:pt x="2589824" y="2847233"/>
                </a:cubicBezTo>
                <a:cubicBezTo>
                  <a:pt x="2588377" y="2847239"/>
                  <a:pt x="2583768" y="2853048"/>
                  <a:pt x="2579743" y="2860013"/>
                </a:cubicBezTo>
                <a:cubicBezTo>
                  <a:pt x="2575719" y="2867267"/>
                  <a:pt x="2566787" y="2878014"/>
                  <a:pt x="2560153" y="2884120"/>
                </a:cubicBezTo>
                <a:cubicBezTo>
                  <a:pt x="2553519" y="2890227"/>
                  <a:pt x="2543434" y="2902137"/>
                  <a:pt x="2537966" y="2910265"/>
                </a:cubicBezTo>
                <a:cubicBezTo>
                  <a:pt x="2532499" y="2918682"/>
                  <a:pt x="2526448" y="2925656"/>
                  <a:pt x="2524421" y="2925664"/>
                </a:cubicBezTo>
                <a:cubicBezTo>
                  <a:pt x="2518921" y="2925686"/>
                  <a:pt x="2512007" y="2934399"/>
                  <a:pt x="2512035" y="2941347"/>
                </a:cubicBezTo>
                <a:cubicBezTo>
                  <a:pt x="2512050" y="2945110"/>
                  <a:pt x="2507449" y="2952945"/>
                  <a:pt x="2501972" y="2958758"/>
                </a:cubicBezTo>
                <a:cubicBezTo>
                  <a:pt x="2496496" y="2964859"/>
                  <a:pt x="2491893" y="2972116"/>
                  <a:pt x="2491906" y="2975300"/>
                </a:cubicBezTo>
                <a:cubicBezTo>
                  <a:pt x="2491918" y="2978195"/>
                  <a:pt x="2490770" y="2980805"/>
                  <a:pt x="2489612" y="2980810"/>
                </a:cubicBezTo>
                <a:cubicBezTo>
                  <a:pt x="2488164" y="2980816"/>
                  <a:pt x="2483554" y="2986045"/>
                  <a:pt x="2478659" y="2992724"/>
                </a:cubicBezTo>
                <a:cubicBezTo>
                  <a:pt x="2474052" y="2999111"/>
                  <a:pt x="2467429" y="3007823"/>
                  <a:pt x="2463971" y="3011890"/>
                </a:cubicBezTo>
                <a:cubicBezTo>
                  <a:pt x="2460224" y="3015958"/>
                  <a:pt x="2457351" y="3021470"/>
                  <a:pt x="2457362" y="3024076"/>
                </a:cubicBezTo>
                <a:cubicBezTo>
                  <a:pt x="2457390" y="3031181"/>
                  <a:pt x="2424255" y="3066019"/>
                  <a:pt x="2418088" y="3066019"/>
                </a:cubicBezTo>
                <a:cubicBezTo>
                  <a:pt x="2417722" y="3066019"/>
                  <a:pt x="2417450" y="3065896"/>
                  <a:pt x="2417287" y="3065637"/>
                </a:cubicBezTo>
                <a:cubicBezTo>
                  <a:pt x="2415186" y="3062230"/>
                  <a:pt x="2406621" y="3060092"/>
                  <a:pt x="2398854" y="3060092"/>
                </a:cubicBezTo>
                <a:cubicBezTo>
                  <a:pt x="2394772" y="3060092"/>
                  <a:pt x="2390909" y="3060683"/>
                  <a:pt x="2388321" y="3061990"/>
                </a:cubicBezTo>
                <a:cubicBezTo>
                  <a:pt x="2385145" y="3064029"/>
                  <a:pt x="2377662" y="3075060"/>
                  <a:pt x="2372208" y="3086662"/>
                </a:cubicBezTo>
                <a:cubicBezTo>
                  <a:pt x="2362450" y="3107836"/>
                  <a:pt x="2344326" y="3136570"/>
                  <a:pt x="2337979" y="3142096"/>
                </a:cubicBezTo>
                <a:cubicBezTo>
                  <a:pt x="2331054" y="3147625"/>
                  <a:pt x="2309812" y="3192873"/>
                  <a:pt x="2308123" y="3205039"/>
                </a:cubicBezTo>
                <a:cubicBezTo>
                  <a:pt x="2307000" y="3213729"/>
                  <a:pt x="2304130" y="3219820"/>
                  <a:pt x="2297497" y="3226216"/>
                </a:cubicBezTo>
                <a:cubicBezTo>
                  <a:pt x="2292304" y="3230870"/>
                  <a:pt x="2287413" y="3238417"/>
                  <a:pt x="2286562" y="3242762"/>
                </a:cubicBezTo>
                <a:cubicBezTo>
                  <a:pt x="2284565" y="3250007"/>
                  <a:pt x="2261767" y="3268338"/>
                  <a:pt x="2253951" y="3268370"/>
                </a:cubicBezTo>
                <a:cubicBezTo>
                  <a:pt x="2249318" y="3268389"/>
                  <a:pt x="2241264" y="3281160"/>
                  <a:pt x="2241293" y="3288397"/>
                </a:cubicBezTo>
                <a:cubicBezTo>
                  <a:pt x="2241338" y="3299688"/>
                  <a:pt x="2252419" y="3319330"/>
                  <a:pt x="2265202" y="3330569"/>
                </a:cubicBezTo>
                <a:cubicBezTo>
                  <a:pt x="2288444" y="3350741"/>
                  <a:pt x="2294833" y="3355637"/>
                  <a:pt x="2302373" y="3358792"/>
                </a:cubicBezTo>
                <a:cubicBezTo>
                  <a:pt x="2306431" y="3360222"/>
                  <a:pt x="2313682" y="3363378"/>
                  <a:pt x="2318901" y="3365383"/>
                </a:cubicBezTo>
                <a:cubicBezTo>
                  <a:pt x="2323820" y="3367674"/>
                  <a:pt x="2329312" y="3369387"/>
                  <a:pt x="2331351" y="3369387"/>
                </a:cubicBezTo>
                <a:lnTo>
                  <a:pt x="2331371" y="3369387"/>
                </a:lnTo>
                <a:cubicBezTo>
                  <a:pt x="2333115" y="3369387"/>
                  <a:pt x="2338911" y="3372545"/>
                  <a:pt x="2344133" y="3376573"/>
                </a:cubicBezTo>
                <a:cubicBezTo>
                  <a:pt x="2349358" y="3380603"/>
                  <a:pt x="2354579" y="3383766"/>
                  <a:pt x="2355451" y="3383766"/>
                </a:cubicBezTo>
                <a:lnTo>
                  <a:pt x="2355456" y="3383766"/>
                </a:lnTo>
                <a:cubicBezTo>
                  <a:pt x="2356623" y="3383766"/>
                  <a:pt x="2364157" y="3386918"/>
                  <a:pt x="2372562" y="3390935"/>
                </a:cubicBezTo>
                <a:cubicBezTo>
                  <a:pt x="2380684" y="3394665"/>
                  <a:pt x="2391991" y="3398673"/>
                  <a:pt x="2397784" y="3399518"/>
                </a:cubicBezTo>
                <a:cubicBezTo>
                  <a:pt x="2407345" y="3401217"/>
                  <a:pt x="2439235" y="3412379"/>
                  <a:pt x="2450260" y="3418125"/>
                </a:cubicBezTo>
                <a:cubicBezTo>
                  <a:pt x="2452870" y="3419274"/>
                  <a:pt x="2460406" y="3421270"/>
                  <a:pt x="2467069" y="3422400"/>
                </a:cubicBezTo>
                <a:cubicBezTo>
                  <a:pt x="2473732" y="3423532"/>
                  <a:pt x="2484747" y="3426963"/>
                  <a:pt x="2491418" y="3430119"/>
                </a:cubicBezTo>
                <a:cubicBezTo>
                  <a:pt x="2505906" y="3437003"/>
                  <a:pt x="2533695" y="3446720"/>
                  <a:pt x="2538948" y="3446720"/>
                </a:cubicBezTo>
                <a:lnTo>
                  <a:pt x="2538971" y="3446720"/>
                </a:lnTo>
                <a:cubicBezTo>
                  <a:pt x="2541013" y="3446720"/>
                  <a:pt x="2551151" y="3450729"/>
                  <a:pt x="2561291" y="3455315"/>
                </a:cubicBezTo>
                <a:cubicBezTo>
                  <a:pt x="2571720" y="3460190"/>
                  <a:pt x="2582144" y="3463907"/>
                  <a:pt x="2584477" y="3463907"/>
                </a:cubicBezTo>
                <a:lnTo>
                  <a:pt x="2584493" y="3463907"/>
                </a:lnTo>
                <a:cubicBezTo>
                  <a:pt x="2586823" y="3463907"/>
                  <a:pt x="2596963" y="3468496"/>
                  <a:pt x="2606819" y="3473950"/>
                </a:cubicBezTo>
                <a:cubicBezTo>
                  <a:pt x="2616684" y="3479411"/>
                  <a:pt x="2628286" y="3484866"/>
                  <a:pt x="2632633" y="3486006"/>
                </a:cubicBezTo>
                <a:cubicBezTo>
                  <a:pt x="2636690" y="3486859"/>
                  <a:pt x="2643941" y="3490304"/>
                  <a:pt x="2648297" y="3493470"/>
                </a:cubicBezTo>
                <a:cubicBezTo>
                  <a:pt x="2652942" y="3496636"/>
                  <a:pt x="2662512" y="3500941"/>
                  <a:pt x="2669758" y="3502938"/>
                </a:cubicBezTo>
                <a:cubicBezTo>
                  <a:pt x="2677005" y="3505225"/>
                  <a:pt x="2688897" y="3510678"/>
                  <a:pt x="2696441" y="3514990"/>
                </a:cubicBezTo>
                <a:cubicBezTo>
                  <a:pt x="2703698" y="3519593"/>
                  <a:pt x="2713849" y="3524185"/>
                  <a:pt x="2718485" y="3525324"/>
                </a:cubicBezTo>
                <a:cubicBezTo>
                  <a:pt x="2723412" y="3526462"/>
                  <a:pt x="2733561" y="3530474"/>
                  <a:pt x="2741104" y="3534497"/>
                </a:cubicBezTo>
                <a:cubicBezTo>
                  <a:pt x="2749227" y="3538517"/>
                  <a:pt x="2761110" y="3541944"/>
                  <a:pt x="2768638" y="3542203"/>
                </a:cubicBezTo>
                <a:cubicBezTo>
                  <a:pt x="2776167" y="3542462"/>
                  <a:pt x="2782830" y="3543594"/>
                  <a:pt x="2783992" y="3544747"/>
                </a:cubicBezTo>
                <a:cubicBezTo>
                  <a:pt x="2787777" y="3549943"/>
                  <a:pt x="2818477" y="3553004"/>
                  <a:pt x="2878701" y="3554499"/>
                </a:cubicBezTo>
                <a:cubicBezTo>
                  <a:pt x="2894170" y="3554817"/>
                  <a:pt x="2906404" y="3554992"/>
                  <a:pt x="2915861" y="3554992"/>
                </a:cubicBezTo>
                <a:cubicBezTo>
                  <a:pt x="2935255" y="3554992"/>
                  <a:pt x="2942970" y="3554256"/>
                  <a:pt x="2942964" y="3552504"/>
                </a:cubicBezTo>
                <a:cubicBezTo>
                  <a:pt x="2942957" y="3550767"/>
                  <a:pt x="2948162" y="3549298"/>
                  <a:pt x="2956268" y="3549265"/>
                </a:cubicBezTo>
                <a:cubicBezTo>
                  <a:pt x="2985508" y="3549148"/>
                  <a:pt x="3036682" y="3532151"/>
                  <a:pt x="3046474" y="3519374"/>
                </a:cubicBezTo>
                <a:cubicBezTo>
                  <a:pt x="3048490" y="3516760"/>
                  <a:pt x="3051659" y="3512695"/>
                  <a:pt x="3053677" y="3510659"/>
                </a:cubicBezTo>
                <a:cubicBezTo>
                  <a:pt x="3065499" y="3498743"/>
                  <a:pt x="3067498" y="3491786"/>
                  <a:pt x="3065673" y="3470080"/>
                </a:cubicBezTo>
                <a:cubicBezTo>
                  <a:pt x="3063565" y="3449544"/>
                  <a:pt x="3057413" y="3430180"/>
                  <a:pt x="3052781" y="3430180"/>
                </a:cubicBezTo>
                <a:lnTo>
                  <a:pt x="3052772" y="3430180"/>
                </a:lnTo>
                <a:cubicBezTo>
                  <a:pt x="3051613" y="3430180"/>
                  <a:pt x="3048998" y="3427297"/>
                  <a:pt x="3046957" y="3423545"/>
                </a:cubicBezTo>
                <a:cubicBezTo>
                  <a:pt x="3041123" y="3412566"/>
                  <a:pt x="3025174" y="3405972"/>
                  <a:pt x="2991567" y="3400027"/>
                </a:cubicBezTo>
                <a:cubicBezTo>
                  <a:pt x="2979688" y="3397759"/>
                  <a:pt x="2958828" y="3394079"/>
                  <a:pt x="2945213" y="3391817"/>
                </a:cubicBezTo>
                <a:cubicBezTo>
                  <a:pt x="2931595" y="3389267"/>
                  <a:pt x="2916241" y="3386723"/>
                  <a:pt x="2911316" y="3385874"/>
                </a:cubicBezTo>
                <a:cubicBezTo>
                  <a:pt x="2904363" y="3384744"/>
                  <a:pt x="2901750" y="3382729"/>
                  <a:pt x="2901734" y="3378675"/>
                </a:cubicBezTo>
                <a:cubicBezTo>
                  <a:pt x="2901721" y="3375491"/>
                  <a:pt x="2898230" y="3371451"/>
                  <a:pt x="2893880" y="3369442"/>
                </a:cubicBezTo>
                <a:cubicBezTo>
                  <a:pt x="2889529" y="3367434"/>
                  <a:pt x="2885459" y="3363107"/>
                  <a:pt x="2884867" y="3359925"/>
                </a:cubicBezTo>
                <a:cubicBezTo>
                  <a:pt x="2883092" y="3350668"/>
                  <a:pt x="2879026" y="3347500"/>
                  <a:pt x="2865990" y="3345526"/>
                </a:cubicBezTo>
                <a:cubicBezTo>
                  <a:pt x="2859328" y="3344395"/>
                  <a:pt x="2846861" y="3340101"/>
                  <a:pt x="2838450" y="3336082"/>
                </a:cubicBezTo>
                <a:cubicBezTo>
                  <a:pt x="2825977" y="3330053"/>
                  <a:pt x="2821908" y="3326306"/>
                  <a:pt x="2817236" y="3316192"/>
                </a:cubicBezTo>
                <a:cubicBezTo>
                  <a:pt x="2814026" y="3309262"/>
                  <a:pt x="2809666" y="3303783"/>
                  <a:pt x="2807349" y="3303783"/>
                </a:cubicBezTo>
                <a:lnTo>
                  <a:pt x="2807325" y="3303783"/>
                </a:lnTo>
                <a:cubicBezTo>
                  <a:pt x="2805016" y="3303783"/>
                  <a:pt x="2802993" y="3302058"/>
                  <a:pt x="2802985" y="3300036"/>
                </a:cubicBezTo>
                <a:cubicBezTo>
                  <a:pt x="2802975" y="3297720"/>
                  <a:pt x="2797741" y="3291951"/>
                  <a:pt x="2791351" y="3286765"/>
                </a:cubicBezTo>
                <a:cubicBezTo>
                  <a:pt x="2784962" y="3281870"/>
                  <a:pt x="2777692" y="3273792"/>
                  <a:pt x="2775358" y="3269169"/>
                </a:cubicBezTo>
                <a:cubicBezTo>
                  <a:pt x="2772733" y="3264548"/>
                  <a:pt x="2767502" y="3259647"/>
                  <a:pt x="2763736" y="3258793"/>
                </a:cubicBezTo>
                <a:cubicBezTo>
                  <a:pt x="2759099" y="3257654"/>
                  <a:pt x="2756483" y="3255060"/>
                  <a:pt x="2756469" y="3251585"/>
                </a:cubicBezTo>
                <a:cubicBezTo>
                  <a:pt x="2756456" y="3248401"/>
                  <a:pt x="2754417" y="3245225"/>
                  <a:pt x="2752097" y="3244364"/>
                </a:cubicBezTo>
                <a:cubicBezTo>
                  <a:pt x="2749776" y="3243216"/>
                  <a:pt x="2747739" y="3240619"/>
                  <a:pt x="2747730" y="3238304"/>
                </a:cubicBezTo>
                <a:cubicBezTo>
                  <a:pt x="2747721" y="3235987"/>
                  <a:pt x="2741319" y="3227907"/>
                  <a:pt x="2733181" y="3220123"/>
                </a:cubicBezTo>
                <a:cubicBezTo>
                  <a:pt x="2717778" y="3205419"/>
                  <a:pt x="2714850" y="3197036"/>
                  <a:pt x="2724403" y="3196997"/>
                </a:cubicBezTo>
                <a:cubicBezTo>
                  <a:pt x="2727299" y="3196986"/>
                  <a:pt x="2731341" y="3194364"/>
                  <a:pt x="2733064" y="3190883"/>
                </a:cubicBezTo>
                <a:cubicBezTo>
                  <a:pt x="2736798" y="3184214"/>
                  <a:pt x="2734724" y="3170918"/>
                  <a:pt x="2730099" y="3170918"/>
                </a:cubicBezTo>
                <a:lnTo>
                  <a:pt x="2730085" y="3170918"/>
                </a:lnTo>
                <a:cubicBezTo>
                  <a:pt x="2728350" y="3170918"/>
                  <a:pt x="2727176" y="3166583"/>
                  <a:pt x="2727154" y="3161088"/>
                </a:cubicBezTo>
                <a:cubicBezTo>
                  <a:pt x="2727133" y="3155876"/>
                  <a:pt x="2724496" y="3148070"/>
                  <a:pt x="2721296" y="3144030"/>
                </a:cubicBezTo>
                <a:cubicBezTo>
                  <a:pt x="2714604" y="3135951"/>
                  <a:pt x="2715429" y="3124946"/>
                  <a:pt x="2723747" y="3105805"/>
                </a:cubicBezTo>
                <a:cubicBezTo>
                  <a:pt x="2736086" y="3078252"/>
                  <a:pt x="2738377" y="3072163"/>
                  <a:pt x="2738362" y="3068399"/>
                </a:cubicBezTo>
                <a:cubicBezTo>
                  <a:pt x="2738353" y="3066083"/>
                  <a:pt x="2740370" y="3063760"/>
                  <a:pt x="2742681" y="3062592"/>
                </a:cubicBezTo>
                <a:cubicBezTo>
                  <a:pt x="2745283" y="3061713"/>
                  <a:pt x="2747003" y="3057363"/>
                  <a:pt x="2746983" y="3052442"/>
                </a:cubicBezTo>
                <a:cubicBezTo>
                  <a:pt x="2746964" y="3047810"/>
                  <a:pt x="2747815" y="3043464"/>
                  <a:pt x="2749261" y="3042879"/>
                </a:cubicBezTo>
                <a:cubicBezTo>
                  <a:pt x="2754174" y="3040833"/>
                  <a:pt x="2767119" y="3020226"/>
                  <a:pt x="2767097" y="3014725"/>
                </a:cubicBezTo>
                <a:cubicBezTo>
                  <a:pt x="2767083" y="3011251"/>
                  <a:pt x="2768520" y="3008640"/>
                  <a:pt x="2769968" y="3008634"/>
                </a:cubicBezTo>
                <a:cubicBezTo>
                  <a:pt x="2771705" y="3008627"/>
                  <a:pt x="2772850" y="3005438"/>
                  <a:pt x="2772835" y="3001674"/>
                </a:cubicBezTo>
                <a:cubicBezTo>
                  <a:pt x="2772821" y="2998200"/>
                  <a:pt x="2775979" y="2991529"/>
                  <a:pt x="2780014" y="2987170"/>
                </a:cubicBezTo>
                <a:cubicBezTo>
                  <a:pt x="2783761" y="2983102"/>
                  <a:pt x="2794995" y="2968871"/>
                  <a:pt x="2804785" y="2955514"/>
                </a:cubicBezTo>
                <a:cubicBezTo>
                  <a:pt x="2814576" y="2942447"/>
                  <a:pt x="2826386" y="2927634"/>
                  <a:pt x="2830710" y="2922985"/>
                </a:cubicBezTo>
                <a:cubicBezTo>
                  <a:pt x="2847716" y="2904389"/>
                  <a:pt x="2859239" y="2890157"/>
                  <a:pt x="2859230" y="2887840"/>
                </a:cubicBezTo>
                <a:cubicBezTo>
                  <a:pt x="2859514" y="2886391"/>
                  <a:pt x="2863551" y="2882611"/>
                  <a:pt x="2868749" y="2879406"/>
                </a:cubicBezTo>
                <a:cubicBezTo>
                  <a:pt x="2873948" y="2876200"/>
                  <a:pt x="2879138" y="2870968"/>
                  <a:pt x="2880571" y="2867488"/>
                </a:cubicBezTo>
                <a:cubicBezTo>
                  <a:pt x="2882006" y="2864298"/>
                  <a:pt x="2886908" y="2859357"/>
                  <a:pt x="2891530" y="2856733"/>
                </a:cubicBezTo>
                <a:cubicBezTo>
                  <a:pt x="2895861" y="2854110"/>
                  <a:pt x="2899610" y="2850332"/>
                  <a:pt x="2899602" y="2848305"/>
                </a:cubicBezTo>
                <a:cubicBezTo>
                  <a:pt x="2899883" y="2846277"/>
                  <a:pt x="2905073" y="2841045"/>
                  <a:pt x="2911136" y="2836677"/>
                </a:cubicBezTo>
                <a:cubicBezTo>
                  <a:pt x="2917487" y="2832311"/>
                  <a:pt x="2922675" y="2826499"/>
                  <a:pt x="2922665" y="2824183"/>
                </a:cubicBezTo>
                <a:cubicBezTo>
                  <a:pt x="2922656" y="2821867"/>
                  <a:pt x="2924385" y="2819833"/>
                  <a:pt x="2926412" y="2819825"/>
                </a:cubicBezTo>
                <a:cubicBezTo>
                  <a:pt x="2928728" y="2819816"/>
                  <a:pt x="2935077" y="2814869"/>
                  <a:pt x="2940842" y="2808766"/>
                </a:cubicBezTo>
                <a:cubicBezTo>
                  <a:pt x="2946320" y="2802954"/>
                  <a:pt x="2956993" y="2793357"/>
                  <a:pt x="2964498" y="2787827"/>
                </a:cubicBezTo>
                <a:cubicBezTo>
                  <a:pt x="2971713" y="2782297"/>
                  <a:pt x="2982101" y="2773570"/>
                  <a:pt x="2987003" y="2768628"/>
                </a:cubicBezTo>
                <a:cubicBezTo>
                  <a:pt x="2992194" y="2763686"/>
                  <a:pt x="3007192" y="2749730"/>
                  <a:pt x="3020753" y="2738094"/>
                </a:cubicBezTo>
                <a:cubicBezTo>
                  <a:pt x="3063737" y="2700286"/>
                  <a:pt x="3211361" y="2550017"/>
                  <a:pt x="3241323" y="2513418"/>
                </a:cubicBezTo>
                <a:cubicBezTo>
                  <a:pt x="3261489" y="2488729"/>
                  <a:pt x="3269846" y="2479142"/>
                  <a:pt x="3278210" y="2471292"/>
                </a:cubicBezTo>
                <a:cubicBezTo>
                  <a:pt x="3311668" y="2440179"/>
                  <a:pt x="3395552" y="2349805"/>
                  <a:pt x="3395531" y="2344594"/>
                </a:cubicBezTo>
                <a:cubicBezTo>
                  <a:pt x="3395518" y="2341409"/>
                  <a:pt x="3417967" y="2308316"/>
                  <a:pt x="3426900" y="2298147"/>
                </a:cubicBezTo>
                <a:cubicBezTo>
                  <a:pt x="3439294" y="2284490"/>
                  <a:pt x="3458263" y="2249963"/>
                  <a:pt x="3461391" y="2235764"/>
                </a:cubicBezTo>
                <a:cubicBezTo>
                  <a:pt x="3463098" y="2228519"/>
                  <a:pt x="3464455" y="2205932"/>
                  <a:pt x="3464374" y="2185667"/>
                </a:cubicBezTo>
                <a:cubicBezTo>
                  <a:pt x="3464239" y="2152085"/>
                  <a:pt x="3463641" y="2147456"/>
                  <a:pt x="3456933" y="2135033"/>
                </a:cubicBezTo>
                <a:cubicBezTo>
                  <a:pt x="3453139" y="2127521"/>
                  <a:pt x="3446732" y="2118282"/>
                  <a:pt x="3442375" y="2114537"/>
                </a:cubicBezTo>
                <a:cubicBezTo>
                  <a:pt x="3438307" y="2110790"/>
                  <a:pt x="3435106" y="2106750"/>
                  <a:pt x="3435100" y="2105302"/>
                </a:cubicBezTo>
                <a:cubicBezTo>
                  <a:pt x="3435094" y="2103854"/>
                  <a:pt x="3432192" y="2102128"/>
                  <a:pt x="3428425" y="2101276"/>
                </a:cubicBezTo>
                <a:cubicBezTo>
                  <a:pt x="3424657" y="2100132"/>
                  <a:pt x="3416817" y="2094373"/>
                  <a:pt x="3410712" y="2088029"/>
                </a:cubicBezTo>
                <a:cubicBezTo>
                  <a:pt x="3403736" y="2081109"/>
                  <a:pt x="3387192" y="2070753"/>
                  <a:pt x="3367177" y="2060990"/>
                </a:cubicBezTo>
                <a:cubicBezTo>
                  <a:pt x="3349483" y="2052376"/>
                  <a:pt x="3332947" y="2044047"/>
                  <a:pt x="3330625" y="2042609"/>
                </a:cubicBezTo>
                <a:cubicBezTo>
                  <a:pt x="3328303" y="2041171"/>
                  <a:pt x="3314670" y="2034567"/>
                  <a:pt x="3300456" y="2027675"/>
                </a:cubicBezTo>
                <a:cubicBezTo>
                  <a:pt x="3285953" y="2020786"/>
                  <a:pt x="3266512" y="2009862"/>
                  <a:pt x="3256643" y="2003533"/>
                </a:cubicBezTo>
                <a:cubicBezTo>
                  <a:pt x="3246775" y="1997203"/>
                  <a:pt x="3233424" y="1988861"/>
                  <a:pt x="3226749" y="1984835"/>
                </a:cubicBezTo>
                <a:cubicBezTo>
                  <a:pt x="3220074" y="1980808"/>
                  <a:pt x="3205853" y="1972180"/>
                  <a:pt x="3195114" y="1965275"/>
                </a:cubicBezTo>
                <a:cubicBezTo>
                  <a:pt x="3184376" y="1958660"/>
                  <a:pt x="3173060" y="1952337"/>
                  <a:pt x="3170450" y="1951478"/>
                </a:cubicBezTo>
                <a:cubicBezTo>
                  <a:pt x="3167552" y="1950621"/>
                  <a:pt x="3165228" y="1948604"/>
                  <a:pt x="3165222" y="1947157"/>
                </a:cubicBezTo>
                <a:cubicBezTo>
                  <a:pt x="3165216" y="1945713"/>
                  <a:pt x="3163772" y="1944564"/>
                  <a:pt x="3162042" y="1944564"/>
                </a:cubicBezTo>
                <a:lnTo>
                  <a:pt x="3162021" y="1944564"/>
                </a:lnTo>
                <a:cubicBezTo>
                  <a:pt x="3160278" y="1944564"/>
                  <a:pt x="3154771" y="1941404"/>
                  <a:pt x="3149549" y="1937376"/>
                </a:cubicBezTo>
                <a:cubicBezTo>
                  <a:pt x="3144327" y="1933349"/>
                  <a:pt x="3138821" y="1930189"/>
                  <a:pt x="3137077" y="1930189"/>
                </a:cubicBezTo>
                <a:lnTo>
                  <a:pt x="3137066" y="1930189"/>
                </a:lnTo>
                <a:cubicBezTo>
                  <a:pt x="3135615" y="1930189"/>
                  <a:pt x="3131847" y="1927600"/>
                  <a:pt x="3129233" y="1924719"/>
                </a:cubicBezTo>
                <a:cubicBezTo>
                  <a:pt x="3126325" y="1921547"/>
                  <a:pt x="3119939" y="1917519"/>
                  <a:pt x="3115010" y="1915513"/>
                </a:cubicBezTo>
                <a:cubicBezTo>
                  <a:pt x="3109791" y="1913506"/>
                  <a:pt x="3099924" y="1907756"/>
                  <a:pt x="3092666" y="1902574"/>
                </a:cubicBezTo>
                <a:cubicBezTo>
                  <a:pt x="3085408" y="1897682"/>
                  <a:pt x="3076413" y="1892506"/>
                  <a:pt x="3072355" y="1891365"/>
                </a:cubicBezTo>
                <a:cubicBezTo>
                  <a:pt x="3068297" y="1890223"/>
                  <a:pt x="3062493" y="1886772"/>
                  <a:pt x="3059297" y="1883890"/>
                </a:cubicBezTo>
                <a:cubicBezTo>
                  <a:pt x="3056101" y="1881008"/>
                  <a:pt x="3047688" y="1876700"/>
                  <a:pt x="3040729" y="1874121"/>
                </a:cubicBezTo>
                <a:cubicBezTo>
                  <a:pt x="3034062" y="1871832"/>
                  <a:pt x="3024778" y="1866948"/>
                  <a:pt x="3020131" y="1863203"/>
                </a:cubicBezTo>
                <a:cubicBezTo>
                  <a:pt x="3015773" y="1859457"/>
                  <a:pt x="3007648" y="1854858"/>
                  <a:pt x="3002429" y="1852852"/>
                </a:cubicBezTo>
                <a:cubicBezTo>
                  <a:pt x="2996920" y="1850847"/>
                  <a:pt x="2990540" y="1847978"/>
                  <a:pt x="2988218" y="1846541"/>
                </a:cubicBezTo>
                <a:cubicBezTo>
                  <a:pt x="2985897" y="1845391"/>
                  <a:pt x="2979224" y="1841944"/>
                  <a:pt x="2973714" y="1839360"/>
                </a:cubicBezTo>
                <a:cubicBezTo>
                  <a:pt x="2968202" y="1836777"/>
                  <a:pt x="2951090" y="1829029"/>
                  <a:pt x="2936007" y="1821852"/>
                </a:cubicBezTo>
                <a:cubicBezTo>
                  <a:pt x="2920924" y="1814675"/>
                  <a:pt x="2904680" y="1806923"/>
                  <a:pt x="2899749" y="1804627"/>
                </a:cubicBezTo>
                <a:cubicBezTo>
                  <a:pt x="2895107" y="1802041"/>
                  <a:pt x="2884664" y="1796871"/>
                  <a:pt x="2876541" y="1792851"/>
                </a:cubicBezTo>
                <a:cubicBezTo>
                  <a:pt x="2868710" y="1789119"/>
                  <a:pt x="2858551" y="1782791"/>
                  <a:pt x="2854193" y="1778755"/>
                </a:cubicBezTo>
                <a:cubicBezTo>
                  <a:pt x="2849834" y="1774719"/>
                  <a:pt x="2843735" y="1769822"/>
                  <a:pt x="2840833" y="1768097"/>
                </a:cubicBezTo>
                <a:cubicBezTo>
                  <a:pt x="2837641" y="1766372"/>
                  <a:pt x="2828933" y="1760617"/>
                  <a:pt x="2821385" y="1755437"/>
                </a:cubicBezTo>
                <a:cubicBezTo>
                  <a:pt x="2814135" y="1750550"/>
                  <a:pt x="2806310" y="1746242"/>
                  <a:pt x="2803985" y="1746242"/>
                </a:cubicBezTo>
                <a:lnTo>
                  <a:pt x="2803949" y="1746242"/>
                </a:lnTo>
                <a:cubicBezTo>
                  <a:pt x="2801643" y="1746242"/>
                  <a:pt x="2799337" y="1745098"/>
                  <a:pt x="2798467" y="1743948"/>
                </a:cubicBezTo>
                <a:cubicBezTo>
                  <a:pt x="2797593" y="1742505"/>
                  <a:pt x="2787442" y="1737913"/>
                  <a:pt x="2775844" y="1733617"/>
                </a:cubicBezTo>
                <a:cubicBezTo>
                  <a:pt x="2764247" y="1729321"/>
                  <a:pt x="2752647" y="1724735"/>
                  <a:pt x="2750326" y="1723297"/>
                </a:cubicBezTo>
                <a:cubicBezTo>
                  <a:pt x="2737556" y="1715532"/>
                  <a:pt x="2720451" y="1709521"/>
                  <a:pt x="2703938" y="1706692"/>
                </a:cubicBezTo>
                <a:cubicBezTo>
                  <a:pt x="2693797" y="1704706"/>
                  <a:pt x="2684233" y="1702139"/>
                  <a:pt x="2682489" y="1700409"/>
                </a:cubicBezTo>
                <a:cubicBezTo>
                  <a:pt x="2681046" y="1698977"/>
                  <a:pt x="2675604" y="1697561"/>
                  <a:pt x="2670709" y="1697561"/>
                </a:cubicBezTo>
                <a:cubicBezTo>
                  <a:pt x="2670675" y="1697561"/>
                  <a:pt x="2670641" y="1697561"/>
                  <a:pt x="2670608" y="1697561"/>
                </a:cubicBezTo>
                <a:cubicBezTo>
                  <a:pt x="2670581" y="1697562"/>
                  <a:pt x="2670555" y="1697562"/>
                  <a:pt x="2670528" y="1697562"/>
                </a:cubicBezTo>
                <a:cubicBezTo>
                  <a:pt x="2665051" y="1697562"/>
                  <a:pt x="2659292" y="1695274"/>
                  <a:pt x="2656109" y="1691830"/>
                </a:cubicBezTo>
                <a:cubicBezTo>
                  <a:pt x="2652928" y="1688387"/>
                  <a:pt x="2647172" y="1686100"/>
                  <a:pt x="2641126" y="1686100"/>
                </a:cubicBezTo>
                <a:cubicBezTo>
                  <a:pt x="2641095" y="1686100"/>
                  <a:pt x="2641063" y="1686100"/>
                  <a:pt x="2641032" y="1686100"/>
                </a:cubicBezTo>
                <a:cubicBezTo>
                  <a:pt x="2640993" y="1686100"/>
                  <a:pt x="2640955" y="1686100"/>
                  <a:pt x="2640916" y="1686100"/>
                </a:cubicBezTo>
                <a:cubicBezTo>
                  <a:pt x="2635757" y="1686100"/>
                  <a:pt x="2631472" y="1684678"/>
                  <a:pt x="2631465" y="1682954"/>
                </a:cubicBezTo>
                <a:cubicBezTo>
                  <a:pt x="2631449" y="1678901"/>
                  <a:pt x="2646742" y="1666101"/>
                  <a:pt x="2663205" y="1656481"/>
                </a:cubicBezTo>
                <a:cubicBezTo>
                  <a:pt x="2670426" y="1652399"/>
                  <a:pt x="2679662" y="1645414"/>
                  <a:pt x="2683699" y="1641345"/>
                </a:cubicBezTo>
                <a:cubicBezTo>
                  <a:pt x="2687446" y="1637276"/>
                  <a:pt x="2692065" y="1633784"/>
                  <a:pt x="2693801" y="1633777"/>
                </a:cubicBezTo>
                <a:cubicBezTo>
                  <a:pt x="2695249" y="1633771"/>
                  <a:pt x="2700444" y="1629697"/>
                  <a:pt x="2705057" y="1625046"/>
                </a:cubicBezTo>
                <a:cubicBezTo>
                  <a:pt x="2709671" y="1620396"/>
                  <a:pt x="2714866" y="1616322"/>
                  <a:pt x="2716602" y="1616315"/>
                </a:cubicBezTo>
                <a:cubicBezTo>
                  <a:pt x="2718339" y="1616308"/>
                  <a:pt x="2725847" y="1611356"/>
                  <a:pt x="2733349" y="1605246"/>
                </a:cubicBezTo>
                <a:cubicBezTo>
                  <a:pt x="2755282" y="1587787"/>
                  <a:pt x="2772892" y="1575268"/>
                  <a:pt x="2781274" y="1571760"/>
                </a:cubicBezTo>
                <a:cubicBezTo>
                  <a:pt x="2785318" y="1569717"/>
                  <a:pt x="2791382" y="1565641"/>
                  <a:pt x="2794553" y="1562443"/>
                </a:cubicBezTo>
                <a:cubicBezTo>
                  <a:pt x="2797725" y="1559245"/>
                  <a:pt x="2805521" y="1554003"/>
                  <a:pt x="2811877" y="1550792"/>
                </a:cubicBezTo>
                <a:cubicBezTo>
                  <a:pt x="2817944" y="1547584"/>
                  <a:pt x="2826607" y="1542048"/>
                  <a:pt x="2830647" y="1538847"/>
                </a:cubicBezTo>
                <a:cubicBezTo>
                  <a:pt x="2834686" y="1535357"/>
                  <a:pt x="2841040" y="1531568"/>
                  <a:pt x="2845088" y="1530393"/>
                </a:cubicBezTo>
                <a:cubicBezTo>
                  <a:pt x="2848847" y="1529221"/>
                  <a:pt x="2853758" y="1526595"/>
                  <a:pt x="2855777" y="1524561"/>
                </a:cubicBezTo>
                <a:cubicBezTo>
                  <a:pt x="2857795" y="1522526"/>
                  <a:pt x="2865595" y="1518442"/>
                  <a:pt x="2873111" y="1515517"/>
                </a:cubicBezTo>
                <a:cubicBezTo>
                  <a:pt x="2880916" y="1512589"/>
                  <a:pt x="2893628" y="1506169"/>
                  <a:pt x="2901425" y="1501216"/>
                </a:cubicBezTo>
                <a:cubicBezTo>
                  <a:pt x="2909513" y="1496552"/>
                  <a:pt x="2919331" y="1490433"/>
                  <a:pt x="2923375" y="1488101"/>
                </a:cubicBezTo>
                <a:cubicBezTo>
                  <a:pt x="2938972" y="1479063"/>
                  <a:pt x="2957150" y="1463935"/>
                  <a:pt x="2960887" y="1457261"/>
                </a:cubicBezTo>
                <a:cubicBezTo>
                  <a:pt x="2962899" y="1453491"/>
                  <a:pt x="2966070" y="1450293"/>
                  <a:pt x="2967807" y="1450286"/>
                </a:cubicBezTo>
                <a:cubicBezTo>
                  <a:pt x="2969544" y="1450279"/>
                  <a:pt x="2975893" y="1445043"/>
                  <a:pt x="2981657" y="1438650"/>
                </a:cubicBezTo>
                <a:cubicBezTo>
                  <a:pt x="2987132" y="1432259"/>
                  <a:pt x="2992901" y="1427024"/>
                  <a:pt x="2993769" y="1427021"/>
                </a:cubicBezTo>
                <a:cubicBezTo>
                  <a:pt x="2994927" y="1427015"/>
                  <a:pt x="3000702" y="1423229"/>
                  <a:pt x="3006474" y="1418574"/>
                </a:cubicBezTo>
                <a:cubicBezTo>
                  <a:pt x="3012534" y="1413629"/>
                  <a:pt x="3020908" y="1408383"/>
                  <a:pt x="3025821" y="1406047"/>
                </a:cubicBezTo>
                <a:cubicBezTo>
                  <a:pt x="3030444" y="1404002"/>
                  <a:pt x="3038243" y="1399629"/>
                  <a:pt x="3042862" y="1396136"/>
                </a:cubicBezTo>
                <a:cubicBezTo>
                  <a:pt x="3047769" y="1392641"/>
                  <a:pt x="3058458" y="1386809"/>
                  <a:pt x="3066839" y="1383301"/>
                </a:cubicBezTo>
                <a:cubicBezTo>
                  <a:pt x="3074931" y="1379795"/>
                  <a:pt x="3081863" y="1375713"/>
                  <a:pt x="3081858" y="1374555"/>
                </a:cubicBezTo>
                <a:cubicBezTo>
                  <a:pt x="3081854" y="1373397"/>
                  <a:pt x="3085320" y="1371357"/>
                  <a:pt x="3089657" y="1370181"/>
                </a:cubicBezTo>
                <a:cubicBezTo>
                  <a:pt x="3093997" y="1369295"/>
                  <a:pt x="3107292" y="1363741"/>
                  <a:pt x="3119138" y="1357904"/>
                </a:cubicBezTo>
                <a:cubicBezTo>
                  <a:pt x="3131275" y="1352354"/>
                  <a:pt x="3149484" y="1345043"/>
                  <a:pt x="3159604" y="1341817"/>
                </a:cubicBezTo>
                <a:cubicBezTo>
                  <a:pt x="3170013" y="1338591"/>
                  <a:pt x="3180998" y="1334205"/>
                  <a:pt x="3184174" y="1332165"/>
                </a:cubicBezTo>
                <a:cubicBezTo>
                  <a:pt x="3187640" y="1330125"/>
                  <a:pt x="3195443" y="1326909"/>
                  <a:pt x="3201804" y="1324857"/>
                </a:cubicBezTo>
                <a:cubicBezTo>
                  <a:pt x="3208165" y="1322805"/>
                  <a:pt x="3217413" y="1318715"/>
                  <a:pt x="3222033" y="1315800"/>
                </a:cubicBezTo>
                <a:cubicBezTo>
                  <a:pt x="3226943" y="1312886"/>
                  <a:pt x="3238208" y="1306472"/>
                  <a:pt x="3247162" y="1301225"/>
                </a:cubicBezTo>
                <a:cubicBezTo>
                  <a:pt x="3256117" y="1296267"/>
                  <a:pt x="3264200" y="1290444"/>
                  <a:pt x="3265059" y="1288124"/>
                </a:cubicBezTo>
                <a:cubicBezTo>
                  <a:pt x="3265918" y="1285805"/>
                  <a:pt x="3268517" y="1284058"/>
                  <a:pt x="3270833" y="1284048"/>
                </a:cubicBezTo>
                <a:cubicBezTo>
                  <a:pt x="3273148" y="1284039"/>
                  <a:pt x="3280655" y="1278798"/>
                  <a:pt x="3287288" y="1272401"/>
                </a:cubicBezTo>
                <a:cubicBezTo>
                  <a:pt x="3294210" y="1266005"/>
                  <a:pt x="3300848" y="1260768"/>
                  <a:pt x="3302006" y="1260762"/>
                </a:cubicBezTo>
                <a:cubicBezTo>
                  <a:pt x="3304322" y="1260753"/>
                  <a:pt x="3355973" y="1218277"/>
                  <a:pt x="3359139" y="1213633"/>
                </a:cubicBezTo>
                <a:cubicBezTo>
                  <a:pt x="3360435" y="1211913"/>
                  <a:pt x="3363735" y="1211143"/>
                  <a:pt x="3368251" y="1211143"/>
                </a:cubicBezTo>
                <a:cubicBezTo>
                  <a:pt x="3382795" y="1211143"/>
                  <a:pt x="3409957" y="1219121"/>
                  <a:pt x="3423472" y="1229008"/>
                </a:cubicBezTo>
                <a:cubicBezTo>
                  <a:pt x="3435086" y="1237645"/>
                  <a:pt x="3463860" y="1265613"/>
                  <a:pt x="3469395" y="1273986"/>
                </a:cubicBezTo>
                <a:cubicBezTo>
                  <a:pt x="3473544" y="1280263"/>
                  <a:pt x="3485171" y="1285208"/>
                  <a:pt x="3493042" y="1285208"/>
                </a:cubicBezTo>
                <a:cubicBezTo>
                  <a:pt x="3495670" y="1285208"/>
                  <a:pt x="3497880" y="1284657"/>
                  <a:pt x="3499252" y="1283420"/>
                </a:cubicBezTo>
                <a:cubicBezTo>
                  <a:pt x="3500983" y="1282023"/>
                  <a:pt x="3503550" y="1281379"/>
                  <a:pt x="3506500" y="1281379"/>
                </a:cubicBezTo>
                <a:cubicBezTo>
                  <a:pt x="3513387" y="1281379"/>
                  <a:pt x="3522360" y="1284890"/>
                  <a:pt x="3527652" y="1290544"/>
                </a:cubicBezTo>
                <a:cubicBezTo>
                  <a:pt x="3531137" y="1294288"/>
                  <a:pt x="3536064" y="1297450"/>
                  <a:pt x="3538094" y="1297450"/>
                </a:cubicBezTo>
                <a:lnTo>
                  <a:pt x="3538107" y="1297450"/>
                </a:lnTo>
                <a:cubicBezTo>
                  <a:pt x="3540146" y="1297450"/>
                  <a:pt x="3550580" y="1302615"/>
                  <a:pt x="3561019" y="1308938"/>
                </a:cubicBezTo>
                <a:cubicBezTo>
                  <a:pt x="3571467" y="1315265"/>
                  <a:pt x="3580751" y="1320437"/>
                  <a:pt x="3581042" y="1320437"/>
                </a:cubicBezTo>
                <a:lnTo>
                  <a:pt x="3581042" y="1320437"/>
                </a:lnTo>
                <a:cubicBezTo>
                  <a:pt x="3581627" y="1320437"/>
                  <a:pt x="3593225" y="1325602"/>
                  <a:pt x="3606854" y="1331914"/>
                </a:cubicBezTo>
                <a:cubicBezTo>
                  <a:pt x="3620478" y="1338224"/>
                  <a:pt x="3632362" y="1343386"/>
                  <a:pt x="3633822" y="1343386"/>
                </a:cubicBezTo>
                <a:lnTo>
                  <a:pt x="3633826" y="1343386"/>
                </a:lnTo>
                <a:cubicBezTo>
                  <a:pt x="3634992" y="1343386"/>
                  <a:pt x="3642238" y="1346540"/>
                  <a:pt x="3649776" y="1350560"/>
                </a:cubicBezTo>
                <a:cubicBezTo>
                  <a:pt x="3665444" y="1358893"/>
                  <a:pt x="3723140" y="1379794"/>
                  <a:pt x="3740524" y="1383489"/>
                </a:cubicBezTo>
                <a:cubicBezTo>
                  <a:pt x="3752404" y="1386046"/>
                  <a:pt x="3773856" y="1392908"/>
                  <a:pt x="3784009" y="1397789"/>
                </a:cubicBezTo>
                <a:cubicBezTo>
                  <a:pt x="3787199" y="1399224"/>
                  <a:pt x="3799662" y="1402937"/>
                  <a:pt x="3811545" y="1406074"/>
                </a:cubicBezTo>
                <a:cubicBezTo>
                  <a:pt x="3832990" y="1411489"/>
                  <a:pt x="3862558" y="1420924"/>
                  <a:pt x="3879668" y="1428093"/>
                </a:cubicBezTo>
                <a:cubicBezTo>
                  <a:pt x="3897067" y="1435260"/>
                  <a:pt x="3911852" y="1440412"/>
                  <a:pt x="3921706" y="1442978"/>
                </a:cubicBezTo>
                <a:cubicBezTo>
                  <a:pt x="3927214" y="1444693"/>
                  <a:pt x="3944893" y="1449543"/>
                  <a:pt x="3960836" y="1454401"/>
                </a:cubicBezTo>
                <a:cubicBezTo>
                  <a:pt x="3995811" y="1464590"/>
                  <a:pt x="4014557" y="1468996"/>
                  <a:pt x="4028305" y="1468996"/>
                </a:cubicBezTo>
                <a:cubicBezTo>
                  <a:pt x="4035748" y="1468996"/>
                  <a:pt x="4041726" y="1467705"/>
                  <a:pt x="4048021" y="1465341"/>
                </a:cubicBezTo>
                <a:cubicBezTo>
                  <a:pt x="4057560" y="1461540"/>
                  <a:pt x="4080936" y="1443206"/>
                  <a:pt x="4080919" y="1439154"/>
                </a:cubicBezTo>
                <a:cubicBezTo>
                  <a:pt x="4080906" y="1435680"/>
                  <a:pt x="4120643" y="1382251"/>
                  <a:pt x="4133328" y="1368882"/>
                </a:cubicBezTo>
                <a:cubicBezTo>
                  <a:pt x="4139381" y="1362488"/>
                  <a:pt x="4144276" y="1355520"/>
                  <a:pt x="4144266" y="1353204"/>
                </a:cubicBezTo>
                <a:cubicBezTo>
                  <a:pt x="4144257" y="1350888"/>
                  <a:pt x="4147997" y="1344794"/>
                  <a:pt x="4152319" y="1339854"/>
                </a:cubicBezTo>
                <a:cubicBezTo>
                  <a:pt x="4161831" y="1329684"/>
                  <a:pt x="4184561" y="1294272"/>
                  <a:pt x="4184543" y="1289929"/>
                </a:cubicBezTo>
                <a:cubicBezTo>
                  <a:pt x="4184537" y="1288482"/>
                  <a:pt x="4187128" y="1284708"/>
                  <a:pt x="4190589" y="1281510"/>
                </a:cubicBezTo>
                <a:cubicBezTo>
                  <a:pt x="4194051" y="1278601"/>
                  <a:pt x="4199232" y="1271053"/>
                  <a:pt x="4202391" y="1264670"/>
                </a:cubicBezTo>
                <a:cubicBezTo>
                  <a:pt x="4205551" y="1258578"/>
                  <a:pt x="4211878" y="1248131"/>
                  <a:pt x="4216485" y="1241743"/>
                </a:cubicBezTo>
                <a:cubicBezTo>
                  <a:pt x="4221091" y="1235355"/>
                  <a:pt x="4224828" y="1228682"/>
                  <a:pt x="4224822" y="1227235"/>
                </a:cubicBezTo>
                <a:cubicBezTo>
                  <a:pt x="4224816" y="1225497"/>
                  <a:pt x="4227115" y="1221435"/>
                  <a:pt x="4230286" y="1218237"/>
                </a:cubicBezTo>
                <a:cubicBezTo>
                  <a:pt x="4233168" y="1214751"/>
                  <a:pt x="4240071" y="1203723"/>
                  <a:pt x="4245530" y="1193279"/>
                </a:cubicBezTo>
                <a:cubicBezTo>
                  <a:pt x="4250990" y="1182834"/>
                  <a:pt x="4257597" y="1170359"/>
                  <a:pt x="4260185" y="1165717"/>
                </a:cubicBezTo>
                <a:cubicBezTo>
                  <a:pt x="4262771" y="1160784"/>
                  <a:pt x="4266789" y="1152372"/>
                  <a:pt x="4269373" y="1146861"/>
                </a:cubicBezTo>
                <a:cubicBezTo>
                  <a:pt x="4271956" y="1141350"/>
                  <a:pt x="4277126" y="1130908"/>
                  <a:pt x="4281150" y="1123654"/>
                </a:cubicBezTo>
                <a:cubicBezTo>
                  <a:pt x="4284884" y="1116401"/>
                  <a:pt x="4288036" y="1108282"/>
                  <a:pt x="4288023" y="1105097"/>
                </a:cubicBezTo>
                <a:cubicBezTo>
                  <a:pt x="4288012" y="1102203"/>
                  <a:pt x="4293171" y="1089444"/>
                  <a:pt x="4299489" y="1076680"/>
                </a:cubicBezTo>
                <a:cubicBezTo>
                  <a:pt x="4305806" y="1063915"/>
                  <a:pt x="4310966" y="1050867"/>
                  <a:pt x="4310954" y="1047972"/>
                </a:cubicBezTo>
                <a:cubicBezTo>
                  <a:pt x="4310942" y="1044788"/>
                  <a:pt x="4314090" y="1035800"/>
                  <a:pt x="4318109" y="1027388"/>
                </a:cubicBezTo>
                <a:cubicBezTo>
                  <a:pt x="4322130" y="1019266"/>
                  <a:pt x="4325280" y="1010858"/>
                  <a:pt x="4325270" y="1008542"/>
                </a:cubicBezTo>
                <a:cubicBezTo>
                  <a:pt x="4325250" y="1003620"/>
                  <a:pt x="4333258" y="978690"/>
                  <a:pt x="4337854" y="969986"/>
                </a:cubicBezTo>
                <a:cubicBezTo>
                  <a:pt x="4341589" y="962733"/>
                  <a:pt x="4344728" y="951719"/>
                  <a:pt x="4356706" y="906219"/>
                </a:cubicBezTo>
                <a:cubicBezTo>
                  <a:pt x="4360415" y="892597"/>
                  <a:pt x="4364419" y="880421"/>
                  <a:pt x="4365570" y="878679"/>
                </a:cubicBezTo>
                <a:cubicBezTo>
                  <a:pt x="4367011" y="877226"/>
                  <a:pt x="4368151" y="872589"/>
                  <a:pt x="4368133" y="868247"/>
                </a:cubicBezTo>
                <a:cubicBezTo>
                  <a:pt x="4368115" y="863905"/>
                  <a:pt x="4372993" y="852884"/>
                  <a:pt x="4379034" y="843595"/>
                </a:cubicBezTo>
                <a:cubicBezTo>
                  <a:pt x="4389393" y="827631"/>
                  <a:pt x="4402625" y="806154"/>
                  <a:pt x="4410384" y="791937"/>
                </a:cubicBezTo>
                <a:cubicBezTo>
                  <a:pt x="4412397" y="788744"/>
                  <a:pt x="4416719" y="783515"/>
                  <a:pt x="4420181" y="780607"/>
                </a:cubicBezTo>
                <a:cubicBezTo>
                  <a:pt x="4428550" y="773914"/>
                  <a:pt x="4451578" y="740818"/>
                  <a:pt x="4451558" y="735897"/>
                </a:cubicBezTo>
                <a:cubicBezTo>
                  <a:pt x="4451549" y="733580"/>
                  <a:pt x="4456713" y="721979"/>
                  <a:pt x="4463034" y="710085"/>
                </a:cubicBezTo>
                <a:cubicBezTo>
                  <a:pt x="4469356" y="697900"/>
                  <a:pt x="4474515" y="685140"/>
                  <a:pt x="4474500" y="681376"/>
                </a:cubicBezTo>
                <a:cubicBezTo>
                  <a:pt x="4474486" y="677902"/>
                  <a:pt x="4477629" y="667468"/>
                  <a:pt x="4481645" y="658187"/>
                </a:cubicBezTo>
                <a:cubicBezTo>
                  <a:pt x="4489393" y="641076"/>
                  <a:pt x="4495895" y="602255"/>
                  <a:pt x="4493247" y="591844"/>
                </a:cubicBezTo>
                <a:cubicBezTo>
                  <a:pt x="4492363" y="587793"/>
                  <a:pt x="4495794" y="577068"/>
                  <a:pt x="4502974" y="562854"/>
                </a:cubicBezTo>
                <a:cubicBezTo>
                  <a:pt x="4509292" y="550089"/>
                  <a:pt x="4514451" y="537330"/>
                  <a:pt x="4514439" y="534435"/>
                </a:cubicBezTo>
                <a:cubicBezTo>
                  <a:pt x="4514426" y="531251"/>
                  <a:pt x="4517574" y="521973"/>
                  <a:pt x="4521305" y="513853"/>
                </a:cubicBezTo>
                <a:cubicBezTo>
                  <a:pt x="4533356" y="486880"/>
                  <a:pt x="4538428" y="452118"/>
                  <a:pt x="4531429" y="439698"/>
                </a:cubicBezTo>
                <a:cubicBezTo>
                  <a:pt x="4528931" y="434955"/>
                  <a:pt x="4519802" y="431861"/>
                  <a:pt x="4511312" y="431861"/>
                </a:cubicBezTo>
                <a:cubicBezTo>
                  <a:pt x="4507908" y="431861"/>
                  <a:pt x="4504605" y="432359"/>
                  <a:pt x="4501875" y="433447"/>
                </a:cubicBezTo>
                <a:cubicBezTo>
                  <a:pt x="4494070" y="436374"/>
                  <a:pt x="4488040" y="448846"/>
                  <a:pt x="4480919" y="477826"/>
                </a:cubicBezTo>
                <a:cubicBezTo>
                  <a:pt x="4478357" y="488549"/>
                  <a:pt x="4474344" y="498698"/>
                  <a:pt x="4472037" y="500733"/>
                </a:cubicBezTo>
                <a:cubicBezTo>
                  <a:pt x="4469728" y="502479"/>
                  <a:pt x="4468002" y="505381"/>
                  <a:pt x="4468008" y="506829"/>
                </a:cubicBezTo>
                <a:cubicBezTo>
                  <a:pt x="4468014" y="508276"/>
                  <a:pt x="4466000" y="511469"/>
                  <a:pt x="4463693" y="513795"/>
                </a:cubicBezTo>
                <a:cubicBezTo>
                  <a:pt x="4461388" y="516410"/>
                  <a:pt x="4459380" y="521050"/>
                  <a:pt x="4459394" y="524523"/>
                </a:cubicBezTo>
                <a:cubicBezTo>
                  <a:pt x="4459118" y="527999"/>
                  <a:pt x="4457406" y="534086"/>
                  <a:pt x="4455394" y="537857"/>
                </a:cubicBezTo>
                <a:lnTo>
                  <a:pt x="4451658" y="544820"/>
                </a:lnTo>
                <a:lnTo>
                  <a:pt x="4447869" y="538176"/>
                </a:lnTo>
                <a:cubicBezTo>
                  <a:pt x="4444077" y="531244"/>
                  <a:pt x="4444929" y="527188"/>
                  <a:pt x="4455505" y="493562"/>
                </a:cubicBezTo>
                <a:cubicBezTo>
                  <a:pt x="4458079" y="485445"/>
                  <a:pt x="4460330" y="469514"/>
                  <a:pt x="4460864" y="458221"/>
                </a:cubicBezTo>
                <a:cubicBezTo>
                  <a:pt x="4461107" y="446639"/>
                  <a:pt x="4462221" y="435633"/>
                  <a:pt x="4463372" y="433892"/>
                </a:cubicBezTo>
                <a:cubicBezTo>
                  <a:pt x="4466247" y="428959"/>
                  <a:pt x="4470675" y="377988"/>
                  <a:pt x="4468613" y="369310"/>
                </a:cubicBezTo>
                <a:cubicBezTo>
                  <a:pt x="4466846" y="360658"/>
                  <a:pt x="4454723" y="352911"/>
                  <a:pt x="4443174" y="352911"/>
                </a:cubicBezTo>
                <a:cubicBezTo>
                  <a:pt x="4443139" y="352911"/>
                  <a:pt x="4443105" y="352911"/>
                  <a:pt x="4443071" y="352911"/>
                </a:cubicBezTo>
                <a:cubicBezTo>
                  <a:pt x="4442845" y="352912"/>
                  <a:pt x="4442626" y="352913"/>
                  <a:pt x="4442415" y="352913"/>
                </a:cubicBezTo>
                <a:cubicBezTo>
                  <a:pt x="4436127" y="352913"/>
                  <a:pt x="4436252" y="352395"/>
                  <a:pt x="4440143" y="344817"/>
                </a:cubicBezTo>
                <a:cubicBezTo>
                  <a:pt x="4445887" y="333503"/>
                  <a:pt x="4444983" y="324532"/>
                  <a:pt x="4436845" y="316748"/>
                </a:cubicBezTo>
                <a:cubicBezTo>
                  <a:pt x="4432206" y="311969"/>
                  <a:pt x="4423541" y="309387"/>
                  <a:pt x="4415135" y="309387"/>
                </a:cubicBezTo>
                <a:cubicBezTo>
                  <a:pt x="4409845" y="309387"/>
                  <a:pt x="4404657" y="310409"/>
                  <a:pt x="4400641" y="312550"/>
                </a:cubicBezTo>
                <a:cubicBezTo>
                  <a:pt x="4393418" y="316343"/>
                  <a:pt x="4380792" y="344476"/>
                  <a:pt x="4375963" y="367656"/>
                </a:cubicBezTo>
                <a:cubicBezTo>
                  <a:pt x="4373979" y="378087"/>
                  <a:pt x="4368828" y="392872"/>
                  <a:pt x="4364805" y="400416"/>
                </a:cubicBezTo>
                <a:cubicBezTo>
                  <a:pt x="4360783" y="408248"/>
                  <a:pt x="4357348" y="417816"/>
                  <a:pt x="4357365" y="422158"/>
                </a:cubicBezTo>
                <a:cubicBezTo>
                  <a:pt x="4357085" y="425999"/>
                  <a:pt x="4356948" y="427881"/>
                  <a:pt x="4356724" y="427881"/>
                </a:cubicBezTo>
                <a:cubicBezTo>
                  <a:pt x="4356508" y="427881"/>
                  <a:pt x="4356212" y="426146"/>
                  <a:pt x="4355630" y="422744"/>
                </a:cubicBezTo>
                <a:cubicBezTo>
                  <a:pt x="4354746" y="418985"/>
                  <a:pt x="4356153" y="408556"/>
                  <a:pt x="4358433" y="399572"/>
                </a:cubicBezTo>
                <a:cubicBezTo>
                  <a:pt x="4374641" y="340064"/>
                  <a:pt x="4372043" y="324349"/>
                  <a:pt x="4346512" y="324349"/>
                </a:cubicBezTo>
                <a:cubicBezTo>
                  <a:pt x="4346428" y="324349"/>
                  <a:pt x="4346345" y="324349"/>
                  <a:pt x="4346260" y="324349"/>
                </a:cubicBezTo>
                <a:cubicBezTo>
                  <a:pt x="4322521" y="324445"/>
                  <a:pt x="4317336" y="330834"/>
                  <a:pt x="4308232" y="370824"/>
                </a:cubicBezTo>
                <a:cubicBezTo>
                  <a:pt x="4306241" y="379517"/>
                  <a:pt x="4302247" y="394297"/>
                  <a:pt x="4299391" y="403864"/>
                </a:cubicBezTo>
                <a:cubicBezTo>
                  <a:pt x="4296243" y="413140"/>
                  <a:pt x="4293992" y="429361"/>
                  <a:pt x="4294035" y="440072"/>
                </a:cubicBezTo>
                <a:cubicBezTo>
                  <a:pt x="4293793" y="451944"/>
                  <a:pt x="4291819" y="464980"/>
                  <a:pt x="4288096" y="475128"/>
                </a:cubicBezTo>
                <a:cubicBezTo>
                  <a:pt x="4284657" y="483826"/>
                  <a:pt x="4279218" y="499192"/>
                  <a:pt x="4275784" y="509049"/>
                </a:cubicBezTo>
                <a:cubicBezTo>
                  <a:pt x="4272060" y="518908"/>
                  <a:pt x="4265451" y="531383"/>
                  <a:pt x="4260841" y="536902"/>
                </a:cubicBezTo>
                <a:cubicBezTo>
                  <a:pt x="4256231" y="542421"/>
                  <a:pt x="4251336" y="548811"/>
                  <a:pt x="4249610" y="551712"/>
                </a:cubicBezTo>
                <a:cubicBezTo>
                  <a:pt x="4248353" y="553827"/>
                  <a:pt x="4247501" y="554915"/>
                  <a:pt x="4245860" y="554915"/>
                </a:cubicBezTo>
                <a:cubicBezTo>
                  <a:pt x="4244123" y="554915"/>
                  <a:pt x="4241502" y="553696"/>
                  <a:pt x="4236580" y="551186"/>
                </a:cubicBezTo>
                <a:cubicBezTo>
                  <a:pt x="4223523" y="544000"/>
                  <a:pt x="4204639" y="527574"/>
                  <a:pt x="4204621" y="522943"/>
                </a:cubicBezTo>
                <a:cubicBezTo>
                  <a:pt x="4204600" y="517731"/>
                  <a:pt x="4186891" y="505643"/>
                  <a:pt x="4171816" y="500492"/>
                </a:cubicBezTo>
                <a:cubicBezTo>
                  <a:pt x="4162795" y="497432"/>
                  <a:pt x="4148854" y="496033"/>
                  <a:pt x="4129459" y="496033"/>
                </a:cubicBezTo>
                <a:cubicBezTo>
                  <a:pt x="4128908" y="496033"/>
                  <a:pt x="4128353" y="496035"/>
                  <a:pt x="4127793" y="496037"/>
                </a:cubicBezTo>
                <a:cubicBezTo>
                  <a:pt x="4093053" y="496177"/>
                  <a:pt x="4087851" y="498804"/>
                  <a:pt x="4089368" y="515878"/>
                </a:cubicBezTo>
                <a:cubicBezTo>
                  <a:pt x="4090276" y="525718"/>
                  <a:pt x="4091148" y="526583"/>
                  <a:pt x="4104772" y="530871"/>
                </a:cubicBezTo>
                <a:cubicBezTo>
                  <a:pt x="4121583" y="535725"/>
                  <a:pt x="4132034" y="542920"/>
                  <a:pt x="4153545" y="564547"/>
                </a:cubicBezTo>
                <a:cubicBezTo>
                  <a:pt x="4178833" y="589632"/>
                  <a:pt x="4183491" y="595983"/>
                  <a:pt x="4189062" y="613621"/>
                </a:cubicBezTo>
                <a:cubicBezTo>
                  <a:pt x="4191995" y="622874"/>
                  <a:pt x="4197544" y="635011"/>
                  <a:pt x="4201330" y="640496"/>
                </a:cubicBezTo>
                <a:cubicBezTo>
                  <a:pt x="4204826" y="645982"/>
                  <a:pt x="4208040" y="653207"/>
                  <a:pt x="4208053" y="656392"/>
                </a:cubicBezTo>
                <a:cubicBezTo>
                  <a:pt x="4208102" y="668551"/>
                  <a:pt x="4219540" y="705272"/>
                  <a:pt x="4225943" y="713932"/>
                </a:cubicBezTo>
                <a:cubicBezTo>
                  <a:pt x="4231473" y="721148"/>
                  <a:pt x="4232362" y="726065"/>
                  <a:pt x="4232140" y="742857"/>
                </a:cubicBezTo>
                <a:cubicBezTo>
                  <a:pt x="4232184" y="753859"/>
                  <a:pt x="4230489" y="764288"/>
                  <a:pt x="4228759" y="766032"/>
                </a:cubicBezTo>
                <a:cubicBezTo>
                  <a:pt x="4227317" y="767485"/>
                  <a:pt x="4225883" y="770676"/>
                  <a:pt x="4225892" y="772992"/>
                </a:cubicBezTo>
                <a:cubicBezTo>
                  <a:pt x="4225901" y="775307"/>
                  <a:pt x="4224188" y="781105"/>
                  <a:pt x="4221891" y="786036"/>
                </a:cubicBezTo>
                <a:cubicBezTo>
                  <a:pt x="4214722" y="802857"/>
                  <a:pt x="4208710" y="819961"/>
                  <a:pt x="4208728" y="824304"/>
                </a:cubicBezTo>
                <a:cubicBezTo>
                  <a:pt x="4208738" y="826909"/>
                  <a:pt x="4205580" y="833580"/>
                  <a:pt x="4202131" y="839674"/>
                </a:cubicBezTo>
                <a:cubicBezTo>
                  <a:pt x="4198390" y="845480"/>
                  <a:pt x="4194372" y="854180"/>
                  <a:pt x="4193234" y="859107"/>
                </a:cubicBezTo>
                <a:cubicBezTo>
                  <a:pt x="4192094" y="863743"/>
                  <a:pt x="4189224" y="869835"/>
                  <a:pt x="4187207" y="872159"/>
                </a:cubicBezTo>
                <a:cubicBezTo>
                  <a:pt x="4182884" y="877098"/>
                  <a:pt x="4166216" y="907853"/>
                  <a:pt x="4153295" y="934539"/>
                </a:cubicBezTo>
                <a:cubicBezTo>
                  <a:pt x="4148701" y="943822"/>
                  <a:pt x="4142089" y="955719"/>
                  <a:pt x="4138345" y="960656"/>
                </a:cubicBezTo>
                <a:cubicBezTo>
                  <a:pt x="4134890" y="965301"/>
                  <a:pt x="4129715" y="974007"/>
                  <a:pt x="4127131" y="979518"/>
                </a:cubicBezTo>
                <a:cubicBezTo>
                  <a:pt x="4124547" y="985029"/>
                  <a:pt x="4119658" y="992866"/>
                  <a:pt x="4115910" y="996934"/>
                </a:cubicBezTo>
                <a:cubicBezTo>
                  <a:pt x="4112453" y="1001001"/>
                  <a:pt x="4108136" y="1007387"/>
                  <a:pt x="4106415" y="1011447"/>
                </a:cubicBezTo>
                <a:cubicBezTo>
                  <a:pt x="4104694" y="1015508"/>
                  <a:pt x="4080774" y="1042528"/>
                  <a:pt x="4053677" y="1071588"/>
                </a:cubicBezTo>
                <a:cubicBezTo>
                  <a:pt x="4026580" y="1100647"/>
                  <a:pt x="4004388" y="1125634"/>
                  <a:pt x="4004392" y="1126793"/>
                </a:cubicBezTo>
                <a:cubicBezTo>
                  <a:pt x="4004397" y="1127951"/>
                  <a:pt x="3999499" y="1133761"/>
                  <a:pt x="3993732" y="1139574"/>
                </a:cubicBezTo>
                <a:cubicBezTo>
                  <a:pt x="3987676" y="1145388"/>
                  <a:pt x="3981622" y="1151782"/>
                  <a:pt x="3979892" y="1153526"/>
                </a:cubicBezTo>
                <a:cubicBezTo>
                  <a:pt x="3962889" y="1172991"/>
                  <a:pt x="3945269" y="1182905"/>
                  <a:pt x="3927320" y="1182977"/>
                </a:cubicBezTo>
                <a:cubicBezTo>
                  <a:pt x="3927116" y="1182978"/>
                  <a:pt x="3926916" y="1182978"/>
                  <a:pt x="3926717" y="1182978"/>
                </a:cubicBezTo>
                <a:cubicBezTo>
                  <a:pt x="3914718" y="1182978"/>
                  <a:pt x="3910052" y="1181458"/>
                  <a:pt x="3899198" y="1172957"/>
                </a:cubicBezTo>
                <a:cubicBezTo>
                  <a:pt x="3891938" y="1167485"/>
                  <a:pt x="3881198" y="1160581"/>
                  <a:pt x="3874815" y="1157422"/>
                </a:cubicBezTo>
                <a:cubicBezTo>
                  <a:pt x="3868725" y="1154262"/>
                  <a:pt x="3859139" y="1146774"/>
                  <a:pt x="3853615" y="1140715"/>
                </a:cubicBezTo>
                <a:cubicBezTo>
                  <a:pt x="3839658" y="1125717"/>
                  <a:pt x="3823396" y="1113334"/>
                  <a:pt x="3804537" y="1103277"/>
                </a:cubicBezTo>
                <a:cubicBezTo>
                  <a:pt x="3795834" y="1098680"/>
                  <a:pt x="3785969" y="1093508"/>
                  <a:pt x="3782779" y="1091784"/>
                </a:cubicBezTo>
                <a:cubicBezTo>
                  <a:pt x="3763919" y="1081437"/>
                  <a:pt x="3735205" y="1068236"/>
                  <a:pt x="3727092" y="1066821"/>
                </a:cubicBezTo>
                <a:cubicBezTo>
                  <a:pt x="3720717" y="1065399"/>
                  <a:pt x="3717522" y="1062806"/>
                  <a:pt x="3716927" y="1058755"/>
                </a:cubicBezTo>
                <a:cubicBezTo>
                  <a:pt x="3716334" y="1055284"/>
                  <a:pt x="3714005" y="1051819"/>
                  <a:pt x="3711684" y="1050670"/>
                </a:cubicBezTo>
                <a:cubicBezTo>
                  <a:pt x="3709363" y="1049521"/>
                  <a:pt x="3703271" y="1046361"/>
                  <a:pt x="3698050" y="1043776"/>
                </a:cubicBezTo>
                <a:cubicBezTo>
                  <a:pt x="3693133" y="1041198"/>
                  <a:pt x="3686781" y="1039203"/>
                  <a:pt x="3683586" y="1039203"/>
                </a:cubicBezTo>
                <a:lnTo>
                  <a:pt x="3683510" y="1039203"/>
                </a:lnTo>
                <a:cubicBezTo>
                  <a:pt x="3680619" y="1039203"/>
                  <a:pt x="3676591" y="1038066"/>
                  <a:pt x="3674281" y="1036635"/>
                </a:cubicBezTo>
                <a:cubicBezTo>
                  <a:pt x="3667896" y="1032608"/>
                  <a:pt x="3680856" y="1016052"/>
                  <a:pt x="3690410" y="1016014"/>
                </a:cubicBezTo>
                <a:cubicBezTo>
                  <a:pt x="3706622" y="1015949"/>
                  <a:pt x="3720782" y="1009234"/>
                  <a:pt x="3725374" y="999373"/>
                </a:cubicBezTo>
                <a:cubicBezTo>
                  <a:pt x="3727957" y="993861"/>
                  <a:pt x="3731994" y="989792"/>
                  <a:pt x="3734889" y="989780"/>
                </a:cubicBezTo>
                <a:cubicBezTo>
                  <a:pt x="3737784" y="989768"/>
                  <a:pt x="3741830" y="988015"/>
                  <a:pt x="3743849" y="985981"/>
                </a:cubicBezTo>
                <a:cubicBezTo>
                  <a:pt x="3745866" y="983946"/>
                  <a:pt x="3749910" y="981324"/>
                  <a:pt x="3752511" y="980156"/>
                </a:cubicBezTo>
                <a:cubicBezTo>
                  <a:pt x="3755113" y="979276"/>
                  <a:pt x="3760293" y="971728"/>
                  <a:pt x="3764024" y="963607"/>
                </a:cubicBezTo>
                <a:cubicBezTo>
                  <a:pt x="3768907" y="952839"/>
                  <a:pt x="3770531" y="949878"/>
                  <a:pt x="3774771" y="949878"/>
                </a:cubicBezTo>
                <a:cubicBezTo>
                  <a:pt x="3776012" y="949878"/>
                  <a:pt x="3777478" y="950132"/>
                  <a:pt x="3779315" y="950518"/>
                </a:cubicBezTo>
                <a:cubicBezTo>
                  <a:pt x="3792624" y="952934"/>
                  <a:pt x="3802812" y="954241"/>
                  <a:pt x="3810593" y="954241"/>
                </a:cubicBezTo>
                <a:cubicBezTo>
                  <a:pt x="3826526" y="954241"/>
                  <a:pt x="3832370" y="948762"/>
                  <a:pt x="3834265" y="936111"/>
                </a:cubicBezTo>
                <a:cubicBezTo>
                  <a:pt x="3835397" y="929737"/>
                  <a:pt x="3839372" y="910325"/>
                  <a:pt x="3843067" y="893228"/>
                </a:cubicBezTo>
                <a:cubicBezTo>
                  <a:pt x="3847332" y="874104"/>
                  <a:pt x="3849853" y="852960"/>
                  <a:pt x="3849792" y="837906"/>
                </a:cubicBezTo>
                <a:cubicBezTo>
                  <a:pt x="3849684" y="810982"/>
                  <a:pt x="3849395" y="811273"/>
                  <a:pt x="3873685" y="803937"/>
                </a:cubicBezTo>
                <a:cubicBezTo>
                  <a:pt x="3885540" y="800125"/>
                  <a:pt x="3890142" y="792870"/>
                  <a:pt x="3890078" y="776947"/>
                </a:cubicBezTo>
                <a:cubicBezTo>
                  <a:pt x="3890347" y="771735"/>
                  <a:pt x="3892055" y="764490"/>
                  <a:pt x="3894355" y="760427"/>
                </a:cubicBezTo>
                <a:cubicBezTo>
                  <a:pt x="3896654" y="756365"/>
                  <a:pt x="3898367" y="750279"/>
                  <a:pt x="3898642" y="746515"/>
                </a:cubicBezTo>
                <a:cubicBezTo>
                  <a:pt x="3898627" y="743040"/>
                  <a:pt x="3900063" y="740139"/>
                  <a:pt x="3901511" y="740133"/>
                </a:cubicBezTo>
                <a:cubicBezTo>
                  <a:pt x="3903248" y="740126"/>
                  <a:pt x="3904399" y="738385"/>
                  <a:pt x="3904390" y="736359"/>
                </a:cubicBezTo>
                <a:cubicBezTo>
                  <a:pt x="3904361" y="729115"/>
                  <a:pt x="3909768" y="713144"/>
                  <a:pt x="3911952" y="713144"/>
                </a:cubicBezTo>
                <a:cubicBezTo>
                  <a:pt x="3912125" y="713144"/>
                  <a:pt x="3912277" y="713244"/>
                  <a:pt x="3912405" y="713456"/>
                </a:cubicBezTo>
                <a:cubicBezTo>
                  <a:pt x="3913570" y="715187"/>
                  <a:pt x="3927762" y="716868"/>
                  <a:pt x="3944267" y="717670"/>
                </a:cubicBezTo>
                <a:cubicBezTo>
                  <a:pt x="3960772" y="718182"/>
                  <a:pt x="3975835" y="720438"/>
                  <a:pt x="3977579" y="722169"/>
                </a:cubicBezTo>
                <a:cubicBezTo>
                  <a:pt x="3979517" y="724091"/>
                  <a:pt x="3983662" y="724909"/>
                  <a:pt x="3988637" y="724909"/>
                </a:cubicBezTo>
                <a:cubicBezTo>
                  <a:pt x="4001574" y="724909"/>
                  <a:pt x="4020126" y="719375"/>
                  <a:pt x="4020101" y="713311"/>
                </a:cubicBezTo>
                <a:cubicBezTo>
                  <a:pt x="4020090" y="710417"/>
                  <a:pt x="4021526" y="707805"/>
                  <a:pt x="4022974" y="707800"/>
                </a:cubicBezTo>
                <a:cubicBezTo>
                  <a:pt x="4024711" y="707792"/>
                  <a:pt x="4025857" y="704893"/>
                  <a:pt x="4025844" y="701419"/>
                </a:cubicBezTo>
                <a:cubicBezTo>
                  <a:pt x="4025829" y="697945"/>
                  <a:pt x="4028124" y="692724"/>
                  <a:pt x="4030718" y="689819"/>
                </a:cubicBezTo>
                <a:cubicBezTo>
                  <a:pt x="4036483" y="683427"/>
                  <a:pt x="4039539" y="651568"/>
                  <a:pt x="4034886" y="646087"/>
                </a:cubicBezTo>
                <a:cubicBezTo>
                  <a:pt x="4032850" y="643778"/>
                  <a:pt x="4032539" y="638569"/>
                  <a:pt x="4034246" y="631034"/>
                </a:cubicBezTo>
                <a:cubicBezTo>
                  <a:pt x="4035667" y="624660"/>
                  <a:pt x="4037075" y="614810"/>
                  <a:pt x="4037053" y="609311"/>
                </a:cubicBezTo>
                <a:cubicBezTo>
                  <a:pt x="4037014" y="599467"/>
                  <a:pt x="4024081" y="551171"/>
                  <a:pt x="4019125" y="542795"/>
                </a:cubicBezTo>
                <a:cubicBezTo>
                  <a:pt x="4017958" y="540484"/>
                  <a:pt x="4014459" y="534128"/>
                  <a:pt x="4011832" y="528928"/>
                </a:cubicBezTo>
                <a:cubicBezTo>
                  <a:pt x="4009209" y="524022"/>
                  <a:pt x="4005145" y="519699"/>
                  <a:pt x="4003116" y="519699"/>
                </a:cubicBezTo>
                <a:lnTo>
                  <a:pt x="4003103" y="519699"/>
                </a:lnTo>
                <a:cubicBezTo>
                  <a:pt x="4000786" y="519699"/>
                  <a:pt x="3996720" y="515087"/>
                  <a:pt x="3994095" y="509602"/>
                </a:cubicBezTo>
                <a:cubicBezTo>
                  <a:pt x="3989423" y="499778"/>
                  <a:pt x="3963002" y="480776"/>
                  <a:pt x="3940089" y="470446"/>
                </a:cubicBezTo>
                <a:cubicBezTo>
                  <a:pt x="3934578" y="467863"/>
                  <a:pt x="3931086" y="463534"/>
                  <a:pt x="3928737" y="455147"/>
                </a:cubicBezTo>
                <a:cubicBezTo>
                  <a:pt x="3926974" y="448497"/>
                  <a:pt x="3922593" y="439250"/>
                  <a:pt x="3919101" y="434632"/>
                </a:cubicBezTo>
                <a:cubicBezTo>
                  <a:pt x="3915606" y="429724"/>
                  <a:pt x="3912108" y="423659"/>
                  <a:pt x="3910938" y="420768"/>
                </a:cubicBezTo>
                <a:cubicBezTo>
                  <a:pt x="3909777" y="417613"/>
                  <a:pt x="3906054" y="415892"/>
                  <a:pt x="3899489" y="415892"/>
                </a:cubicBezTo>
                <a:cubicBezTo>
                  <a:pt x="3899439" y="415892"/>
                  <a:pt x="3899389" y="415892"/>
                  <a:pt x="3899338" y="415893"/>
                </a:cubicBezTo>
                <a:cubicBezTo>
                  <a:pt x="3899257" y="415893"/>
                  <a:pt x="3899176" y="415893"/>
                  <a:pt x="3899095" y="415893"/>
                </a:cubicBezTo>
                <a:cubicBezTo>
                  <a:pt x="3884724" y="415893"/>
                  <a:pt x="3872374" y="410749"/>
                  <a:pt x="3868890" y="403277"/>
                </a:cubicBezTo>
                <a:cubicBezTo>
                  <a:pt x="3865717" y="396143"/>
                  <a:pt x="3855504" y="392990"/>
                  <a:pt x="3835739" y="392990"/>
                </a:cubicBezTo>
                <a:cubicBezTo>
                  <a:pt x="3835486" y="392990"/>
                  <a:pt x="3835232" y="392991"/>
                  <a:pt x="3834976" y="392992"/>
                </a:cubicBezTo>
                <a:cubicBezTo>
                  <a:pt x="3834901" y="392992"/>
                  <a:pt x="3834825" y="392992"/>
                  <a:pt x="3834750" y="392992"/>
                </a:cubicBezTo>
                <a:cubicBezTo>
                  <a:pt x="3826767" y="392992"/>
                  <a:pt x="3821330" y="391274"/>
                  <a:pt x="3817873" y="387560"/>
                </a:cubicBezTo>
                <a:cubicBezTo>
                  <a:pt x="3815257" y="384675"/>
                  <a:pt x="3808000" y="380072"/>
                  <a:pt x="3801619" y="377202"/>
                </a:cubicBezTo>
                <a:cubicBezTo>
                  <a:pt x="3794368" y="374047"/>
                  <a:pt x="3790010" y="370011"/>
                  <a:pt x="3789997" y="366827"/>
                </a:cubicBezTo>
                <a:cubicBezTo>
                  <a:pt x="3789959" y="357274"/>
                  <a:pt x="3778055" y="348925"/>
                  <a:pt x="3745578" y="335738"/>
                </a:cubicBezTo>
                <a:cubicBezTo>
                  <a:pt x="3741271" y="334036"/>
                  <a:pt x="3731857" y="332637"/>
                  <a:pt x="3724927" y="332637"/>
                </a:cubicBezTo>
                <a:cubicBezTo>
                  <a:pt x="3724858" y="332637"/>
                  <a:pt x="3724789" y="332637"/>
                  <a:pt x="3724720" y="332637"/>
                </a:cubicBezTo>
                <a:cubicBezTo>
                  <a:pt x="3724670" y="332638"/>
                  <a:pt x="3724620" y="332638"/>
                  <a:pt x="3724569" y="332638"/>
                </a:cubicBezTo>
                <a:cubicBezTo>
                  <a:pt x="3717498" y="332638"/>
                  <a:pt x="3698542" y="330698"/>
                  <a:pt x="3682723" y="328175"/>
                </a:cubicBezTo>
                <a:cubicBezTo>
                  <a:pt x="3668885" y="325993"/>
                  <a:pt x="3655766" y="324951"/>
                  <a:pt x="3642965" y="324951"/>
                </a:cubicBezTo>
                <a:cubicBezTo>
                  <a:pt x="3637543" y="324951"/>
                  <a:pt x="3632177" y="325138"/>
                  <a:pt x="3626838" y="325504"/>
                </a:cubicBezTo>
                <a:cubicBezTo>
                  <a:pt x="3549561" y="330737"/>
                  <a:pt x="3546667" y="331037"/>
                  <a:pt x="3546682" y="334801"/>
                </a:cubicBezTo>
                <a:cubicBezTo>
                  <a:pt x="3546692" y="337406"/>
                  <a:pt x="3540910" y="339456"/>
                  <a:pt x="3530203" y="340657"/>
                </a:cubicBezTo>
                <a:cubicBezTo>
                  <a:pt x="3520942" y="341563"/>
                  <a:pt x="3508794" y="344217"/>
                  <a:pt x="3503302" y="346555"/>
                </a:cubicBezTo>
                <a:cubicBezTo>
                  <a:pt x="3497812" y="348894"/>
                  <a:pt x="3487981" y="352118"/>
                  <a:pt x="3481620" y="354170"/>
                </a:cubicBezTo>
                <a:cubicBezTo>
                  <a:pt x="3463693" y="359743"/>
                  <a:pt x="3446360" y="369076"/>
                  <a:pt x="3435111" y="379544"/>
                </a:cubicBezTo>
                <a:cubicBezTo>
                  <a:pt x="3429632" y="384777"/>
                  <a:pt x="3419816" y="391475"/>
                  <a:pt x="3413459" y="394686"/>
                </a:cubicBezTo>
                <a:cubicBezTo>
                  <a:pt x="3407393" y="397894"/>
                  <a:pt x="3400470" y="404292"/>
                  <a:pt x="3398171" y="408644"/>
                </a:cubicBezTo>
                <a:cubicBezTo>
                  <a:pt x="3392713" y="419087"/>
                  <a:pt x="3377725" y="435650"/>
                  <a:pt x="3369635" y="439735"/>
                </a:cubicBezTo>
                <a:cubicBezTo>
                  <a:pt x="3366457" y="441196"/>
                  <a:pt x="3361555" y="446137"/>
                  <a:pt x="3359255" y="450200"/>
                </a:cubicBezTo>
                <a:cubicBezTo>
                  <a:pt x="3356666" y="454263"/>
                  <a:pt x="3350913" y="463550"/>
                  <a:pt x="3346019" y="470518"/>
                </a:cubicBezTo>
                <a:cubicBezTo>
                  <a:pt x="3339113" y="480968"/>
                  <a:pt x="3337400" y="487054"/>
                  <a:pt x="3336601" y="504139"/>
                </a:cubicBezTo>
                <a:lnTo>
                  <a:pt x="3335526" y="524987"/>
                </a:lnTo>
                <a:lnTo>
                  <a:pt x="3323680" y="530825"/>
                </a:lnTo>
                <a:cubicBezTo>
                  <a:pt x="3317872" y="533759"/>
                  <a:pt x="3314676" y="535147"/>
                  <a:pt x="3312630" y="535147"/>
                </a:cubicBezTo>
                <a:cubicBezTo>
                  <a:pt x="3311012" y="535147"/>
                  <a:pt x="3310113" y="534279"/>
                  <a:pt x="3309212" y="532620"/>
                </a:cubicBezTo>
                <a:cubicBezTo>
                  <a:pt x="3308045" y="530309"/>
                  <a:pt x="3303107" y="526276"/>
                  <a:pt x="3298465" y="523979"/>
                </a:cubicBezTo>
                <a:cubicBezTo>
                  <a:pt x="3293533" y="521393"/>
                  <a:pt x="3288008" y="515335"/>
                  <a:pt x="3285671" y="510134"/>
                </a:cubicBezTo>
                <a:cubicBezTo>
                  <a:pt x="3280413" y="498285"/>
                  <a:pt x="3244654" y="461372"/>
                  <a:pt x="3232470" y="455051"/>
                </a:cubicBezTo>
                <a:cubicBezTo>
                  <a:pt x="3227248" y="452467"/>
                  <a:pt x="3222893" y="449300"/>
                  <a:pt x="3222887" y="447852"/>
                </a:cubicBezTo>
                <a:cubicBezTo>
                  <a:pt x="3222881" y="446405"/>
                  <a:pt x="3217946" y="442951"/>
                  <a:pt x="3212145" y="440368"/>
                </a:cubicBezTo>
                <a:cubicBezTo>
                  <a:pt x="3206054" y="437497"/>
                  <a:pt x="3200541" y="434335"/>
                  <a:pt x="3199667" y="433180"/>
                </a:cubicBezTo>
                <a:cubicBezTo>
                  <a:pt x="3196758" y="428854"/>
                  <a:pt x="3167814" y="415965"/>
                  <a:pt x="3161116" y="415965"/>
                </a:cubicBezTo>
                <a:lnTo>
                  <a:pt x="3161070" y="415965"/>
                </a:lnTo>
                <a:cubicBezTo>
                  <a:pt x="3157295" y="415965"/>
                  <a:pt x="3148908" y="412531"/>
                  <a:pt x="3142823" y="407932"/>
                </a:cubicBezTo>
                <a:cubicBezTo>
                  <a:pt x="3127146" y="397283"/>
                  <a:pt x="3119027" y="393842"/>
                  <a:pt x="3104252" y="391586"/>
                </a:cubicBezTo>
                <a:cubicBezTo>
                  <a:pt x="3096143" y="390750"/>
                  <a:pt x="3088602" y="387306"/>
                  <a:pt x="3084242" y="382981"/>
                </a:cubicBezTo>
                <a:cubicBezTo>
                  <a:pt x="3079897" y="378670"/>
                  <a:pt x="3073833" y="375805"/>
                  <a:pt x="3068920" y="375805"/>
                </a:cubicBezTo>
                <a:cubicBezTo>
                  <a:pt x="3068903" y="375805"/>
                  <a:pt x="3068886" y="375805"/>
                  <a:pt x="3068869" y="375805"/>
                </a:cubicBezTo>
                <a:cubicBezTo>
                  <a:pt x="3068843" y="375805"/>
                  <a:pt x="3068816" y="375805"/>
                  <a:pt x="3068790" y="375805"/>
                </a:cubicBezTo>
                <a:cubicBezTo>
                  <a:pt x="3063617" y="375805"/>
                  <a:pt x="3059587" y="373796"/>
                  <a:pt x="3057556" y="370060"/>
                </a:cubicBezTo>
                <a:cubicBezTo>
                  <a:pt x="3055806" y="366883"/>
                  <a:pt x="3047675" y="360836"/>
                  <a:pt x="3039263" y="356815"/>
                </a:cubicBezTo>
                <a:cubicBezTo>
                  <a:pt x="3030850" y="352508"/>
                  <a:pt x="3020402" y="346180"/>
                  <a:pt x="3015467" y="342726"/>
                </a:cubicBezTo>
                <a:cubicBezTo>
                  <a:pt x="3010821" y="339270"/>
                  <a:pt x="3000959" y="334678"/>
                  <a:pt x="2993712" y="332391"/>
                </a:cubicBezTo>
                <a:cubicBezTo>
                  <a:pt x="2986466" y="330393"/>
                  <a:pt x="2974281" y="324074"/>
                  <a:pt x="2966155" y="318895"/>
                </a:cubicBezTo>
                <a:cubicBezTo>
                  <a:pt x="2948446" y="306806"/>
                  <a:pt x="2939457" y="303368"/>
                  <a:pt x="2902363" y="293964"/>
                </a:cubicBezTo>
                <a:cubicBezTo>
                  <a:pt x="2886423" y="289685"/>
                  <a:pt x="2871349" y="284825"/>
                  <a:pt x="2869024" y="282807"/>
                </a:cubicBezTo>
                <a:cubicBezTo>
                  <a:pt x="2866700" y="280790"/>
                  <a:pt x="2856836" y="275619"/>
                  <a:pt x="2847264" y="271025"/>
                </a:cubicBezTo>
                <a:cubicBezTo>
                  <a:pt x="2837693" y="266720"/>
                  <a:pt x="2827829" y="261549"/>
                  <a:pt x="2825505" y="259532"/>
                </a:cubicBezTo>
                <a:cubicBezTo>
                  <a:pt x="2823182" y="257804"/>
                  <a:pt x="2815349" y="253783"/>
                  <a:pt x="2808390" y="251205"/>
                </a:cubicBezTo>
                <a:cubicBezTo>
                  <a:pt x="2801141" y="248339"/>
                  <a:pt x="2791858" y="243745"/>
                  <a:pt x="2787503" y="240577"/>
                </a:cubicBezTo>
                <a:cubicBezTo>
                  <a:pt x="2783156" y="237704"/>
                  <a:pt x="2777656" y="235125"/>
                  <a:pt x="2775621" y="235125"/>
                </a:cubicBezTo>
                <a:lnTo>
                  <a:pt x="2775603" y="235125"/>
                </a:lnTo>
                <a:cubicBezTo>
                  <a:pt x="2771522" y="235125"/>
                  <a:pt x="2745442" y="223369"/>
                  <a:pt x="2726307" y="213320"/>
                </a:cubicBezTo>
                <a:cubicBezTo>
                  <a:pt x="2722256" y="211026"/>
                  <a:pt x="2716768" y="209315"/>
                  <a:pt x="2714440" y="209315"/>
                </a:cubicBezTo>
                <a:lnTo>
                  <a:pt x="2714415" y="209315"/>
                </a:lnTo>
                <a:cubicBezTo>
                  <a:pt x="2712085" y="209315"/>
                  <a:pt x="2701073" y="204151"/>
                  <a:pt x="2690346" y="197831"/>
                </a:cubicBezTo>
                <a:cubicBezTo>
                  <a:pt x="2679332" y="191514"/>
                  <a:pt x="2668323" y="186351"/>
                  <a:pt x="2665412" y="186351"/>
                </a:cubicBezTo>
                <a:lnTo>
                  <a:pt x="2665379" y="186351"/>
                </a:lnTo>
                <a:cubicBezTo>
                  <a:pt x="2662776" y="186351"/>
                  <a:pt x="2659312" y="184633"/>
                  <a:pt x="2658150" y="182617"/>
                </a:cubicBezTo>
                <a:cubicBezTo>
                  <a:pt x="2656982" y="180304"/>
                  <a:pt x="2648561" y="173970"/>
                  <a:pt x="2639853" y="168214"/>
                </a:cubicBezTo>
                <a:cubicBezTo>
                  <a:pt x="2631144" y="162459"/>
                  <a:pt x="2620693" y="155263"/>
                  <a:pt x="2616919" y="152674"/>
                </a:cubicBezTo>
                <a:cubicBezTo>
                  <a:pt x="2611403" y="148642"/>
                  <a:pt x="2601553" y="147234"/>
                  <a:pt x="2574913" y="145893"/>
                </a:cubicBezTo>
                <a:cubicBezTo>
                  <a:pt x="2555512" y="144813"/>
                  <a:pt x="2530026" y="142600"/>
                  <a:pt x="2518150" y="140911"/>
                </a:cubicBezTo>
                <a:cubicBezTo>
                  <a:pt x="2479905" y="135604"/>
                  <a:pt x="2384906" y="132242"/>
                  <a:pt x="2310074" y="132242"/>
                </a:cubicBezTo>
                <a:cubicBezTo>
                  <a:pt x="2265882" y="132242"/>
                  <a:pt x="2228722" y="133415"/>
                  <a:pt x="2214437" y="136052"/>
                </a:cubicBezTo>
                <a:cubicBezTo>
                  <a:pt x="2191293" y="140198"/>
                  <a:pt x="2156280" y="144681"/>
                  <a:pt x="2123000" y="148000"/>
                </a:cubicBezTo>
                <a:cubicBezTo>
                  <a:pt x="2107084" y="149511"/>
                  <a:pt x="2090303" y="152184"/>
                  <a:pt x="2085678" y="153940"/>
                </a:cubicBezTo>
                <a:cubicBezTo>
                  <a:pt x="2081051" y="155407"/>
                  <a:pt x="2067450" y="156908"/>
                  <a:pt x="2055292" y="157246"/>
                </a:cubicBezTo>
                <a:cubicBezTo>
                  <a:pt x="2043133" y="157295"/>
                  <a:pt x="2026927" y="158808"/>
                  <a:pt x="2018827" y="160288"/>
                </a:cubicBezTo>
                <a:cubicBezTo>
                  <a:pt x="2011016" y="161768"/>
                  <a:pt x="1994525" y="164439"/>
                  <a:pt x="1982661" y="165934"/>
                </a:cubicBezTo>
                <a:cubicBezTo>
                  <a:pt x="1970797" y="167430"/>
                  <a:pt x="1953148" y="170106"/>
                  <a:pt x="1943601" y="171881"/>
                </a:cubicBezTo>
                <a:cubicBezTo>
                  <a:pt x="1936375" y="173445"/>
                  <a:pt x="1924168" y="174364"/>
                  <a:pt x="1913134" y="174364"/>
                </a:cubicBezTo>
                <a:cubicBezTo>
                  <a:pt x="1909594" y="174364"/>
                  <a:pt x="1906174" y="174269"/>
                  <a:pt x="1903079" y="174071"/>
                </a:cubicBezTo>
                <a:cubicBezTo>
                  <a:pt x="1879334" y="172718"/>
                  <a:pt x="1865131" y="168434"/>
                  <a:pt x="1852353" y="158641"/>
                </a:cubicBezTo>
                <a:cubicBezTo>
                  <a:pt x="1841027" y="150001"/>
                  <a:pt x="1798704" y="136275"/>
                  <a:pt x="1766836" y="130613"/>
                </a:cubicBezTo>
                <a:cubicBezTo>
                  <a:pt x="1750901" y="127782"/>
                  <a:pt x="1734674" y="124083"/>
                  <a:pt x="1730615" y="122653"/>
                </a:cubicBezTo>
                <a:cubicBezTo>
                  <a:pt x="1719612" y="118650"/>
                  <a:pt x="1680576" y="109272"/>
                  <a:pt x="1674421" y="109272"/>
                </a:cubicBezTo>
                <a:lnTo>
                  <a:pt x="1674374" y="109272"/>
                </a:lnTo>
                <a:cubicBezTo>
                  <a:pt x="1668575" y="109272"/>
                  <a:pt x="1656672" y="100629"/>
                  <a:pt x="1634036" y="79615"/>
                </a:cubicBezTo>
                <a:cubicBezTo>
                  <a:pt x="1625609" y="71831"/>
                  <a:pt x="1613987" y="61456"/>
                  <a:pt x="1607888" y="56559"/>
                </a:cubicBezTo>
                <a:cubicBezTo>
                  <a:pt x="1601787" y="51372"/>
                  <a:pt x="1586388" y="37538"/>
                  <a:pt x="1573601" y="25430"/>
                </a:cubicBezTo>
                <a:cubicBezTo>
                  <a:pt x="1558779" y="11304"/>
                  <a:pt x="1547164" y="2665"/>
                  <a:pt x="1541659" y="1529"/>
                </a:cubicBezTo>
                <a:cubicBezTo>
                  <a:pt x="1536376" y="535"/>
                  <a:pt x="1532127" y="0"/>
                  <a:pt x="1528489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518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928EDC7-BEB6-6FB9-D69C-351F85A50950}"/>
              </a:ext>
            </a:extLst>
          </p:cNvPr>
          <p:cNvSpPr/>
          <p:nvPr/>
        </p:nvSpPr>
        <p:spPr>
          <a:xfrm>
            <a:off x="4596273" y="1791986"/>
            <a:ext cx="1931536" cy="3651935"/>
          </a:xfrm>
          <a:custGeom>
            <a:avLst/>
            <a:gdLst>
              <a:gd name="connsiteX0" fmla="*/ 632860 w 1931536"/>
              <a:gd name="connsiteY0" fmla="*/ 948475 h 3651935"/>
              <a:gd name="connsiteX1" fmla="*/ 898178 w 1931536"/>
              <a:gd name="connsiteY1" fmla="*/ 1128502 h 3651935"/>
              <a:gd name="connsiteX2" fmla="*/ 964516 w 1931536"/>
              <a:gd name="connsiteY2" fmla="*/ 1545432 h 3651935"/>
              <a:gd name="connsiteX3" fmla="*/ 1116128 w 1931536"/>
              <a:gd name="connsiteY3" fmla="*/ 1820227 h 3651935"/>
              <a:gd name="connsiteX4" fmla="*/ 1106651 w 1931536"/>
              <a:gd name="connsiteY4" fmla="*/ 2019207 h 3651935"/>
              <a:gd name="connsiteX5" fmla="*/ 1210880 w 1931536"/>
              <a:gd name="connsiteY5" fmla="*/ 2275064 h 3651935"/>
              <a:gd name="connsiteX6" fmla="*/ 1277217 w 1931536"/>
              <a:gd name="connsiteY6" fmla="*/ 2502474 h 3651935"/>
              <a:gd name="connsiteX7" fmla="*/ 1457244 w 1931536"/>
              <a:gd name="connsiteY7" fmla="*/ 2635117 h 3651935"/>
              <a:gd name="connsiteX8" fmla="*/ 1769945 w 1931536"/>
              <a:gd name="connsiteY8" fmla="*/ 3089954 h 3651935"/>
              <a:gd name="connsiteX9" fmla="*/ 1931018 w 1931536"/>
              <a:gd name="connsiteY9" fmla="*/ 3184722 h 3651935"/>
              <a:gd name="connsiteX10" fmla="*/ 1883651 w 1931536"/>
              <a:gd name="connsiteY10" fmla="*/ 3288951 h 3651935"/>
              <a:gd name="connsiteX11" fmla="*/ 1836283 w 1931536"/>
              <a:gd name="connsiteY11" fmla="*/ 3516377 h 3651935"/>
              <a:gd name="connsiteX12" fmla="*/ 1713101 w 1931536"/>
              <a:gd name="connsiteY12" fmla="*/ 3649020 h 3651935"/>
              <a:gd name="connsiteX13" fmla="*/ 1618349 w 1931536"/>
              <a:gd name="connsiteY13" fmla="*/ 3649020 h 3651935"/>
              <a:gd name="connsiteX14" fmla="*/ 1675194 w 1931536"/>
              <a:gd name="connsiteY14" fmla="*/ 3535315 h 3651935"/>
              <a:gd name="connsiteX15" fmla="*/ 1675194 w 1931536"/>
              <a:gd name="connsiteY15" fmla="*/ 3307904 h 3651935"/>
              <a:gd name="connsiteX16" fmla="*/ 1438306 w 1931536"/>
              <a:gd name="connsiteY16" fmla="*/ 3071001 h 3651935"/>
              <a:gd name="connsiteX17" fmla="*/ 1220373 w 1931536"/>
              <a:gd name="connsiteY17" fmla="*/ 2853067 h 3651935"/>
              <a:gd name="connsiteX18" fmla="*/ 1030853 w 1931536"/>
              <a:gd name="connsiteY18" fmla="*/ 2682517 h 3651935"/>
              <a:gd name="connsiteX19" fmla="*/ 689721 w 1931536"/>
              <a:gd name="connsiteY19" fmla="*/ 2180296 h 3651935"/>
              <a:gd name="connsiteX20" fmla="*/ 1078221 w 1931536"/>
              <a:gd name="connsiteY20" fmla="*/ 1839164 h 3651935"/>
              <a:gd name="connsiteX21" fmla="*/ 888701 w 1931536"/>
              <a:gd name="connsiteY21" fmla="*/ 2047637 h 3651935"/>
              <a:gd name="connsiteX22" fmla="*/ 405434 w 1931536"/>
              <a:gd name="connsiteY22" fmla="*/ 2284525 h 3651935"/>
              <a:gd name="connsiteX23" fmla="*/ 16934 w 1931536"/>
              <a:gd name="connsiteY23" fmla="*/ 2350846 h 3651935"/>
              <a:gd name="connsiteX24" fmla="*/ 149593 w 1931536"/>
              <a:gd name="connsiteY24" fmla="*/ 2104482 h 3651935"/>
              <a:gd name="connsiteX25" fmla="*/ 528632 w 1931536"/>
              <a:gd name="connsiteY25" fmla="*/ 1763350 h 3651935"/>
              <a:gd name="connsiteX26" fmla="*/ 452818 w 1931536"/>
              <a:gd name="connsiteY26" fmla="*/ 1772827 h 3651935"/>
              <a:gd name="connsiteX27" fmla="*/ 452818 w 1931536"/>
              <a:gd name="connsiteY27" fmla="*/ 1498032 h 3651935"/>
              <a:gd name="connsiteX28" fmla="*/ 348589 w 1931536"/>
              <a:gd name="connsiteY28" fmla="*/ 1336943 h 3651935"/>
              <a:gd name="connsiteX29" fmla="*/ 329636 w 1931536"/>
              <a:gd name="connsiteY29" fmla="*/ 1242191 h 3651935"/>
              <a:gd name="connsiteX30" fmla="*/ 320159 w 1931536"/>
              <a:gd name="connsiteY30" fmla="*/ 891582 h 3651935"/>
              <a:gd name="connsiteX31" fmla="*/ 405434 w 1931536"/>
              <a:gd name="connsiteY31" fmla="*/ 626265 h 3651935"/>
              <a:gd name="connsiteX32" fmla="*/ 225407 w 1931536"/>
              <a:gd name="connsiteY32" fmla="*/ 569404 h 3651935"/>
              <a:gd name="connsiteX33" fmla="*/ 187500 w 1931536"/>
              <a:gd name="connsiteY33" fmla="*/ 360931 h 3651935"/>
              <a:gd name="connsiteX34" fmla="*/ 215930 w 1931536"/>
              <a:gd name="connsiteY34" fmla="*/ 237749 h 3651935"/>
              <a:gd name="connsiteX35" fmla="*/ 234884 w 1931536"/>
              <a:gd name="connsiteY35" fmla="*/ 67183 h 3651935"/>
              <a:gd name="connsiteX36" fmla="*/ 727628 w 1931536"/>
              <a:gd name="connsiteY36" fmla="*/ 190381 h 3651935"/>
              <a:gd name="connsiteX37" fmla="*/ 623384 w 1931536"/>
              <a:gd name="connsiteY37" fmla="*/ 474652 h 3651935"/>
              <a:gd name="connsiteX38" fmla="*/ 737105 w 1931536"/>
              <a:gd name="connsiteY38" fmla="*/ 626265 h 3651935"/>
              <a:gd name="connsiteX39" fmla="*/ 983469 w 1931536"/>
              <a:gd name="connsiteY39" fmla="*/ 901059 h 3651935"/>
              <a:gd name="connsiteX40" fmla="*/ 1040314 w 1931536"/>
              <a:gd name="connsiteY40" fmla="*/ 929489 h 3651935"/>
              <a:gd name="connsiteX41" fmla="*/ 1163512 w 1931536"/>
              <a:gd name="connsiteY41" fmla="*/ 1033718 h 3651935"/>
              <a:gd name="connsiteX42" fmla="*/ 1229833 w 1931536"/>
              <a:gd name="connsiteY42" fmla="*/ 1374850 h 3651935"/>
              <a:gd name="connsiteX43" fmla="*/ 1191926 w 1931536"/>
              <a:gd name="connsiteY43" fmla="*/ 1535939 h 3651935"/>
              <a:gd name="connsiteX44" fmla="*/ 1324585 w 1931536"/>
              <a:gd name="connsiteY44" fmla="*/ 1687552 h 3651935"/>
              <a:gd name="connsiteX45" fmla="*/ 1343539 w 1931536"/>
              <a:gd name="connsiteY45" fmla="*/ 1744396 h 3651935"/>
              <a:gd name="connsiteX46" fmla="*/ 1400399 w 1931536"/>
              <a:gd name="connsiteY46" fmla="*/ 1839148 h 3651935"/>
              <a:gd name="connsiteX47" fmla="*/ 1163512 w 1931536"/>
              <a:gd name="connsiteY47" fmla="*/ 1791780 h 3651935"/>
              <a:gd name="connsiteX48" fmla="*/ 1068760 w 1931536"/>
              <a:gd name="connsiteY48" fmla="*/ 1545400 h 3651935"/>
              <a:gd name="connsiteX49" fmla="*/ 1011900 w 1931536"/>
              <a:gd name="connsiteY49" fmla="*/ 1422218 h 3651935"/>
              <a:gd name="connsiteX50" fmla="*/ 945578 w 1931536"/>
              <a:gd name="connsiteY50" fmla="*/ 1137947 h 3651935"/>
              <a:gd name="connsiteX51" fmla="*/ 784489 w 1931536"/>
              <a:gd name="connsiteY51" fmla="*/ 1043195 h 3651935"/>
              <a:gd name="connsiteX52" fmla="*/ 632860 w 1931536"/>
              <a:gd name="connsiteY52" fmla="*/ 948475 h 3651935"/>
              <a:gd name="connsiteX53" fmla="*/ 547585 w 1931536"/>
              <a:gd name="connsiteY53" fmla="*/ 1753905 h 3651935"/>
              <a:gd name="connsiteX54" fmla="*/ 594953 w 1931536"/>
              <a:gd name="connsiteY54" fmla="*/ 1687584 h 3651935"/>
              <a:gd name="connsiteX55" fmla="*/ 547585 w 1931536"/>
              <a:gd name="connsiteY55" fmla="*/ 1753905 h 365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931536" h="3651935">
                <a:moveTo>
                  <a:pt x="632860" y="948475"/>
                </a:moveTo>
                <a:cubicBezTo>
                  <a:pt x="696909" y="1032880"/>
                  <a:pt x="806892" y="1071351"/>
                  <a:pt x="898178" y="1128502"/>
                </a:cubicBezTo>
                <a:cubicBezTo>
                  <a:pt x="900612" y="1293508"/>
                  <a:pt x="889346" y="1426392"/>
                  <a:pt x="964516" y="1545432"/>
                </a:cubicBezTo>
                <a:cubicBezTo>
                  <a:pt x="1034640" y="1656494"/>
                  <a:pt x="1101591" y="1708375"/>
                  <a:pt x="1116128" y="1820227"/>
                </a:cubicBezTo>
                <a:cubicBezTo>
                  <a:pt x="1124074" y="1881390"/>
                  <a:pt x="1095579" y="1938042"/>
                  <a:pt x="1106651" y="2019207"/>
                </a:cubicBezTo>
                <a:cubicBezTo>
                  <a:pt x="1117401" y="2098035"/>
                  <a:pt x="1198486" y="2178652"/>
                  <a:pt x="1210880" y="2275064"/>
                </a:cubicBezTo>
                <a:cubicBezTo>
                  <a:pt x="1223145" y="2370412"/>
                  <a:pt x="1216472" y="2437362"/>
                  <a:pt x="1277217" y="2502474"/>
                </a:cubicBezTo>
                <a:cubicBezTo>
                  <a:pt x="1325584" y="2554323"/>
                  <a:pt x="1403865" y="2580078"/>
                  <a:pt x="1457244" y="2635117"/>
                </a:cubicBezTo>
                <a:cubicBezTo>
                  <a:pt x="1595092" y="2777269"/>
                  <a:pt x="1631597" y="2985275"/>
                  <a:pt x="1769945" y="3089954"/>
                </a:cubicBezTo>
                <a:cubicBezTo>
                  <a:pt x="1824743" y="3099899"/>
                  <a:pt x="1921074" y="3118594"/>
                  <a:pt x="1931018" y="3184722"/>
                </a:cubicBezTo>
                <a:cubicBezTo>
                  <a:pt x="1936063" y="3218262"/>
                  <a:pt x="1903056" y="3239810"/>
                  <a:pt x="1883651" y="3288951"/>
                </a:cubicBezTo>
                <a:cubicBezTo>
                  <a:pt x="1859862" y="3349196"/>
                  <a:pt x="1858960" y="3461402"/>
                  <a:pt x="1836283" y="3516377"/>
                </a:cubicBezTo>
                <a:cubicBezTo>
                  <a:pt x="1815170" y="3567533"/>
                  <a:pt x="1734988" y="3642831"/>
                  <a:pt x="1713101" y="3649020"/>
                </a:cubicBezTo>
                <a:cubicBezTo>
                  <a:pt x="1679529" y="3658545"/>
                  <a:pt x="1635756" y="3640978"/>
                  <a:pt x="1618349" y="3649020"/>
                </a:cubicBezTo>
                <a:cubicBezTo>
                  <a:pt x="1608614" y="3582441"/>
                  <a:pt x="1666958" y="3583924"/>
                  <a:pt x="1675194" y="3535315"/>
                </a:cubicBezTo>
                <a:cubicBezTo>
                  <a:pt x="1645377" y="3455568"/>
                  <a:pt x="1687024" y="3380963"/>
                  <a:pt x="1675194" y="3307904"/>
                </a:cubicBezTo>
                <a:cubicBezTo>
                  <a:pt x="1655563" y="3186608"/>
                  <a:pt x="1528158" y="3138547"/>
                  <a:pt x="1438306" y="3071001"/>
                </a:cubicBezTo>
                <a:cubicBezTo>
                  <a:pt x="1365216" y="3016074"/>
                  <a:pt x="1285421" y="2926367"/>
                  <a:pt x="1220373" y="2853067"/>
                </a:cubicBezTo>
                <a:cubicBezTo>
                  <a:pt x="1167445" y="2793434"/>
                  <a:pt x="1120061" y="2709819"/>
                  <a:pt x="1030853" y="2682517"/>
                </a:cubicBezTo>
                <a:cubicBezTo>
                  <a:pt x="939760" y="2492498"/>
                  <a:pt x="775222" y="2375924"/>
                  <a:pt x="689721" y="2180296"/>
                </a:cubicBezTo>
                <a:cubicBezTo>
                  <a:pt x="801524" y="2048894"/>
                  <a:pt x="1051241" y="2055389"/>
                  <a:pt x="1078221" y="1839164"/>
                </a:cubicBezTo>
                <a:cubicBezTo>
                  <a:pt x="1044569" y="1938171"/>
                  <a:pt x="958858" y="1985119"/>
                  <a:pt x="888701" y="2047637"/>
                </a:cubicBezTo>
                <a:cubicBezTo>
                  <a:pt x="694637" y="2093635"/>
                  <a:pt x="587813" y="2226842"/>
                  <a:pt x="405434" y="2284525"/>
                </a:cubicBezTo>
                <a:cubicBezTo>
                  <a:pt x="254821" y="2188870"/>
                  <a:pt x="157877" y="2328943"/>
                  <a:pt x="16934" y="2350846"/>
                </a:cubicBezTo>
                <a:cubicBezTo>
                  <a:pt x="-47453" y="2241670"/>
                  <a:pt x="88187" y="2172093"/>
                  <a:pt x="149593" y="2104482"/>
                </a:cubicBezTo>
                <a:cubicBezTo>
                  <a:pt x="264120" y="1978382"/>
                  <a:pt x="367494" y="1842613"/>
                  <a:pt x="528632" y="1763350"/>
                </a:cubicBezTo>
                <a:cubicBezTo>
                  <a:pt x="518655" y="1744912"/>
                  <a:pt x="490128" y="1787267"/>
                  <a:pt x="452818" y="1772827"/>
                </a:cubicBezTo>
                <a:cubicBezTo>
                  <a:pt x="438312" y="1666084"/>
                  <a:pt x="475913" y="1582775"/>
                  <a:pt x="452818" y="1498032"/>
                </a:cubicBezTo>
                <a:cubicBezTo>
                  <a:pt x="435492" y="1434434"/>
                  <a:pt x="371830" y="1392095"/>
                  <a:pt x="348589" y="1336943"/>
                </a:cubicBezTo>
                <a:cubicBezTo>
                  <a:pt x="337001" y="1309463"/>
                  <a:pt x="339209" y="1276472"/>
                  <a:pt x="329636" y="1242191"/>
                </a:cubicBezTo>
                <a:cubicBezTo>
                  <a:pt x="294726" y="1117268"/>
                  <a:pt x="241911" y="1021727"/>
                  <a:pt x="320159" y="891582"/>
                </a:cubicBezTo>
                <a:cubicBezTo>
                  <a:pt x="310956" y="765515"/>
                  <a:pt x="375230" y="712942"/>
                  <a:pt x="405434" y="626265"/>
                </a:cubicBezTo>
                <a:cubicBezTo>
                  <a:pt x="388914" y="542763"/>
                  <a:pt x="274322" y="613548"/>
                  <a:pt x="225407" y="569404"/>
                </a:cubicBezTo>
                <a:cubicBezTo>
                  <a:pt x="208275" y="491833"/>
                  <a:pt x="232047" y="419484"/>
                  <a:pt x="187500" y="360931"/>
                </a:cubicBezTo>
                <a:cubicBezTo>
                  <a:pt x="215850" y="318366"/>
                  <a:pt x="213255" y="304457"/>
                  <a:pt x="215930" y="237749"/>
                </a:cubicBezTo>
                <a:cubicBezTo>
                  <a:pt x="218187" y="181565"/>
                  <a:pt x="260075" y="150379"/>
                  <a:pt x="234884" y="67183"/>
                </a:cubicBezTo>
                <a:cubicBezTo>
                  <a:pt x="394974" y="-41510"/>
                  <a:pt x="711028" y="-30389"/>
                  <a:pt x="727628" y="190381"/>
                </a:cubicBezTo>
                <a:cubicBezTo>
                  <a:pt x="736202" y="304521"/>
                  <a:pt x="616163" y="378224"/>
                  <a:pt x="623384" y="474652"/>
                </a:cubicBezTo>
                <a:cubicBezTo>
                  <a:pt x="627316" y="527032"/>
                  <a:pt x="684660" y="567131"/>
                  <a:pt x="737105" y="626265"/>
                </a:cubicBezTo>
                <a:cubicBezTo>
                  <a:pt x="824523" y="724884"/>
                  <a:pt x="875437" y="816461"/>
                  <a:pt x="983469" y="901059"/>
                </a:cubicBezTo>
                <a:cubicBezTo>
                  <a:pt x="999779" y="913824"/>
                  <a:pt x="1024697" y="917966"/>
                  <a:pt x="1040314" y="929489"/>
                </a:cubicBezTo>
                <a:cubicBezTo>
                  <a:pt x="1069517" y="951006"/>
                  <a:pt x="1138192" y="998406"/>
                  <a:pt x="1163512" y="1033718"/>
                </a:cubicBezTo>
                <a:cubicBezTo>
                  <a:pt x="1218116" y="1109935"/>
                  <a:pt x="1241438" y="1265512"/>
                  <a:pt x="1229833" y="1374850"/>
                </a:cubicBezTo>
                <a:cubicBezTo>
                  <a:pt x="1223193" y="1437335"/>
                  <a:pt x="1186898" y="1466008"/>
                  <a:pt x="1191926" y="1535939"/>
                </a:cubicBezTo>
                <a:cubicBezTo>
                  <a:pt x="1197615" y="1615041"/>
                  <a:pt x="1249028" y="1642763"/>
                  <a:pt x="1324585" y="1687552"/>
                </a:cubicBezTo>
                <a:cubicBezTo>
                  <a:pt x="1345682" y="1704442"/>
                  <a:pt x="1329598" y="1724621"/>
                  <a:pt x="1343539" y="1744396"/>
                </a:cubicBezTo>
                <a:cubicBezTo>
                  <a:pt x="1362363" y="1771118"/>
                  <a:pt x="1420352" y="1773794"/>
                  <a:pt x="1400399" y="1839148"/>
                </a:cubicBezTo>
                <a:cubicBezTo>
                  <a:pt x="1299781" y="1889594"/>
                  <a:pt x="1220244" y="1844531"/>
                  <a:pt x="1163512" y="1791780"/>
                </a:cubicBezTo>
                <a:cubicBezTo>
                  <a:pt x="1099672" y="1732421"/>
                  <a:pt x="1111599" y="1661619"/>
                  <a:pt x="1068760" y="1545400"/>
                </a:cubicBezTo>
                <a:cubicBezTo>
                  <a:pt x="1055996" y="1510781"/>
                  <a:pt x="1027726" y="1473824"/>
                  <a:pt x="1011900" y="1422218"/>
                </a:cubicBezTo>
                <a:cubicBezTo>
                  <a:pt x="974008" y="1298649"/>
                  <a:pt x="971817" y="1182381"/>
                  <a:pt x="945578" y="1137947"/>
                </a:cubicBezTo>
                <a:cubicBezTo>
                  <a:pt x="911813" y="1080780"/>
                  <a:pt x="828440" y="1066097"/>
                  <a:pt x="784489" y="1043195"/>
                </a:cubicBezTo>
                <a:cubicBezTo>
                  <a:pt x="725936" y="1012734"/>
                  <a:pt x="686933" y="983642"/>
                  <a:pt x="632860" y="948475"/>
                </a:cubicBezTo>
                <a:close/>
                <a:moveTo>
                  <a:pt x="547585" y="1753905"/>
                </a:moveTo>
                <a:cubicBezTo>
                  <a:pt x="553549" y="1727812"/>
                  <a:pt x="612456" y="1705699"/>
                  <a:pt x="594953" y="1687584"/>
                </a:cubicBezTo>
                <a:cubicBezTo>
                  <a:pt x="590731" y="1715418"/>
                  <a:pt x="522701" y="1728392"/>
                  <a:pt x="547585" y="1753905"/>
                </a:cubicBezTo>
                <a:close/>
              </a:path>
            </a:pathLst>
          </a:custGeom>
          <a:solidFill>
            <a:srgbClr val="000000"/>
          </a:solidFill>
          <a:ln w="161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364267A-5D4B-C290-E0C3-26884A588C88}"/>
              </a:ext>
            </a:extLst>
          </p:cNvPr>
          <p:cNvSpPr/>
          <p:nvPr/>
        </p:nvSpPr>
        <p:spPr>
          <a:xfrm>
            <a:off x="1237788" y="1917481"/>
            <a:ext cx="1474156" cy="3531488"/>
          </a:xfrm>
          <a:custGeom>
            <a:avLst/>
            <a:gdLst>
              <a:gd name="connsiteX0" fmla="*/ 1300245 w 1474156"/>
              <a:gd name="connsiteY0" fmla="*/ 1836883 h 3531488"/>
              <a:gd name="connsiteX1" fmla="*/ 1101248 w 1474156"/>
              <a:gd name="connsiteY1" fmla="*/ 1789515 h 3531488"/>
              <a:gd name="connsiteX2" fmla="*/ 1053880 w 1474156"/>
              <a:gd name="connsiteY2" fmla="*/ 2007449 h 3531488"/>
              <a:gd name="connsiteX3" fmla="*/ 1053880 w 1474156"/>
              <a:gd name="connsiteY3" fmla="*/ 2538084 h 3531488"/>
              <a:gd name="connsiteX4" fmla="*/ 1158109 w 1474156"/>
              <a:gd name="connsiteY4" fmla="*/ 2661283 h 3531488"/>
              <a:gd name="connsiteX5" fmla="*/ 1233907 w 1474156"/>
              <a:gd name="connsiteY5" fmla="*/ 2812895 h 3531488"/>
              <a:gd name="connsiteX6" fmla="*/ 1347628 w 1474156"/>
              <a:gd name="connsiteY6" fmla="*/ 3125580 h 3531488"/>
              <a:gd name="connsiteX7" fmla="*/ 1470811 w 1474156"/>
              <a:gd name="connsiteY7" fmla="*/ 3229825 h 3531488"/>
              <a:gd name="connsiteX8" fmla="*/ 1347628 w 1474156"/>
              <a:gd name="connsiteY8" fmla="*/ 3409868 h 3531488"/>
              <a:gd name="connsiteX9" fmla="*/ 1053880 w 1474156"/>
              <a:gd name="connsiteY9" fmla="*/ 3523573 h 3531488"/>
              <a:gd name="connsiteX10" fmla="*/ 1120202 w 1474156"/>
              <a:gd name="connsiteY10" fmla="*/ 3476205 h 3531488"/>
              <a:gd name="connsiteX11" fmla="*/ 1196016 w 1474156"/>
              <a:gd name="connsiteY11" fmla="*/ 3343546 h 3531488"/>
              <a:gd name="connsiteX12" fmla="*/ 1025450 w 1474156"/>
              <a:gd name="connsiteY12" fmla="*/ 2936093 h 3531488"/>
              <a:gd name="connsiteX13" fmla="*/ 959129 w 1474156"/>
              <a:gd name="connsiteY13" fmla="*/ 2841341 h 3531488"/>
              <a:gd name="connsiteX14" fmla="*/ 883314 w 1474156"/>
              <a:gd name="connsiteY14" fmla="*/ 2765543 h 3531488"/>
              <a:gd name="connsiteX15" fmla="*/ 835947 w 1474156"/>
              <a:gd name="connsiteY15" fmla="*/ 2651822 h 3531488"/>
              <a:gd name="connsiteX16" fmla="*/ 760132 w 1474156"/>
              <a:gd name="connsiteY16" fmla="*/ 2538101 h 3531488"/>
              <a:gd name="connsiteX17" fmla="*/ 750656 w 1474156"/>
              <a:gd name="connsiteY17" fmla="*/ 2329644 h 3531488"/>
              <a:gd name="connsiteX18" fmla="*/ 693795 w 1474156"/>
              <a:gd name="connsiteY18" fmla="*/ 2121154 h 3531488"/>
              <a:gd name="connsiteX19" fmla="*/ 466384 w 1474156"/>
              <a:gd name="connsiteY19" fmla="*/ 2215922 h 3531488"/>
              <a:gd name="connsiteX20" fmla="*/ 561136 w 1474156"/>
              <a:gd name="connsiteY20" fmla="*/ 2234876 h 3531488"/>
              <a:gd name="connsiteX21" fmla="*/ 731702 w 1474156"/>
              <a:gd name="connsiteY21" fmla="*/ 2329644 h 3531488"/>
              <a:gd name="connsiteX22" fmla="*/ 741179 w 1474156"/>
              <a:gd name="connsiteY22" fmla="*/ 2519147 h 3531488"/>
              <a:gd name="connsiteX23" fmla="*/ 570613 w 1474156"/>
              <a:gd name="connsiteY23" fmla="*/ 2538101 h 3531488"/>
              <a:gd name="connsiteX24" fmla="*/ 182113 w 1474156"/>
              <a:gd name="connsiteY24" fmla="*/ 2424395 h 3531488"/>
              <a:gd name="connsiteX25" fmla="*/ 220020 w 1474156"/>
              <a:gd name="connsiteY25" fmla="*/ 2111694 h 3531488"/>
              <a:gd name="connsiteX26" fmla="*/ 295834 w 1474156"/>
              <a:gd name="connsiteY26" fmla="*/ 1969574 h 3531488"/>
              <a:gd name="connsiteX27" fmla="*/ 561152 w 1474156"/>
              <a:gd name="connsiteY27" fmla="*/ 1694780 h 3531488"/>
              <a:gd name="connsiteX28" fmla="*/ 561152 w 1474156"/>
              <a:gd name="connsiteY28" fmla="*/ 1609489 h 3531488"/>
              <a:gd name="connsiteX29" fmla="*/ 703288 w 1474156"/>
              <a:gd name="connsiteY29" fmla="*/ 1040946 h 3531488"/>
              <a:gd name="connsiteX30" fmla="*/ 655920 w 1474156"/>
              <a:gd name="connsiteY30" fmla="*/ 1543167 h 3531488"/>
              <a:gd name="connsiteX31" fmla="*/ 305327 w 1474156"/>
              <a:gd name="connsiteY31" fmla="*/ 1571598 h 3531488"/>
              <a:gd name="connsiteX32" fmla="*/ 163192 w 1474156"/>
              <a:gd name="connsiteY32" fmla="*/ 1600028 h 3531488"/>
              <a:gd name="connsiteX33" fmla="*/ 11579 w 1474156"/>
              <a:gd name="connsiteY33" fmla="*/ 1486323 h 3531488"/>
              <a:gd name="connsiteX34" fmla="*/ 220052 w 1474156"/>
              <a:gd name="connsiteY34" fmla="*/ 1438955 h 3531488"/>
              <a:gd name="connsiteX35" fmla="*/ 504324 w 1474156"/>
              <a:gd name="connsiteY35" fmla="*/ 1315757 h 3531488"/>
              <a:gd name="connsiteX36" fmla="*/ 485370 w 1474156"/>
              <a:gd name="connsiteY36" fmla="*/ 841982 h 3531488"/>
              <a:gd name="connsiteX37" fmla="*/ 466417 w 1474156"/>
              <a:gd name="connsiteY37" fmla="*/ 1325249 h 3531488"/>
              <a:gd name="connsiteX38" fmla="*/ 400079 w 1474156"/>
              <a:gd name="connsiteY38" fmla="*/ 1211528 h 3531488"/>
              <a:gd name="connsiteX39" fmla="*/ 371649 w 1474156"/>
              <a:gd name="connsiteY39" fmla="*/ 832505 h 3531488"/>
              <a:gd name="connsiteX40" fmla="*/ 419033 w 1474156"/>
              <a:gd name="connsiteY40" fmla="*/ 567187 h 3531488"/>
              <a:gd name="connsiteX41" fmla="*/ 305327 w 1474156"/>
              <a:gd name="connsiteY41" fmla="*/ 557711 h 3531488"/>
              <a:gd name="connsiteX42" fmla="*/ 276897 w 1474156"/>
              <a:gd name="connsiteY42" fmla="*/ 425052 h 3531488"/>
              <a:gd name="connsiteX43" fmla="*/ 238990 w 1474156"/>
              <a:gd name="connsiteY43" fmla="*/ 368191 h 3531488"/>
              <a:gd name="connsiteX44" fmla="*/ 267420 w 1474156"/>
              <a:gd name="connsiteY44" fmla="*/ 55506 h 3531488"/>
              <a:gd name="connsiteX45" fmla="*/ 703304 w 1474156"/>
              <a:gd name="connsiteY45" fmla="*/ 216595 h 3531488"/>
              <a:gd name="connsiteX46" fmla="*/ 674874 w 1474156"/>
              <a:gd name="connsiteY46" fmla="*/ 330300 h 3531488"/>
              <a:gd name="connsiteX47" fmla="*/ 636966 w 1474156"/>
              <a:gd name="connsiteY47" fmla="*/ 434529 h 3531488"/>
              <a:gd name="connsiteX48" fmla="*/ 750672 w 1474156"/>
              <a:gd name="connsiteY48" fmla="*/ 661939 h 3531488"/>
              <a:gd name="connsiteX49" fmla="*/ 864377 w 1474156"/>
              <a:gd name="connsiteY49" fmla="*/ 832505 h 3531488"/>
              <a:gd name="connsiteX50" fmla="*/ 987559 w 1474156"/>
              <a:gd name="connsiteY50" fmla="*/ 984117 h 3531488"/>
              <a:gd name="connsiteX51" fmla="*/ 1091788 w 1474156"/>
              <a:gd name="connsiteY51" fmla="*/ 1230498 h 3531488"/>
              <a:gd name="connsiteX52" fmla="*/ 1167602 w 1474156"/>
              <a:gd name="connsiteY52" fmla="*/ 1637951 h 3531488"/>
              <a:gd name="connsiteX53" fmla="*/ 1300245 w 1474156"/>
              <a:gd name="connsiteY53" fmla="*/ 1836883 h 3531488"/>
              <a:gd name="connsiteX54" fmla="*/ 1025434 w 1474156"/>
              <a:gd name="connsiteY54" fmla="*/ 1571565 h 3531488"/>
              <a:gd name="connsiteX55" fmla="*/ 911729 w 1474156"/>
              <a:gd name="connsiteY55" fmla="*/ 1277817 h 3531488"/>
              <a:gd name="connsiteX56" fmla="*/ 864361 w 1474156"/>
              <a:gd name="connsiteY56" fmla="*/ 1097774 h 3531488"/>
              <a:gd name="connsiteX57" fmla="*/ 1025434 w 1474156"/>
              <a:gd name="connsiteY57" fmla="*/ 1571565 h 3531488"/>
              <a:gd name="connsiteX58" fmla="*/ 636934 w 1474156"/>
              <a:gd name="connsiteY58" fmla="*/ 1979019 h 3531488"/>
              <a:gd name="connsiteX59" fmla="*/ 684302 w 1474156"/>
              <a:gd name="connsiteY59" fmla="*/ 2045340 h 3531488"/>
              <a:gd name="connsiteX60" fmla="*/ 636934 w 1474156"/>
              <a:gd name="connsiteY60" fmla="*/ 1694747 h 3531488"/>
              <a:gd name="connsiteX61" fmla="*/ 636934 w 1474156"/>
              <a:gd name="connsiteY61" fmla="*/ 1979019 h 3531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474156" h="3531488">
                <a:moveTo>
                  <a:pt x="1300245" y="1836883"/>
                </a:moveTo>
                <a:cubicBezTo>
                  <a:pt x="1237356" y="1891810"/>
                  <a:pt x="1134030" y="1845973"/>
                  <a:pt x="1101248" y="1789515"/>
                </a:cubicBezTo>
                <a:cubicBezTo>
                  <a:pt x="1045177" y="1861010"/>
                  <a:pt x="1052575" y="1900110"/>
                  <a:pt x="1053880" y="2007449"/>
                </a:cubicBezTo>
                <a:cubicBezTo>
                  <a:pt x="1056024" y="2186428"/>
                  <a:pt x="985013" y="2404555"/>
                  <a:pt x="1053880" y="2538084"/>
                </a:cubicBezTo>
                <a:cubicBezTo>
                  <a:pt x="1076283" y="2581536"/>
                  <a:pt x="1128873" y="2614253"/>
                  <a:pt x="1158109" y="2661283"/>
                </a:cubicBezTo>
                <a:cubicBezTo>
                  <a:pt x="1186217" y="2706491"/>
                  <a:pt x="1215598" y="2763319"/>
                  <a:pt x="1233907" y="2812895"/>
                </a:cubicBezTo>
                <a:cubicBezTo>
                  <a:pt x="1273523" y="2920153"/>
                  <a:pt x="1281081" y="3049927"/>
                  <a:pt x="1347628" y="3125580"/>
                </a:cubicBezTo>
                <a:cubicBezTo>
                  <a:pt x="1384021" y="3166953"/>
                  <a:pt x="1445297" y="3183682"/>
                  <a:pt x="1470811" y="3229825"/>
                </a:cubicBezTo>
                <a:cubicBezTo>
                  <a:pt x="1489941" y="3336101"/>
                  <a:pt x="1424136" y="3348881"/>
                  <a:pt x="1347628" y="3409868"/>
                </a:cubicBezTo>
                <a:cubicBezTo>
                  <a:pt x="1277230" y="3465955"/>
                  <a:pt x="1215550" y="3559256"/>
                  <a:pt x="1053880" y="3523573"/>
                </a:cubicBezTo>
                <a:cubicBezTo>
                  <a:pt x="1049432" y="3481234"/>
                  <a:pt x="1108968" y="3502863"/>
                  <a:pt x="1120202" y="3476205"/>
                </a:cubicBezTo>
                <a:cubicBezTo>
                  <a:pt x="1136577" y="3423084"/>
                  <a:pt x="1172034" y="3389061"/>
                  <a:pt x="1196016" y="3343546"/>
                </a:cubicBezTo>
                <a:cubicBezTo>
                  <a:pt x="1228105" y="3121245"/>
                  <a:pt x="1121378" y="3050733"/>
                  <a:pt x="1025450" y="2936093"/>
                </a:cubicBezTo>
                <a:cubicBezTo>
                  <a:pt x="1002274" y="2908388"/>
                  <a:pt x="983481" y="2870900"/>
                  <a:pt x="959129" y="2841341"/>
                </a:cubicBezTo>
                <a:cubicBezTo>
                  <a:pt x="934744" y="2811767"/>
                  <a:pt x="899496" y="2791314"/>
                  <a:pt x="883314" y="2765543"/>
                </a:cubicBezTo>
                <a:cubicBezTo>
                  <a:pt x="864055" y="2734808"/>
                  <a:pt x="856560" y="2688456"/>
                  <a:pt x="835947" y="2651822"/>
                </a:cubicBezTo>
                <a:cubicBezTo>
                  <a:pt x="813173" y="2611400"/>
                  <a:pt x="770399" y="2570093"/>
                  <a:pt x="760132" y="2538101"/>
                </a:cubicBezTo>
                <a:cubicBezTo>
                  <a:pt x="740792" y="2477871"/>
                  <a:pt x="758069" y="2399736"/>
                  <a:pt x="750656" y="2329644"/>
                </a:cubicBezTo>
                <a:cubicBezTo>
                  <a:pt x="742291" y="2250558"/>
                  <a:pt x="708461" y="2190586"/>
                  <a:pt x="693795" y="2121154"/>
                </a:cubicBezTo>
                <a:cubicBezTo>
                  <a:pt x="635709" y="2170472"/>
                  <a:pt x="570806" y="2212941"/>
                  <a:pt x="466384" y="2215922"/>
                </a:cubicBezTo>
                <a:cubicBezTo>
                  <a:pt x="471268" y="2248946"/>
                  <a:pt x="528290" y="2229815"/>
                  <a:pt x="561136" y="2234876"/>
                </a:cubicBezTo>
                <a:cubicBezTo>
                  <a:pt x="617626" y="2266820"/>
                  <a:pt x="690362" y="2282534"/>
                  <a:pt x="731702" y="2329644"/>
                </a:cubicBezTo>
                <a:cubicBezTo>
                  <a:pt x="701273" y="2397931"/>
                  <a:pt x="719324" y="2456935"/>
                  <a:pt x="741179" y="2519147"/>
                </a:cubicBezTo>
                <a:cubicBezTo>
                  <a:pt x="692957" y="2538874"/>
                  <a:pt x="630375" y="2539470"/>
                  <a:pt x="570613" y="2538101"/>
                </a:cubicBezTo>
                <a:cubicBezTo>
                  <a:pt x="417824" y="2534635"/>
                  <a:pt x="301250" y="2458241"/>
                  <a:pt x="182113" y="2424395"/>
                </a:cubicBezTo>
                <a:cubicBezTo>
                  <a:pt x="108813" y="2295202"/>
                  <a:pt x="159646" y="2222385"/>
                  <a:pt x="220020" y="2111694"/>
                </a:cubicBezTo>
                <a:cubicBezTo>
                  <a:pt x="247484" y="2061360"/>
                  <a:pt x="268258" y="2004161"/>
                  <a:pt x="295834" y="1969574"/>
                </a:cubicBezTo>
                <a:cubicBezTo>
                  <a:pt x="381190" y="1862461"/>
                  <a:pt x="512559" y="1796059"/>
                  <a:pt x="561152" y="1694780"/>
                </a:cubicBezTo>
                <a:lnTo>
                  <a:pt x="561152" y="1609489"/>
                </a:lnTo>
                <a:cubicBezTo>
                  <a:pt x="773300" y="1563491"/>
                  <a:pt x="711250" y="1236751"/>
                  <a:pt x="703288" y="1040946"/>
                </a:cubicBezTo>
                <a:cubicBezTo>
                  <a:pt x="702611" y="1199440"/>
                  <a:pt x="701676" y="1402385"/>
                  <a:pt x="655920" y="1543167"/>
                </a:cubicBezTo>
                <a:cubicBezTo>
                  <a:pt x="573224" y="1617660"/>
                  <a:pt x="423191" y="1557866"/>
                  <a:pt x="305327" y="1571598"/>
                </a:cubicBezTo>
                <a:cubicBezTo>
                  <a:pt x="248999" y="1578157"/>
                  <a:pt x="210866" y="1634244"/>
                  <a:pt x="163192" y="1600028"/>
                </a:cubicBezTo>
                <a:cubicBezTo>
                  <a:pt x="94050" y="1714201"/>
                  <a:pt x="-40124" y="1658468"/>
                  <a:pt x="11579" y="1486323"/>
                </a:cubicBezTo>
                <a:cubicBezTo>
                  <a:pt x="71132" y="1439535"/>
                  <a:pt x="151120" y="1456555"/>
                  <a:pt x="220052" y="1438955"/>
                </a:cubicBezTo>
                <a:cubicBezTo>
                  <a:pt x="323201" y="1412587"/>
                  <a:pt x="414633" y="1345041"/>
                  <a:pt x="504324" y="1315757"/>
                </a:cubicBezTo>
                <a:cubicBezTo>
                  <a:pt x="525630" y="1166320"/>
                  <a:pt x="443643" y="984762"/>
                  <a:pt x="485370" y="841982"/>
                </a:cubicBezTo>
                <a:cubicBezTo>
                  <a:pt x="405317" y="963504"/>
                  <a:pt x="532416" y="1219409"/>
                  <a:pt x="466417" y="1325249"/>
                </a:cubicBezTo>
                <a:cubicBezTo>
                  <a:pt x="421853" y="1322703"/>
                  <a:pt x="410539" y="1254141"/>
                  <a:pt x="400079" y="1211528"/>
                </a:cubicBezTo>
                <a:cubicBezTo>
                  <a:pt x="375194" y="1109991"/>
                  <a:pt x="367378" y="956783"/>
                  <a:pt x="371649" y="832505"/>
                </a:cubicBezTo>
                <a:cubicBezTo>
                  <a:pt x="411232" y="771921"/>
                  <a:pt x="492107" y="652043"/>
                  <a:pt x="419033" y="567187"/>
                </a:cubicBezTo>
                <a:cubicBezTo>
                  <a:pt x="381464" y="563690"/>
                  <a:pt x="328230" y="575874"/>
                  <a:pt x="305327" y="557711"/>
                </a:cubicBezTo>
                <a:cubicBezTo>
                  <a:pt x="268017" y="520319"/>
                  <a:pt x="293336" y="464667"/>
                  <a:pt x="276897" y="425052"/>
                </a:cubicBezTo>
                <a:cubicBezTo>
                  <a:pt x="265792" y="398281"/>
                  <a:pt x="249144" y="400570"/>
                  <a:pt x="238990" y="368191"/>
                </a:cubicBezTo>
                <a:cubicBezTo>
                  <a:pt x="285326" y="270071"/>
                  <a:pt x="210253" y="170113"/>
                  <a:pt x="267420" y="55506"/>
                </a:cubicBezTo>
                <a:cubicBezTo>
                  <a:pt x="464192" y="-39762"/>
                  <a:pt x="724949" y="-28319"/>
                  <a:pt x="703304" y="216595"/>
                </a:cubicBezTo>
                <a:cubicBezTo>
                  <a:pt x="700210" y="251665"/>
                  <a:pt x="686816" y="295761"/>
                  <a:pt x="674874" y="330300"/>
                </a:cubicBezTo>
                <a:cubicBezTo>
                  <a:pt x="662399" y="366418"/>
                  <a:pt x="637031" y="396847"/>
                  <a:pt x="636966" y="434529"/>
                </a:cubicBezTo>
                <a:cubicBezTo>
                  <a:pt x="636773" y="541175"/>
                  <a:pt x="748851" y="577937"/>
                  <a:pt x="750672" y="661939"/>
                </a:cubicBezTo>
                <a:cubicBezTo>
                  <a:pt x="823279" y="690885"/>
                  <a:pt x="831724" y="772373"/>
                  <a:pt x="864377" y="832505"/>
                </a:cubicBezTo>
                <a:cubicBezTo>
                  <a:pt x="901059" y="900067"/>
                  <a:pt x="948685" y="928965"/>
                  <a:pt x="987559" y="984117"/>
                </a:cubicBezTo>
                <a:cubicBezTo>
                  <a:pt x="1039633" y="1057998"/>
                  <a:pt x="1070626" y="1152395"/>
                  <a:pt x="1091788" y="1230498"/>
                </a:cubicBezTo>
                <a:cubicBezTo>
                  <a:pt x="1122732" y="1344670"/>
                  <a:pt x="1110032" y="1525648"/>
                  <a:pt x="1167602" y="1637951"/>
                </a:cubicBezTo>
                <a:cubicBezTo>
                  <a:pt x="1212230" y="1703789"/>
                  <a:pt x="1302034" y="1724532"/>
                  <a:pt x="1300245" y="1836883"/>
                </a:cubicBezTo>
                <a:close/>
                <a:moveTo>
                  <a:pt x="1025434" y="1571565"/>
                </a:moveTo>
                <a:cubicBezTo>
                  <a:pt x="971265" y="1494397"/>
                  <a:pt x="929199" y="1389121"/>
                  <a:pt x="911729" y="1277817"/>
                </a:cubicBezTo>
                <a:cubicBezTo>
                  <a:pt x="902316" y="1217830"/>
                  <a:pt x="924348" y="1131507"/>
                  <a:pt x="864361" y="1097774"/>
                </a:cubicBezTo>
                <a:cubicBezTo>
                  <a:pt x="845810" y="1284619"/>
                  <a:pt x="919932" y="1509015"/>
                  <a:pt x="1025434" y="1571565"/>
                </a:cubicBezTo>
                <a:close/>
                <a:moveTo>
                  <a:pt x="636934" y="1979019"/>
                </a:moveTo>
                <a:cubicBezTo>
                  <a:pt x="643075" y="2002984"/>
                  <a:pt x="662786" y="2054575"/>
                  <a:pt x="684302" y="2045340"/>
                </a:cubicBezTo>
                <a:cubicBezTo>
                  <a:pt x="641028" y="1955955"/>
                  <a:pt x="678339" y="1785986"/>
                  <a:pt x="636934" y="1694747"/>
                </a:cubicBezTo>
                <a:cubicBezTo>
                  <a:pt x="627715" y="1767161"/>
                  <a:pt x="616772" y="1900336"/>
                  <a:pt x="636934" y="1979019"/>
                </a:cubicBezTo>
                <a:close/>
              </a:path>
            </a:pathLst>
          </a:custGeom>
          <a:solidFill>
            <a:srgbClr val="000000"/>
          </a:solidFill>
          <a:ln w="161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352E261-B978-1E34-A1F2-B394C9FD9BC3}"/>
              </a:ext>
            </a:extLst>
          </p:cNvPr>
          <p:cNvSpPr/>
          <p:nvPr/>
        </p:nvSpPr>
        <p:spPr>
          <a:xfrm>
            <a:off x="10800869" y="4056823"/>
            <a:ext cx="521997" cy="409962"/>
          </a:xfrm>
          <a:custGeom>
            <a:avLst/>
            <a:gdLst>
              <a:gd name="connsiteX0" fmla="*/ 142119 w 521997"/>
              <a:gd name="connsiteY0" fmla="*/ 766 h 409962"/>
              <a:gd name="connsiteX1" fmla="*/ 331639 w 521997"/>
              <a:gd name="connsiteY1" fmla="*/ 161839 h 409962"/>
              <a:gd name="connsiteX2" fmla="*/ 416930 w 521997"/>
              <a:gd name="connsiteY2" fmla="*/ 199762 h 409962"/>
              <a:gd name="connsiteX3" fmla="*/ 492729 w 521997"/>
              <a:gd name="connsiteY3" fmla="*/ 294514 h 409962"/>
              <a:gd name="connsiteX4" fmla="*/ 492729 w 521997"/>
              <a:gd name="connsiteY4" fmla="*/ 408235 h 409962"/>
              <a:gd name="connsiteX5" fmla="*/ 416930 w 521997"/>
              <a:gd name="connsiteY5" fmla="*/ 341898 h 409962"/>
              <a:gd name="connsiteX6" fmla="*/ 151596 w 521997"/>
              <a:gd name="connsiteY6" fmla="*/ 266100 h 409962"/>
              <a:gd name="connsiteX7" fmla="*/ 0 w 521997"/>
              <a:gd name="connsiteY7" fmla="*/ 285053 h 409962"/>
              <a:gd name="connsiteX8" fmla="*/ 142119 w 521997"/>
              <a:gd name="connsiteY8" fmla="*/ 766 h 409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997" h="409962">
                <a:moveTo>
                  <a:pt x="142119" y="766"/>
                </a:moveTo>
                <a:cubicBezTo>
                  <a:pt x="243108" y="-10661"/>
                  <a:pt x="263029" y="108701"/>
                  <a:pt x="331639" y="161839"/>
                </a:cubicBezTo>
                <a:cubicBezTo>
                  <a:pt x="352591" y="178069"/>
                  <a:pt x="390611" y="179487"/>
                  <a:pt x="416930" y="199762"/>
                </a:cubicBezTo>
                <a:cubicBezTo>
                  <a:pt x="443765" y="220440"/>
                  <a:pt x="477933" y="265761"/>
                  <a:pt x="492729" y="294514"/>
                </a:cubicBezTo>
                <a:cubicBezTo>
                  <a:pt x="508717" y="325604"/>
                  <a:pt x="549718" y="372762"/>
                  <a:pt x="492729" y="408235"/>
                </a:cubicBezTo>
                <a:cubicBezTo>
                  <a:pt x="433176" y="420404"/>
                  <a:pt x="441106" y="365090"/>
                  <a:pt x="416930" y="341898"/>
                </a:cubicBezTo>
                <a:cubicBezTo>
                  <a:pt x="303337" y="368991"/>
                  <a:pt x="233164" y="274255"/>
                  <a:pt x="151596" y="266100"/>
                </a:cubicBezTo>
                <a:cubicBezTo>
                  <a:pt x="95960" y="260523"/>
                  <a:pt x="61970" y="301863"/>
                  <a:pt x="0" y="285053"/>
                </a:cubicBezTo>
                <a:cubicBezTo>
                  <a:pt x="32540" y="175442"/>
                  <a:pt x="82148" y="82914"/>
                  <a:pt x="142119" y="766"/>
                </a:cubicBezTo>
                <a:close/>
              </a:path>
            </a:pathLst>
          </a:custGeom>
          <a:solidFill>
            <a:srgbClr val="000000"/>
          </a:solidFill>
          <a:ln w="161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91E16A4-5C97-1FCA-0E0C-931E34F5BB43}"/>
              </a:ext>
            </a:extLst>
          </p:cNvPr>
          <p:cNvSpPr/>
          <p:nvPr/>
        </p:nvSpPr>
        <p:spPr>
          <a:xfrm>
            <a:off x="2275150" y="4228121"/>
            <a:ext cx="133045" cy="312703"/>
          </a:xfrm>
          <a:custGeom>
            <a:avLst/>
            <a:gdLst>
              <a:gd name="connsiteX0" fmla="*/ 130225 w 133045"/>
              <a:gd name="connsiteY0" fmla="*/ 312703 h 312703"/>
              <a:gd name="connsiteX1" fmla="*/ 25996 w 133045"/>
              <a:gd name="connsiteY1" fmla="*/ 2 h 312703"/>
              <a:gd name="connsiteX2" fmla="*/ 130225 w 133045"/>
              <a:gd name="connsiteY2" fmla="*/ 312703 h 31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045" h="312703">
                <a:moveTo>
                  <a:pt x="130225" y="312703"/>
                </a:moveTo>
                <a:cubicBezTo>
                  <a:pt x="63420" y="245882"/>
                  <a:pt x="-51784" y="122523"/>
                  <a:pt x="25996" y="2"/>
                </a:cubicBezTo>
                <a:cubicBezTo>
                  <a:pt x="180687" y="-659"/>
                  <a:pt x="118524" y="210554"/>
                  <a:pt x="130225" y="312703"/>
                </a:cubicBezTo>
                <a:close/>
              </a:path>
            </a:pathLst>
          </a:custGeom>
          <a:solidFill>
            <a:srgbClr val="000000"/>
          </a:solidFill>
          <a:ln w="161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5A6C9CEC-BFD7-88C4-A981-8E318F83C5D2}"/>
              </a:ext>
            </a:extLst>
          </p:cNvPr>
          <p:cNvSpPr/>
          <p:nvPr/>
        </p:nvSpPr>
        <p:spPr>
          <a:xfrm>
            <a:off x="4783741" y="4341860"/>
            <a:ext cx="685315" cy="831021"/>
          </a:xfrm>
          <a:custGeom>
            <a:avLst/>
            <a:gdLst>
              <a:gd name="connsiteX0" fmla="*/ 32 w 685315"/>
              <a:gd name="connsiteY0" fmla="*/ 0 h 831021"/>
              <a:gd name="connsiteX1" fmla="*/ 293780 w 685315"/>
              <a:gd name="connsiteY1" fmla="*/ 9477 h 831021"/>
              <a:gd name="connsiteX2" fmla="*/ 511714 w 685315"/>
              <a:gd name="connsiteY2" fmla="*/ 236887 h 831021"/>
              <a:gd name="connsiteX3" fmla="*/ 682280 w 685315"/>
              <a:gd name="connsiteY3" fmla="*/ 369546 h 831021"/>
              <a:gd name="connsiteX4" fmla="*/ 596989 w 685315"/>
              <a:gd name="connsiteY4" fmla="*/ 559066 h 831021"/>
              <a:gd name="connsiteX5" fmla="*/ 511698 w 685315"/>
              <a:gd name="connsiteY5" fmla="*/ 739092 h 831021"/>
              <a:gd name="connsiteX6" fmla="*/ 322178 w 685315"/>
              <a:gd name="connsiteY6" fmla="*/ 824383 h 831021"/>
              <a:gd name="connsiteX7" fmla="*/ 388516 w 685315"/>
              <a:gd name="connsiteY7" fmla="*/ 691724 h 831021"/>
              <a:gd name="connsiteX8" fmla="*/ 369562 w 685315"/>
              <a:gd name="connsiteY8" fmla="*/ 350609 h 831021"/>
              <a:gd name="connsiteX9" fmla="*/ 0 w 685315"/>
              <a:gd name="connsiteY9" fmla="*/ 37907 h 831021"/>
              <a:gd name="connsiteX10" fmla="*/ 32 w 685315"/>
              <a:gd name="connsiteY10" fmla="*/ 0 h 831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5315" h="831021">
                <a:moveTo>
                  <a:pt x="32" y="0"/>
                </a:moveTo>
                <a:cubicBezTo>
                  <a:pt x="105695" y="19066"/>
                  <a:pt x="194322" y="20936"/>
                  <a:pt x="293780" y="9477"/>
                </a:cubicBezTo>
                <a:cubicBezTo>
                  <a:pt x="391562" y="38262"/>
                  <a:pt x="438817" y="172419"/>
                  <a:pt x="511714" y="236887"/>
                </a:cubicBezTo>
                <a:cubicBezTo>
                  <a:pt x="564014" y="283127"/>
                  <a:pt x="667887" y="303982"/>
                  <a:pt x="682280" y="369546"/>
                </a:cubicBezTo>
                <a:cubicBezTo>
                  <a:pt x="700250" y="451469"/>
                  <a:pt x="634139" y="490665"/>
                  <a:pt x="596989" y="559066"/>
                </a:cubicBezTo>
                <a:cubicBezTo>
                  <a:pt x="565448" y="617135"/>
                  <a:pt x="556036" y="691435"/>
                  <a:pt x="511698" y="739092"/>
                </a:cubicBezTo>
                <a:cubicBezTo>
                  <a:pt x="468923" y="785090"/>
                  <a:pt x="391578" y="852491"/>
                  <a:pt x="322178" y="824383"/>
                </a:cubicBezTo>
                <a:cubicBezTo>
                  <a:pt x="307157" y="762301"/>
                  <a:pt x="371545" y="741558"/>
                  <a:pt x="388516" y="691724"/>
                </a:cubicBezTo>
                <a:cubicBezTo>
                  <a:pt x="422200" y="592815"/>
                  <a:pt x="413465" y="433128"/>
                  <a:pt x="369562" y="350609"/>
                </a:cubicBezTo>
                <a:cubicBezTo>
                  <a:pt x="303869" y="227120"/>
                  <a:pt x="88708" y="145133"/>
                  <a:pt x="0" y="37907"/>
                </a:cubicBezTo>
                <a:cubicBezTo>
                  <a:pt x="32" y="25255"/>
                  <a:pt x="32" y="12636"/>
                  <a:pt x="32" y="0"/>
                </a:cubicBezTo>
                <a:close/>
              </a:path>
            </a:pathLst>
          </a:custGeom>
          <a:solidFill>
            <a:srgbClr val="000000"/>
          </a:solidFill>
          <a:ln w="161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ED4C9D9-AF7C-0793-522E-0E89C2EFF0D9}"/>
              </a:ext>
            </a:extLst>
          </p:cNvPr>
          <p:cNvSpPr/>
          <p:nvPr/>
        </p:nvSpPr>
        <p:spPr>
          <a:xfrm>
            <a:off x="6384585" y="1727297"/>
            <a:ext cx="4865916" cy="3718475"/>
          </a:xfrm>
          <a:custGeom>
            <a:avLst/>
            <a:gdLst>
              <a:gd name="connsiteX0" fmla="*/ 4861644 w 4865916"/>
              <a:gd name="connsiteY0" fmla="*/ 3562129 h 3718475"/>
              <a:gd name="connsiteX1" fmla="*/ 4511036 w 4865916"/>
              <a:gd name="connsiteY1" fmla="*/ 3713742 h 3718475"/>
              <a:gd name="connsiteX2" fmla="*/ 4435238 w 4865916"/>
              <a:gd name="connsiteY2" fmla="*/ 3694788 h 3718475"/>
              <a:gd name="connsiteX3" fmla="*/ 4340470 w 4865916"/>
              <a:gd name="connsiteY3" fmla="*/ 3666358 h 3718475"/>
              <a:gd name="connsiteX4" fmla="*/ 4463668 w 4865916"/>
              <a:gd name="connsiteY4" fmla="*/ 3590560 h 3718475"/>
              <a:gd name="connsiteX5" fmla="*/ 4558420 w 4865916"/>
              <a:gd name="connsiteY5" fmla="*/ 3476838 h 3718475"/>
              <a:gd name="connsiteX6" fmla="*/ 4359423 w 4865916"/>
              <a:gd name="connsiteY6" fmla="*/ 3183090 h 3718475"/>
              <a:gd name="connsiteX7" fmla="*/ 4084629 w 4865916"/>
              <a:gd name="connsiteY7" fmla="*/ 2785114 h 3718475"/>
              <a:gd name="connsiteX8" fmla="*/ 4084629 w 4865916"/>
              <a:gd name="connsiteY8" fmla="*/ 2690346 h 3718475"/>
              <a:gd name="connsiteX9" fmla="*/ 4027785 w 4865916"/>
              <a:gd name="connsiteY9" fmla="*/ 2699823 h 3718475"/>
              <a:gd name="connsiteX10" fmla="*/ 4056215 w 4865916"/>
              <a:gd name="connsiteY10" fmla="*/ 3249428 h 3718475"/>
              <a:gd name="connsiteX11" fmla="*/ 3999370 w 4865916"/>
              <a:gd name="connsiteY11" fmla="*/ 3116769 h 3718475"/>
              <a:gd name="connsiteX12" fmla="*/ 3828804 w 4865916"/>
              <a:gd name="connsiteY12" fmla="*/ 2898835 h 3718475"/>
              <a:gd name="connsiteX13" fmla="*/ 3279199 w 4865916"/>
              <a:gd name="connsiteY13" fmla="*/ 2699839 h 3718475"/>
              <a:gd name="connsiteX14" fmla="*/ 2966513 w 4865916"/>
              <a:gd name="connsiteY14" fmla="*/ 2595610 h 3718475"/>
              <a:gd name="connsiteX15" fmla="*/ 2786471 w 4865916"/>
              <a:gd name="connsiteY15" fmla="*/ 2415567 h 3718475"/>
              <a:gd name="connsiteX16" fmla="*/ 2587474 w 4865916"/>
              <a:gd name="connsiteY16" fmla="*/ 2188157 h 3718475"/>
              <a:gd name="connsiteX17" fmla="*/ 2435862 w 4865916"/>
              <a:gd name="connsiteY17" fmla="*/ 1913362 h 3718475"/>
              <a:gd name="connsiteX18" fmla="*/ 2473769 w 4865916"/>
              <a:gd name="connsiteY18" fmla="*/ 2064975 h 3718475"/>
              <a:gd name="connsiteX19" fmla="*/ 1914704 w 4865916"/>
              <a:gd name="connsiteY19" fmla="*/ 2263971 h 3718475"/>
              <a:gd name="connsiteX20" fmla="*/ 2037886 w 4865916"/>
              <a:gd name="connsiteY20" fmla="*/ 2415583 h 3718475"/>
              <a:gd name="connsiteX21" fmla="*/ 1763091 w 4865916"/>
              <a:gd name="connsiteY21" fmla="*/ 2406107 h 3718475"/>
              <a:gd name="connsiteX22" fmla="*/ 1886289 w 4865916"/>
              <a:gd name="connsiteY22" fmla="*/ 2415583 h 3718475"/>
              <a:gd name="connsiteX23" fmla="*/ 1791521 w 4865916"/>
              <a:gd name="connsiteY23" fmla="*/ 2955712 h 3718475"/>
              <a:gd name="connsiteX24" fmla="*/ 1848382 w 4865916"/>
              <a:gd name="connsiteY24" fmla="*/ 3164185 h 3718475"/>
              <a:gd name="connsiteX25" fmla="*/ 1592525 w 4865916"/>
              <a:gd name="connsiteY25" fmla="*/ 3315781 h 3718475"/>
              <a:gd name="connsiteX26" fmla="*/ 1279840 w 4865916"/>
              <a:gd name="connsiteY26" fmla="*/ 3391595 h 3718475"/>
              <a:gd name="connsiteX27" fmla="*/ 1365114 w 4865916"/>
              <a:gd name="connsiteY27" fmla="*/ 3334735 h 3718475"/>
              <a:gd name="connsiteX28" fmla="*/ 1469359 w 4865916"/>
              <a:gd name="connsiteY28" fmla="*/ 3183139 h 3718475"/>
              <a:gd name="connsiteX29" fmla="*/ 1573588 w 4865916"/>
              <a:gd name="connsiteY29" fmla="*/ 3041003 h 3718475"/>
              <a:gd name="connsiteX30" fmla="*/ 1611495 w 4865916"/>
              <a:gd name="connsiteY30" fmla="*/ 2444030 h 3718475"/>
              <a:gd name="connsiteX31" fmla="*/ 1753630 w 4865916"/>
              <a:gd name="connsiteY31" fmla="*/ 2415600 h 3718475"/>
              <a:gd name="connsiteX32" fmla="*/ 1459882 w 4865916"/>
              <a:gd name="connsiteY32" fmla="*/ 2519844 h 3718475"/>
              <a:gd name="connsiteX33" fmla="*/ 1109274 w 4865916"/>
              <a:gd name="connsiteY33" fmla="*/ 2804115 h 3718475"/>
              <a:gd name="connsiteX34" fmla="*/ 777618 w 4865916"/>
              <a:gd name="connsiteY34" fmla="*/ 2917821 h 3718475"/>
              <a:gd name="connsiteX35" fmla="*/ 692343 w 4865916"/>
              <a:gd name="connsiteY35" fmla="*/ 2709348 h 3718475"/>
              <a:gd name="connsiteX36" fmla="*/ 626022 w 4865916"/>
              <a:gd name="connsiteY36" fmla="*/ 2349278 h 3718475"/>
              <a:gd name="connsiteX37" fmla="*/ 616545 w 4865916"/>
              <a:gd name="connsiteY37" fmla="*/ 2017623 h 3718475"/>
              <a:gd name="connsiteX38" fmla="*/ 626022 w 4865916"/>
              <a:gd name="connsiteY38" fmla="*/ 2548275 h 3718475"/>
              <a:gd name="connsiteX39" fmla="*/ 512301 w 4865916"/>
              <a:gd name="connsiteY39" fmla="*/ 2652503 h 3718475"/>
              <a:gd name="connsiteX40" fmla="*/ 559668 w 4865916"/>
              <a:gd name="connsiteY40" fmla="*/ 2927298 h 3718475"/>
              <a:gd name="connsiteX41" fmla="*/ 474394 w 4865916"/>
              <a:gd name="connsiteY41" fmla="*/ 3410565 h 3718475"/>
              <a:gd name="connsiteX42" fmla="*/ 531238 w 4865916"/>
              <a:gd name="connsiteY42" fmla="*/ 3637976 h 3718475"/>
              <a:gd name="connsiteX43" fmla="*/ 246967 w 4865916"/>
              <a:gd name="connsiteY43" fmla="*/ 3675883 h 3718475"/>
              <a:gd name="connsiteX44" fmla="*/ 603 w 4865916"/>
              <a:gd name="connsiteY44" fmla="*/ 3713790 h 3718475"/>
              <a:gd name="connsiteX45" fmla="*/ 294351 w 4865916"/>
              <a:gd name="connsiteY45" fmla="*/ 3401104 h 3718475"/>
              <a:gd name="connsiteX46" fmla="*/ 265921 w 4865916"/>
              <a:gd name="connsiteY46" fmla="*/ 3164217 h 3718475"/>
              <a:gd name="connsiteX47" fmla="*/ 256444 w 4865916"/>
              <a:gd name="connsiteY47" fmla="*/ 2936806 h 3718475"/>
              <a:gd name="connsiteX48" fmla="*/ 218537 w 4865916"/>
              <a:gd name="connsiteY48" fmla="*/ 2595674 h 3718475"/>
              <a:gd name="connsiteX49" fmla="*/ 284858 w 4865916"/>
              <a:gd name="connsiteY49" fmla="*/ 2463016 h 3718475"/>
              <a:gd name="connsiteX50" fmla="*/ 322765 w 4865916"/>
              <a:gd name="connsiteY50" fmla="*/ 2311403 h 3718475"/>
              <a:gd name="connsiteX51" fmla="*/ 445963 w 4865916"/>
              <a:gd name="connsiteY51" fmla="*/ 1979764 h 3718475"/>
              <a:gd name="connsiteX52" fmla="*/ 464917 w 4865916"/>
              <a:gd name="connsiteY52" fmla="*/ 1780768 h 3718475"/>
              <a:gd name="connsiteX53" fmla="*/ 730235 w 4865916"/>
              <a:gd name="connsiteY53" fmla="*/ 1458589 h 3718475"/>
              <a:gd name="connsiteX54" fmla="*/ 635483 w 4865916"/>
              <a:gd name="connsiteY54" fmla="*/ 1164841 h 3718475"/>
              <a:gd name="connsiteX55" fmla="*/ 692328 w 4865916"/>
              <a:gd name="connsiteY55" fmla="*/ 1458589 h 3718475"/>
              <a:gd name="connsiteX56" fmla="*/ 616529 w 4865916"/>
              <a:gd name="connsiteY56" fmla="*/ 1591248 h 3718475"/>
              <a:gd name="connsiteX57" fmla="*/ 171169 w 4865916"/>
              <a:gd name="connsiteY57" fmla="*/ 2074500 h 3718475"/>
              <a:gd name="connsiteX58" fmla="*/ 123785 w 4865916"/>
              <a:gd name="connsiteY58" fmla="*/ 2254543 h 3718475"/>
              <a:gd name="connsiteX59" fmla="*/ 57463 w 4865916"/>
              <a:gd name="connsiteY59" fmla="*/ 1989225 h 3718475"/>
              <a:gd name="connsiteX60" fmla="*/ 142738 w 4865916"/>
              <a:gd name="connsiteY60" fmla="*/ 1894473 h 3718475"/>
              <a:gd name="connsiteX61" fmla="*/ 303828 w 4865916"/>
              <a:gd name="connsiteY61" fmla="*/ 1619679 h 3718475"/>
              <a:gd name="connsiteX62" fmla="*/ 464917 w 4865916"/>
              <a:gd name="connsiteY62" fmla="*/ 1411206 h 3718475"/>
              <a:gd name="connsiteX63" fmla="*/ 313305 w 4865916"/>
              <a:gd name="connsiteY63" fmla="*/ 1070074 h 3718475"/>
              <a:gd name="connsiteX64" fmla="*/ 417549 w 4865916"/>
              <a:gd name="connsiteY64" fmla="*/ 1392252 h 3718475"/>
              <a:gd name="connsiteX65" fmla="*/ 332258 w 4865916"/>
              <a:gd name="connsiteY65" fmla="*/ 1534388 h 3718475"/>
              <a:gd name="connsiteX66" fmla="*/ 209076 w 4865916"/>
              <a:gd name="connsiteY66" fmla="*/ 1183779 h 3718475"/>
              <a:gd name="connsiteX67" fmla="*/ 209076 w 4865916"/>
              <a:gd name="connsiteY67" fmla="*/ 1003752 h 3718475"/>
              <a:gd name="connsiteX68" fmla="*/ 275397 w 4865916"/>
              <a:gd name="connsiteY68" fmla="*/ 757372 h 3718475"/>
              <a:gd name="connsiteX69" fmla="*/ 114308 w 4865916"/>
              <a:gd name="connsiteY69" fmla="*/ 728942 h 3718475"/>
              <a:gd name="connsiteX70" fmla="*/ 95355 w 4865916"/>
              <a:gd name="connsiteY70" fmla="*/ 615236 h 3718475"/>
              <a:gd name="connsiteX71" fmla="*/ 38510 w 4865916"/>
              <a:gd name="connsiteY71" fmla="*/ 520485 h 3718475"/>
              <a:gd name="connsiteX72" fmla="*/ 133261 w 4865916"/>
              <a:gd name="connsiteY72" fmla="*/ 226737 h 3718475"/>
              <a:gd name="connsiteX73" fmla="*/ 417549 w 4865916"/>
              <a:gd name="connsiteY73" fmla="*/ 169892 h 3718475"/>
              <a:gd name="connsiteX74" fmla="*/ 597592 w 4865916"/>
              <a:gd name="connsiteY74" fmla="*/ 492070 h 3718475"/>
              <a:gd name="connsiteX75" fmla="*/ 512301 w 4865916"/>
              <a:gd name="connsiteY75" fmla="*/ 605776 h 3718475"/>
              <a:gd name="connsiteX76" fmla="*/ 720774 w 4865916"/>
              <a:gd name="connsiteY76" fmla="*/ 871093 h 3718475"/>
              <a:gd name="connsiteX77" fmla="*/ 777618 w 4865916"/>
              <a:gd name="connsiteY77" fmla="*/ 965845 h 3718475"/>
              <a:gd name="connsiteX78" fmla="*/ 957661 w 4865916"/>
              <a:gd name="connsiteY78" fmla="*/ 1126934 h 3718475"/>
              <a:gd name="connsiteX79" fmla="*/ 1137704 w 4865916"/>
              <a:gd name="connsiteY79" fmla="*/ 1468066 h 3718475"/>
              <a:gd name="connsiteX80" fmla="*/ 929231 w 4865916"/>
              <a:gd name="connsiteY80" fmla="*/ 1619679 h 3718475"/>
              <a:gd name="connsiteX81" fmla="*/ 900801 w 4865916"/>
              <a:gd name="connsiteY81" fmla="*/ 1411206 h 3718475"/>
              <a:gd name="connsiteX82" fmla="*/ 843956 w 4865916"/>
              <a:gd name="connsiteY82" fmla="*/ 1259593 h 3718475"/>
              <a:gd name="connsiteX83" fmla="*/ 910277 w 4865916"/>
              <a:gd name="connsiteY83" fmla="*/ 1619663 h 3718475"/>
              <a:gd name="connsiteX84" fmla="*/ 957645 w 4865916"/>
              <a:gd name="connsiteY84" fmla="*/ 1723907 h 3718475"/>
              <a:gd name="connsiteX85" fmla="*/ 1080843 w 4865916"/>
              <a:gd name="connsiteY85" fmla="*/ 2008178 h 3718475"/>
              <a:gd name="connsiteX86" fmla="*/ 1014522 w 4865916"/>
              <a:gd name="connsiteY86" fmla="*/ 2245066 h 3718475"/>
              <a:gd name="connsiteX87" fmla="*/ 948185 w 4865916"/>
              <a:gd name="connsiteY87" fmla="*/ 2586198 h 3718475"/>
              <a:gd name="connsiteX88" fmla="*/ 1374591 w 4865916"/>
              <a:gd name="connsiteY88" fmla="*/ 2377725 h 3718475"/>
              <a:gd name="connsiteX89" fmla="*/ 1516727 w 4865916"/>
              <a:gd name="connsiteY89" fmla="*/ 2188205 h 3718475"/>
              <a:gd name="connsiteX90" fmla="*/ 1602002 w 4865916"/>
              <a:gd name="connsiteY90" fmla="*/ 2188205 h 3718475"/>
              <a:gd name="connsiteX91" fmla="*/ 1611479 w 4865916"/>
              <a:gd name="connsiteY91" fmla="*/ 2093453 h 3718475"/>
              <a:gd name="connsiteX92" fmla="*/ 1962087 w 4865916"/>
              <a:gd name="connsiteY92" fmla="*/ 1847073 h 3718475"/>
              <a:gd name="connsiteX93" fmla="*/ 2180021 w 4865916"/>
              <a:gd name="connsiteY93" fmla="*/ 1685984 h 3718475"/>
              <a:gd name="connsiteX94" fmla="*/ 2094746 w 4865916"/>
              <a:gd name="connsiteY94" fmla="*/ 1468050 h 3718475"/>
              <a:gd name="connsiteX95" fmla="*/ 2265312 w 4865916"/>
              <a:gd name="connsiteY95" fmla="*/ 946891 h 3718475"/>
              <a:gd name="connsiteX96" fmla="*/ 2161067 w 4865916"/>
              <a:gd name="connsiteY96" fmla="*/ 1231163 h 3718475"/>
              <a:gd name="connsiteX97" fmla="*/ 2094746 w 4865916"/>
              <a:gd name="connsiteY97" fmla="*/ 1325914 h 3718475"/>
              <a:gd name="connsiteX98" fmla="*/ 2056823 w 4865916"/>
              <a:gd name="connsiteY98" fmla="*/ 1430143 h 3718475"/>
              <a:gd name="connsiteX99" fmla="*/ 1412482 w 4865916"/>
              <a:gd name="connsiteY99" fmla="*/ 1183763 h 3718475"/>
              <a:gd name="connsiteX100" fmla="*/ 1346161 w 4865916"/>
              <a:gd name="connsiteY100" fmla="*/ 927922 h 3718475"/>
              <a:gd name="connsiteX101" fmla="*/ 1583048 w 4865916"/>
              <a:gd name="connsiteY101" fmla="*/ 1155332 h 3718475"/>
              <a:gd name="connsiteX102" fmla="*/ 1914704 w 4865916"/>
              <a:gd name="connsiteY102" fmla="*/ 1174286 h 3718475"/>
              <a:gd name="connsiteX103" fmla="*/ 1962071 w 4865916"/>
              <a:gd name="connsiteY103" fmla="*/ 965813 h 3718475"/>
              <a:gd name="connsiteX104" fmla="*/ 2009439 w 4865916"/>
              <a:gd name="connsiteY104" fmla="*/ 861584 h 3718475"/>
              <a:gd name="connsiteX105" fmla="*/ 2009439 w 4865916"/>
              <a:gd name="connsiteY105" fmla="*/ 728925 h 3718475"/>
              <a:gd name="connsiteX106" fmla="*/ 2094730 w 4865916"/>
              <a:gd name="connsiteY106" fmla="*/ 577313 h 3718475"/>
              <a:gd name="connsiteX107" fmla="*/ 1905210 w 4865916"/>
              <a:gd name="connsiteY107" fmla="*/ 501499 h 3718475"/>
              <a:gd name="connsiteX108" fmla="*/ 1886257 w 4865916"/>
              <a:gd name="connsiteY108" fmla="*/ 321456 h 3718475"/>
              <a:gd name="connsiteX109" fmla="*/ 1971532 w 4865916"/>
              <a:gd name="connsiteY109" fmla="*/ 37185 h 3718475"/>
              <a:gd name="connsiteX110" fmla="*/ 2388462 w 4865916"/>
              <a:gd name="connsiteY110" fmla="*/ 321456 h 3718475"/>
              <a:gd name="connsiteX111" fmla="*/ 2322141 w 4865916"/>
              <a:gd name="connsiteY111" fmla="*/ 435161 h 3718475"/>
              <a:gd name="connsiteX112" fmla="*/ 2473737 w 4865916"/>
              <a:gd name="connsiteY112" fmla="*/ 615204 h 3718475"/>
              <a:gd name="connsiteX113" fmla="*/ 2824346 w 4865916"/>
              <a:gd name="connsiteY113" fmla="*/ 757340 h 3718475"/>
              <a:gd name="connsiteX114" fmla="*/ 2928590 w 4865916"/>
              <a:gd name="connsiteY114" fmla="*/ 814200 h 3718475"/>
              <a:gd name="connsiteX115" fmla="*/ 3051772 w 4865916"/>
              <a:gd name="connsiteY115" fmla="*/ 1335359 h 3718475"/>
              <a:gd name="connsiteX116" fmla="*/ 3184431 w 4865916"/>
              <a:gd name="connsiteY116" fmla="*/ 1496448 h 3718475"/>
              <a:gd name="connsiteX117" fmla="*/ 3080187 w 4865916"/>
              <a:gd name="connsiteY117" fmla="*/ 1524879 h 3718475"/>
              <a:gd name="connsiteX118" fmla="*/ 2843299 w 4865916"/>
              <a:gd name="connsiteY118" fmla="*/ 1098472 h 3718475"/>
              <a:gd name="connsiteX119" fmla="*/ 2606412 w 4865916"/>
              <a:gd name="connsiteY119" fmla="*/ 918429 h 3718475"/>
              <a:gd name="connsiteX120" fmla="*/ 2568505 w 4865916"/>
              <a:gd name="connsiteY120" fmla="*/ 1344836 h 3718475"/>
              <a:gd name="connsiteX121" fmla="*/ 2852776 w 4865916"/>
              <a:gd name="connsiteY121" fmla="*/ 1648061 h 3718475"/>
              <a:gd name="connsiteX122" fmla="*/ 2862253 w 4865916"/>
              <a:gd name="connsiteY122" fmla="*/ 1837580 h 3718475"/>
              <a:gd name="connsiteX123" fmla="*/ 3013865 w 4865916"/>
              <a:gd name="connsiteY123" fmla="*/ 2055514 h 3718475"/>
              <a:gd name="connsiteX124" fmla="*/ 3070710 w 4865916"/>
              <a:gd name="connsiteY124" fmla="*/ 2178712 h 3718475"/>
              <a:gd name="connsiteX125" fmla="*/ 3118094 w 4865916"/>
              <a:gd name="connsiteY125" fmla="*/ 2311355 h 3718475"/>
              <a:gd name="connsiteX126" fmla="*/ 3298120 w 4865916"/>
              <a:gd name="connsiteY126" fmla="*/ 2377692 h 3718475"/>
              <a:gd name="connsiteX127" fmla="*/ 3629776 w 4865916"/>
              <a:gd name="connsiteY127" fmla="*/ 2614580 h 3718475"/>
              <a:gd name="connsiteX128" fmla="*/ 3980384 w 4865916"/>
              <a:gd name="connsiteY128" fmla="*/ 2690378 h 3718475"/>
              <a:gd name="connsiteX129" fmla="*/ 3705574 w 4865916"/>
              <a:gd name="connsiteY129" fmla="*/ 2633533 h 3718475"/>
              <a:gd name="connsiteX130" fmla="*/ 3572931 w 4865916"/>
              <a:gd name="connsiteY130" fmla="*/ 2510335 h 3718475"/>
              <a:gd name="connsiteX131" fmla="*/ 3667683 w 4865916"/>
              <a:gd name="connsiteY131" fmla="*/ 2368216 h 3718475"/>
              <a:gd name="connsiteX132" fmla="*/ 4046722 w 4865916"/>
              <a:gd name="connsiteY132" fmla="*/ 1941809 h 3718475"/>
              <a:gd name="connsiteX133" fmla="*/ 4018292 w 4865916"/>
              <a:gd name="connsiteY133" fmla="*/ 1847057 h 3718475"/>
              <a:gd name="connsiteX134" fmla="*/ 4179364 w 4865916"/>
              <a:gd name="connsiteY134" fmla="*/ 1761766 h 3718475"/>
              <a:gd name="connsiteX135" fmla="*/ 4245702 w 4865916"/>
              <a:gd name="connsiteY135" fmla="*/ 1325882 h 3718475"/>
              <a:gd name="connsiteX136" fmla="*/ 4169887 w 4865916"/>
              <a:gd name="connsiteY136" fmla="*/ 1742812 h 3718475"/>
              <a:gd name="connsiteX137" fmla="*/ 3970908 w 4865916"/>
              <a:gd name="connsiteY137" fmla="*/ 1809134 h 3718475"/>
              <a:gd name="connsiteX138" fmla="*/ 3696097 w 4865916"/>
              <a:gd name="connsiteY138" fmla="*/ 1790180 h 3718475"/>
              <a:gd name="connsiteX139" fmla="*/ 3516054 w 4865916"/>
              <a:gd name="connsiteY139" fmla="*/ 1809134 h 3718475"/>
              <a:gd name="connsiteX140" fmla="*/ 3421303 w 4865916"/>
              <a:gd name="connsiteY140" fmla="*/ 1903885 h 3718475"/>
              <a:gd name="connsiteX141" fmla="*/ 3402349 w 4865916"/>
              <a:gd name="connsiteY141" fmla="*/ 1704889 h 3718475"/>
              <a:gd name="connsiteX142" fmla="*/ 3648713 w 4865916"/>
              <a:gd name="connsiteY142" fmla="*/ 1666982 h 3718475"/>
              <a:gd name="connsiteX143" fmla="*/ 3885600 w 4865916"/>
              <a:gd name="connsiteY143" fmla="*/ 1610121 h 3718475"/>
              <a:gd name="connsiteX144" fmla="*/ 3857170 w 4865916"/>
              <a:gd name="connsiteY144" fmla="*/ 1524846 h 3718475"/>
              <a:gd name="connsiteX145" fmla="*/ 3828739 w 4865916"/>
              <a:gd name="connsiteY145" fmla="*/ 1420618 h 3718475"/>
              <a:gd name="connsiteX146" fmla="*/ 3781372 w 4865916"/>
              <a:gd name="connsiteY146" fmla="*/ 1060532 h 3718475"/>
              <a:gd name="connsiteX147" fmla="*/ 3847693 w 4865916"/>
              <a:gd name="connsiteY147" fmla="*/ 776261 h 3718475"/>
              <a:gd name="connsiteX148" fmla="*/ 3667650 w 4865916"/>
              <a:gd name="connsiteY148" fmla="*/ 747831 h 3718475"/>
              <a:gd name="connsiteX149" fmla="*/ 3591852 w 4865916"/>
              <a:gd name="connsiteY149" fmla="*/ 558311 h 3718475"/>
              <a:gd name="connsiteX150" fmla="*/ 3658173 w 4865916"/>
              <a:gd name="connsiteY150" fmla="*/ 264563 h 3718475"/>
              <a:gd name="connsiteX151" fmla="*/ 4037212 w 4865916"/>
              <a:gd name="connsiteY151" fmla="*/ 217179 h 3718475"/>
              <a:gd name="connsiteX152" fmla="*/ 4141442 w 4865916"/>
              <a:gd name="connsiteY152" fmla="*/ 473036 h 3718475"/>
              <a:gd name="connsiteX153" fmla="*/ 4056166 w 4865916"/>
              <a:gd name="connsiteY153" fmla="*/ 624649 h 3718475"/>
              <a:gd name="connsiteX154" fmla="*/ 4217256 w 4865916"/>
              <a:gd name="connsiteY154" fmla="*/ 833122 h 3718475"/>
              <a:gd name="connsiteX155" fmla="*/ 4283577 w 4865916"/>
              <a:gd name="connsiteY155" fmla="*/ 927873 h 3718475"/>
              <a:gd name="connsiteX156" fmla="*/ 4340422 w 4865916"/>
              <a:gd name="connsiteY156" fmla="*/ 1022625 h 3718475"/>
              <a:gd name="connsiteX157" fmla="*/ 4359375 w 4865916"/>
              <a:gd name="connsiteY157" fmla="*/ 1107916 h 3718475"/>
              <a:gd name="connsiteX158" fmla="*/ 4473097 w 4865916"/>
              <a:gd name="connsiteY158" fmla="*/ 1287943 h 3718475"/>
              <a:gd name="connsiteX159" fmla="*/ 4520464 w 4865916"/>
              <a:gd name="connsiteY159" fmla="*/ 1629075 h 3718475"/>
              <a:gd name="connsiteX160" fmla="*/ 4653123 w 4865916"/>
              <a:gd name="connsiteY160" fmla="*/ 1856485 h 3718475"/>
              <a:gd name="connsiteX161" fmla="*/ 4653123 w 4865916"/>
              <a:gd name="connsiteY161" fmla="*/ 2093389 h 3718475"/>
              <a:gd name="connsiteX162" fmla="*/ 4492034 w 4865916"/>
              <a:gd name="connsiteY162" fmla="*/ 2311307 h 3718475"/>
              <a:gd name="connsiteX163" fmla="*/ 4473080 w 4865916"/>
              <a:gd name="connsiteY163" fmla="*/ 2434505 h 3718475"/>
              <a:gd name="connsiteX164" fmla="*/ 4359359 w 4865916"/>
              <a:gd name="connsiteY164" fmla="*/ 2680869 h 3718475"/>
              <a:gd name="connsiteX165" fmla="*/ 4539401 w 4865916"/>
              <a:gd name="connsiteY165" fmla="*/ 2917756 h 3718475"/>
              <a:gd name="connsiteX166" fmla="*/ 4653123 w 4865916"/>
              <a:gd name="connsiteY166" fmla="*/ 3230458 h 3718475"/>
              <a:gd name="connsiteX167" fmla="*/ 4776305 w 4865916"/>
              <a:gd name="connsiteY167" fmla="*/ 3391547 h 3718475"/>
              <a:gd name="connsiteX168" fmla="*/ 4861644 w 4865916"/>
              <a:gd name="connsiteY168" fmla="*/ 3562129 h 3718475"/>
              <a:gd name="connsiteX169" fmla="*/ 4065676 w 4865916"/>
              <a:gd name="connsiteY169" fmla="*/ 1505909 h 3718475"/>
              <a:gd name="connsiteX170" fmla="*/ 4008831 w 4865916"/>
              <a:gd name="connsiteY170" fmla="*/ 1401680 h 3718475"/>
              <a:gd name="connsiteX171" fmla="*/ 3970924 w 4865916"/>
              <a:gd name="connsiteY171" fmla="*/ 1145840 h 3718475"/>
              <a:gd name="connsiteX172" fmla="*/ 4008831 w 4865916"/>
              <a:gd name="connsiteY172" fmla="*/ 1449064 h 3718475"/>
              <a:gd name="connsiteX173" fmla="*/ 3989878 w 4865916"/>
              <a:gd name="connsiteY173" fmla="*/ 1581723 h 3718475"/>
              <a:gd name="connsiteX174" fmla="*/ 4065676 w 4865916"/>
              <a:gd name="connsiteY174" fmla="*/ 1505909 h 3718475"/>
              <a:gd name="connsiteX175" fmla="*/ 4084629 w 4865916"/>
              <a:gd name="connsiteY175" fmla="*/ 2074435 h 3718475"/>
              <a:gd name="connsiteX176" fmla="*/ 4084629 w 4865916"/>
              <a:gd name="connsiteY176" fmla="*/ 2671408 h 3718475"/>
              <a:gd name="connsiteX177" fmla="*/ 4207827 w 4865916"/>
              <a:gd name="connsiteY177" fmla="*/ 1865978 h 3718475"/>
              <a:gd name="connsiteX178" fmla="*/ 4198351 w 4865916"/>
              <a:gd name="connsiteY178" fmla="*/ 1837548 h 3718475"/>
              <a:gd name="connsiteX179" fmla="*/ 4084629 w 4865916"/>
              <a:gd name="connsiteY179" fmla="*/ 2074435 h 3718475"/>
              <a:gd name="connsiteX180" fmla="*/ 1876796 w 4865916"/>
              <a:gd name="connsiteY180" fmla="*/ 2254478 h 3718475"/>
              <a:gd name="connsiteX181" fmla="*/ 1677800 w 4865916"/>
              <a:gd name="connsiteY181" fmla="*/ 2216571 h 3718475"/>
              <a:gd name="connsiteX182" fmla="*/ 1876796 w 4865916"/>
              <a:gd name="connsiteY182" fmla="*/ 2254478 h 371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4865916" h="3718475">
                <a:moveTo>
                  <a:pt x="4861644" y="3562129"/>
                </a:moveTo>
                <a:cubicBezTo>
                  <a:pt x="4789956" y="3657832"/>
                  <a:pt x="4616537" y="3651836"/>
                  <a:pt x="4511036" y="3713742"/>
                </a:cubicBezTo>
                <a:cubicBezTo>
                  <a:pt x="4487247" y="3705941"/>
                  <a:pt x="4429452" y="3732179"/>
                  <a:pt x="4435238" y="3694788"/>
                </a:cubicBezTo>
                <a:cubicBezTo>
                  <a:pt x="4413480" y="3734194"/>
                  <a:pt x="4342629" y="3704716"/>
                  <a:pt x="4340470" y="3666358"/>
                </a:cubicBezTo>
                <a:cubicBezTo>
                  <a:pt x="4349173" y="3605822"/>
                  <a:pt x="4426325" y="3614896"/>
                  <a:pt x="4463668" y="3590560"/>
                </a:cubicBezTo>
                <a:cubicBezTo>
                  <a:pt x="4508167" y="3561533"/>
                  <a:pt x="4529409" y="3516131"/>
                  <a:pt x="4558420" y="3476838"/>
                </a:cubicBezTo>
                <a:cubicBezTo>
                  <a:pt x="4527975" y="3355735"/>
                  <a:pt x="4439783" y="3266947"/>
                  <a:pt x="4359423" y="3183090"/>
                </a:cubicBezTo>
                <a:cubicBezTo>
                  <a:pt x="4259708" y="3079023"/>
                  <a:pt x="4180493" y="2908038"/>
                  <a:pt x="4084629" y="2785114"/>
                </a:cubicBezTo>
                <a:lnTo>
                  <a:pt x="4084629" y="2690346"/>
                </a:lnTo>
                <a:cubicBezTo>
                  <a:pt x="4062307" y="2690136"/>
                  <a:pt x="4056747" y="2706672"/>
                  <a:pt x="4027785" y="2699823"/>
                </a:cubicBezTo>
                <a:cubicBezTo>
                  <a:pt x="4061324" y="2820216"/>
                  <a:pt x="4193854" y="3103263"/>
                  <a:pt x="4056215" y="3249428"/>
                </a:cubicBezTo>
                <a:cubicBezTo>
                  <a:pt x="3989828" y="3256745"/>
                  <a:pt x="3977064" y="3167328"/>
                  <a:pt x="3999370" y="3116769"/>
                </a:cubicBezTo>
                <a:cubicBezTo>
                  <a:pt x="3915175" y="3060698"/>
                  <a:pt x="3901025" y="2963303"/>
                  <a:pt x="3828804" y="2898835"/>
                </a:cubicBezTo>
                <a:cubicBezTo>
                  <a:pt x="3704574" y="2787982"/>
                  <a:pt x="3478147" y="2755942"/>
                  <a:pt x="3279199" y="2699839"/>
                </a:cubicBezTo>
                <a:cubicBezTo>
                  <a:pt x="3168427" y="2668604"/>
                  <a:pt x="3066890" y="2616965"/>
                  <a:pt x="2966513" y="2595610"/>
                </a:cubicBezTo>
                <a:cubicBezTo>
                  <a:pt x="2939566" y="2507676"/>
                  <a:pt x="2854565" y="2471396"/>
                  <a:pt x="2786471" y="2415567"/>
                </a:cubicBezTo>
                <a:cubicBezTo>
                  <a:pt x="2710818" y="2353533"/>
                  <a:pt x="2644706" y="2265212"/>
                  <a:pt x="2587474" y="2188157"/>
                </a:cubicBezTo>
                <a:cubicBezTo>
                  <a:pt x="2527294" y="2107104"/>
                  <a:pt x="2463390" y="2022200"/>
                  <a:pt x="2435862" y="1913362"/>
                </a:cubicBezTo>
                <a:cubicBezTo>
                  <a:pt x="2416151" y="1958603"/>
                  <a:pt x="2477911" y="2003779"/>
                  <a:pt x="2473769" y="2064975"/>
                </a:cubicBezTo>
                <a:cubicBezTo>
                  <a:pt x="2339257" y="2183144"/>
                  <a:pt x="2142437" y="2239022"/>
                  <a:pt x="1914704" y="2263971"/>
                </a:cubicBezTo>
                <a:cubicBezTo>
                  <a:pt x="1957768" y="2309244"/>
                  <a:pt x="2065703" y="2329889"/>
                  <a:pt x="2037886" y="2415583"/>
                </a:cubicBezTo>
                <a:cubicBezTo>
                  <a:pt x="1962378" y="2419516"/>
                  <a:pt x="1840984" y="2385767"/>
                  <a:pt x="1763091" y="2406107"/>
                </a:cubicBezTo>
                <a:cubicBezTo>
                  <a:pt x="1785526" y="2427913"/>
                  <a:pt x="1848124" y="2409507"/>
                  <a:pt x="1886289" y="2415583"/>
                </a:cubicBezTo>
                <a:cubicBezTo>
                  <a:pt x="1941313" y="2599865"/>
                  <a:pt x="1772149" y="2784743"/>
                  <a:pt x="1791521" y="2955712"/>
                </a:cubicBezTo>
                <a:cubicBezTo>
                  <a:pt x="1800273" y="3032832"/>
                  <a:pt x="1865885" y="3088838"/>
                  <a:pt x="1848382" y="3164185"/>
                </a:cubicBezTo>
                <a:cubicBezTo>
                  <a:pt x="1827172" y="3255455"/>
                  <a:pt x="1695755" y="3251072"/>
                  <a:pt x="1592525" y="3315781"/>
                </a:cubicBezTo>
                <a:cubicBezTo>
                  <a:pt x="1496822" y="3375801"/>
                  <a:pt x="1404295" y="3471036"/>
                  <a:pt x="1279840" y="3391595"/>
                </a:cubicBezTo>
                <a:cubicBezTo>
                  <a:pt x="1273119" y="3337491"/>
                  <a:pt x="1332542" y="3349530"/>
                  <a:pt x="1365114" y="3334735"/>
                </a:cubicBezTo>
                <a:cubicBezTo>
                  <a:pt x="1417478" y="3305305"/>
                  <a:pt x="1433354" y="3238855"/>
                  <a:pt x="1469359" y="3183139"/>
                </a:cubicBezTo>
                <a:cubicBezTo>
                  <a:pt x="1499175" y="3136963"/>
                  <a:pt x="1556761" y="3092658"/>
                  <a:pt x="1573588" y="3041003"/>
                </a:cubicBezTo>
                <a:cubicBezTo>
                  <a:pt x="1634655" y="2853466"/>
                  <a:pt x="1506331" y="2613838"/>
                  <a:pt x="1611495" y="2444030"/>
                </a:cubicBezTo>
                <a:cubicBezTo>
                  <a:pt x="1655381" y="2431056"/>
                  <a:pt x="1694562" y="2413392"/>
                  <a:pt x="1753630" y="2415600"/>
                </a:cubicBezTo>
                <a:cubicBezTo>
                  <a:pt x="1647581" y="2359158"/>
                  <a:pt x="1548171" y="2450138"/>
                  <a:pt x="1459882" y="2519844"/>
                </a:cubicBezTo>
                <a:cubicBezTo>
                  <a:pt x="1334154" y="2619093"/>
                  <a:pt x="1251312" y="2712781"/>
                  <a:pt x="1109274" y="2804115"/>
                </a:cubicBezTo>
                <a:cubicBezTo>
                  <a:pt x="1004739" y="2871339"/>
                  <a:pt x="946814" y="2929070"/>
                  <a:pt x="777618" y="2917821"/>
                </a:cubicBezTo>
                <a:cubicBezTo>
                  <a:pt x="713231" y="2890374"/>
                  <a:pt x="712925" y="2807226"/>
                  <a:pt x="692343" y="2709348"/>
                </a:cubicBezTo>
                <a:cubicBezTo>
                  <a:pt x="674728" y="2625652"/>
                  <a:pt x="640817" y="2480035"/>
                  <a:pt x="626022" y="2349278"/>
                </a:cubicBezTo>
                <a:cubicBezTo>
                  <a:pt x="613918" y="2242374"/>
                  <a:pt x="620993" y="2117258"/>
                  <a:pt x="616545" y="2017623"/>
                </a:cubicBezTo>
                <a:cubicBezTo>
                  <a:pt x="532125" y="2172507"/>
                  <a:pt x="673342" y="2413553"/>
                  <a:pt x="626022" y="2548275"/>
                </a:cubicBezTo>
                <a:cubicBezTo>
                  <a:pt x="605957" y="2605361"/>
                  <a:pt x="558315" y="2604523"/>
                  <a:pt x="512301" y="2652503"/>
                </a:cubicBezTo>
                <a:cubicBezTo>
                  <a:pt x="520069" y="2748512"/>
                  <a:pt x="560909" y="2814914"/>
                  <a:pt x="559668" y="2927298"/>
                </a:cubicBezTo>
                <a:cubicBezTo>
                  <a:pt x="557831" y="3098186"/>
                  <a:pt x="461452" y="3278390"/>
                  <a:pt x="474394" y="3410565"/>
                </a:cubicBezTo>
                <a:cubicBezTo>
                  <a:pt x="481195" y="3480094"/>
                  <a:pt x="551320" y="3569398"/>
                  <a:pt x="531238" y="3637976"/>
                </a:cubicBezTo>
                <a:cubicBezTo>
                  <a:pt x="497957" y="3751697"/>
                  <a:pt x="332919" y="3674110"/>
                  <a:pt x="246967" y="3675883"/>
                </a:cubicBezTo>
                <a:cubicBezTo>
                  <a:pt x="146461" y="3677946"/>
                  <a:pt x="104718" y="3734903"/>
                  <a:pt x="603" y="3713790"/>
                </a:cubicBezTo>
                <a:cubicBezTo>
                  <a:pt x="-14789" y="3547221"/>
                  <a:pt x="269450" y="3565240"/>
                  <a:pt x="294351" y="3401104"/>
                </a:cubicBezTo>
                <a:cubicBezTo>
                  <a:pt x="303167" y="3343067"/>
                  <a:pt x="273866" y="3245866"/>
                  <a:pt x="265921" y="3164217"/>
                </a:cubicBezTo>
                <a:cubicBezTo>
                  <a:pt x="258539" y="3088419"/>
                  <a:pt x="261134" y="3006690"/>
                  <a:pt x="256444" y="2936806"/>
                </a:cubicBezTo>
                <a:cubicBezTo>
                  <a:pt x="249078" y="2826921"/>
                  <a:pt x="186851" y="2693892"/>
                  <a:pt x="218537" y="2595674"/>
                </a:cubicBezTo>
                <a:cubicBezTo>
                  <a:pt x="232977" y="2550934"/>
                  <a:pt x="266227" y="2510464"/>
                  <a:pt x="284858" y="2463016"/>
                </a:cubicBezTo>
                <a:cubicBezTo>
                  <a:pt x="301539" y="2420547"/>
                  <a:pt x="309146" y="2362897"/>
                  <a:pt x="322765" y="2311403"/>
                </a:cubicBezTo>
                <a:cubicBezTo>
                  <a:pt x="353661" y="2194636"/>
                  <a:pt x="396420" y="2100271"/>
                  <a:pt x="445963" y="1979764"/>
                </a:cubicBezTo>
                <a:cubicBezTo>
                  <a:pt x="470784" y="1919374"/>
                  <a:pt x="479100" y="1860918"/>
                  <a:pt x="464917" y="1780768"/>
                </a:cubicBezTo>
                <a:cubicBezTo>
                  <a:pt x="501422" y="1658521"/>
                  <a:pt x="710524" y="1608155"/>
                  <a:pt x="730235" y="1458589"/>
                </a:cubicBezTo>
                <a:cubicBezTo>
                  <a:pt x="743418" y="1358439"/>
                  <a:pt x="693407" y="1241478"/>
                  <a:pt x="635483" y="1164841"/>
                </a:cubicBezTo>
                <a:cubicBezTo>
                  <a:pt x="655726" y="1248440"/>
                  <a:pt x="713231" y="1358326"/>
                  <a:pt x="692328" y="1458589"/>
                </a:cubicBezTo>
                <a:cubicBezTo>
                  <a:pt x="680030" y="1517578"/>
                  <a:pt x="624894" y="1539964"/>
                  <a:pt x="616529" y="1591248"/>
                </a:cubicBezTo>
                <a:cubicBezTo>
                  <a:pt x="446221" y="1730483"/>
                  <a:pt x="294963" y="1888768"/>
                  <a:pt x="171169" y="2074500"/>
                </a:cubicBezTo>
                <a:cubicBezTo>
                  <a:pt x="175488" y="2154634"/>
                  <a:pt x="161176" y="2216120"/>
                  <a:pt x="123785" y="2254543"/>
                </a:cubicBezTo>
                <a:cubicBezTo>
                  <a:pt x="28372" y="2224033"/>
                  <a:pt x="17413" y="2061203"/>
                  <a:pt x="57463" y="1989225"/>
                </a:cubicBezTo>
                <a:cubicBezTo>
                  <a:pt x="78480" y="1951447"/>
                  <a:pt x="113905" y="1937538"/>
                  <a:pt x="142738" y="1894473"/>
                </a:cubicBezTo>
                <a:cubicBezTo>
                  <a:pt x="194409" y="1817321"/>
                  <a:pt x="233090" y="1707000"/>
                  <a:pt x="303828" y="1619679"/>
                </a:cubicBezTo>
                <a:cubicBezTo>
                  <a:pt x="369295" y="1538868"/>
                  <a:pt x="424350" y="1472901"/>
                  <a:pt x="464917" y="1411206"/>
                </a:cubicBezTo>
                <a:cubicBezTo>
                  <a:pt x="418564" y="1293310"/>
                  <a:pt x="343298" y="1204328"/>
                  <a:pt x="313305" y="1070074"/>
                </a:cubicBezTo>
                <a:cubicBezTo>
                  <a:pt x="275784" y="1179685"/>
                  <a:pt x="420176" y="1289377"/>
                  <a:pt x="417549" y="1392252"/>
                </a:cubicBezTo>
                <a:cubicBezTo>
                  <a:pt x="416227" y="1443472"/>
                  <a:pt x="380029" y="1497802"/>
                  <a:pt x="332258" y="1534388"/>
                </a:cubicBezTo>
                <a:cubicBezTo>
                  <a:pt x="267709" y="1441006"/>
                  <a:pt x="287404" y="1263381"/>
                  <a:pt x="209076" y="1183779"/>
                </a:cubicBezTo>
                <a:cubicBezTo>
                  <a:pt x="220487" y="1111817"/>
                  <a:pt x="201324" y="1062031"/>
                  <a:pt x="209076" y="1003752"/>
                </a:cubicBezTo>
                <a:cubicBezTo>
                  <a:pt x="222018" y="906518"/>
                  <a:pt x="297751" y="840681"/>
                  <a:pt x="275397" y="757372"/>
                </a:cubicBezTo>
                <a:cubicBezTo>
                  <a:pt x="251431" y="699480"/>
                  <a:pt x="157615" y="752940"/>
                  <a:pt x="114308" y="728942"/>
                </a:cubicBezTo>
                <a:cubicBezTo>
                  <a:pt x="93356" y="702558"/>
                  <a:pt x="79995" y="650452"/>
                  <a:pt x="95355" y="615236"/>
                </a:cubicBezTo>
                <a:cubicBezTo>
                  <a:pt x="85233" y="574815"/>
                  <a:pt x="41878" y="567643"/>
                  <a:pt x="38510" y="520485"/>
                </a:cubicBezTo>
                <a:cubicBezTo>
                  <a:pt x="124172" y="462173"/>
                  <a:pt x="94597" y="338621"/>
                  <a:pt x="133261" y="226737"/>
                </a:cubicBezTo>
                <a:cubicBezTo>
                  <a:pt x="192507" y="203319"/>
                  <a:pt x="315448" y="158352"/>
                  <a:pt x="417549" y="169892"/>
                </a:cubicBezTo>
                <a:cubicBezTo>
                  <a:pt x="537653" y="183446"/>
                  <a:pt x="661318" y="323809"/>
                  <a:pt x="597592" y="492070"/>
                </a:cubicBezTo>
                <a:cubicBezTo>
                  <a:pt x="579718" y="539261"/>
                  <a:pt x="522696" y="547110"/>
                  <a:pt x="512301" y="605776"/>
                </a:cubicBezTo>
                <a:cubicBezTo>
                  <a:pt x="487206" y="747589"/>
                  <a:pt x="635741" y="774408"/>
                  <a:pt x="720774" y="871093"/>
                </a:cubicBezTo>
                <a:cubicBezTo>
                  <a:pt x="748914" y="903102"/>
                  <a:pt x="758149" y="942492"/>
                  <a:pt x="777618" y="965845"/>
                </a:cubicBezTo>
                <a:cubicBezTo>
                  <a:pt x="824519" y="1022142"/>
                  <a:pt x="901461" y="1067882"/>
                  <a:pt x="957661" y="1126934"/>
                </a:cubicBezTo>
                <a:cubicBezTo>
                  <a:pt x="1008881" y="1180749"/>
                  <a:pt x="1152000" y="1371187"/>
                  <a:pt x="1137704" y="1468066"/>
                </a:cubicBezTo>
                <a:cubicBezTo>
                  <a:pt x="1125068" y="1553744"/>
                  <a:pt x="1000049" y="1602740"/>
                  <a:pt x="929231" y="1619679"/>
                </a:cubicBezTo>
                <a:cubicBezTo>
                  <a:pt x="882782" y="1576953"/>
                  <a:pt x="836300" y="1455962"/>
                  <a:pt x="900801" y="1411206"/>
                </a:cubicBezTo>
                <a:cubicBezTo>
                  <a:pt x="863264" y="1379278"/>
                  <a:pt x="868841" y="1304189"/>
                  <a:pt x="843956" y="1259593"/>
                </a:cubicBezTo>
                <a:cubicBezTo>
                  <a:pt x="803147" y="1414590"/>
                  <a:pt x="856124" y="1524331"/>
                  <a:pt x="910277" y="1619663"/>
                </a:cubicBezTo>
                <a:cubicBezTo>
                  <a:pt x="929682" y="1653831"/>
                  <a:pt x="941963" y="1701392"/>
                  <a:pt x="957645" y="1723907"/>
                </a:cubicBezTo>
                <a:cubicBezTo>
                  <a:pt x="1010992" y="1800414"/>
                  <a:pt x="1113609" y="1858016"/>
                  <a:pt x="1080843" y="2008178"/>
                </a:cubicBezTo>
                <a:cubicBezTo>
                  <a:pt x="1065145" y="2080044"/>
                  <a:pt x="1024079" y="2154617"/>
                  <a:pt x="1014522" y="2245066"/>
                </a:cubicBezTo>
                <a:cubicBezTo>
                  <a:pt x="1001983" y="2363655"/>
                  <a:pt x="1017778" y="2498135"/>
                  <a:pt x="948185" y="2586198"/>
                </a:cubicBezTo>
                <a:cubicBezTo>
                  <a:pt x="1038133" y="2490640"/>
                  <a:pt x="1218821" y="2427478"/>
                  <a:pt x="1374591" y="2377725"/>
                </a:cubicBezTo>
                <a:cubicBezTo>
                  <a:pt x="1443572" y="2355693"/>
                  <a:pt x="1477547" y="2251239"/>
                  <a:pt x="1516727" y="2188205"/>
                </a:cubicBezTo>
                <a:cubicBezTo>
                  <a:pt x="1546237" y="2188108"/>
                  <a:pt x="1578471" y="2165787"/>
                  <a:pt x="1602002" y="2188205"/>
                </a:cubicBezTo>
                <a:cubicBezTo>
                  <a:pt x="1599520" y="2175586"/>
                  <a:pt x="1587577" y="2124608"/>
                  <a:pt x="1611479" y="2093453"/>
                </a:cubicBezTo>
                <a:cubicBezTo>
                  <a:pt x="1732130" y="2022539"/>
                  <a:pt x="1836053" y="1922807"/>
                  <a:pt x="1962087" y="1847073"/>
                </a:cubicBezTo>
                <a:cubicBezTo>
                  <a:pt x="2037225" y="1801929"/>
                  <a:pt x="2135715" y="1769873"/>
                  <a:pt x="2180021" y="1685984"/>
                </a:cubicBezTo>
                <a:cubicBezTo>
                  <a:pt x="2167111" y="1589443"/>
                  <a:pt x="2102015" y="1552519"/>
                  <a:pt x="2094746" y="1468050"/>
                </a:cubicBezTo>
                <a:cubicBezTo>
                  <a:pt x="2079629" y="1292440"/>
                  <a:pt x="2270695" y="1139844"/>
                  <a:pt x="2265312" y="946891"/>
                </a:cubicBezTo>
                <a:cubicBezTo>
                  <a:pt x="2179892" y="1008475"/>
                  <a:pt x="2201344" y="1138861"/>
                  <a:pt x="2161067" y="1231163"/>
                </a:cubicBezTo>
                <a:cubicBezTo>
                  <a:pt x="2145112" y="1267732"/>
                  <a:pt x="2109638" y="1292875"/>
                  <a:pt x="2094746" y="1325914"/>
                </a:cubicBezTo>
                <a:cubicBezTo>
                  <a:pt x="2078952" y="1360953"/>
                  <a:pt x="2091813" y="1408143"/>
                  <a:pt x="2056823" y="1430143"/>
                </a:cubicBezTo>
                <a:cubicBezTo>
                  <a:pt x="1785590" y="1404485"/>
                  <a:pt x="1546430" y="1346721"/>
                  <a:pt x="1412482" y="1183763"/>
                </a:cubicBezTo>
                <a:cubicBezTo>
                  <a:pt x="1280726" y="1171030"/>
                  <a:pt x="1225461" y="988522"/>
                  <a:pt x="1346161" y="927922"/>
                </a:cubicBezTo>
                <a:cubicBezTo>
                  <a:pt x="1482801" y="946053"/>
                  <a:pt x="1502286" y="1081356"/>
                  <a:pt x="1583048" y="1155332"/>
                </a:cubicBezTo>
                <a:cubicBezTo>
                  <a:pt x="1683199" y="1183553"/>
                  <a:pt x="1798033" y="1184762"/>
                  <a:pt x="1914704" y="1174286"/>
                </a:cubicBezTo>
                <a:cubicBezTo>
                  <a:pt x="1964972" y="1122647"/>
                  <a:pt x="1941200" y="1040499"/>
                  <a:pt x="1962071" y="965813"/>
                </a:cubicBezTo>
                <a:cubicBezTo>
                  <a:pt x="1971613" y="931709"/>
                  <a:pt x="2002783" y="898653"/>
                  <a:pt x="2009439" y="861584"/>
                </a:cubicBezTo>
                <a:cubicBezTo>
                  <a:pt x="2016966" y="819696"/>
                  <a:pt x="1999221" y="769766"/>
                  <a:pt x="2009439" y="728925"/>
                </a:cubicBezTo>
                <a:cubicBezTo>
                  <a:pt x="2024460" y="668938"/>
                  <a:pt x="2099952" y="640024"/>
                  <a:pt x="2094730" y="577313"/>
                </a:cubicBezTo>
                <a:cubicBezTo>
                  <a:pt x="2077404" y="506189"/>
                  <a:pt x="1942392" y="552767"/>
                  <a:pt x="1905210" y="501499"/>
                </a:cubicBezTo>
                <a:cubicBezTo>
                  <a:pt x="1907000" y="414419"/>
                  <a:pt x="1937380" y="369775"/>
                  <a:pt x="1886257" y="321456"/>
                </a:cubicBezTo>
                <a:cubicBezTo>
                  <a:pt x="1933818" y="237761"/>
                  <a:pt x="1971613" y="143960"/>
                  <a:pt x="1971532" y="37185"/>
                </a:cubicBezTo>
                <a:cubicBezTo>
                  <a:pt x="2231854" y="-70751"/>
                  <a:pt x="2501764" y="66050"/>
                  <a:pt x="2388462" y="321456"/>
                </a:cubicBezTo>
                <a:cubicBezTo>
                  <a:pt x="2369428" y="364359"/>
                  <a:pt x="2323124" y="392596"/>
                  <a:pt x="2322141" y="435161"/>
                </a:cubicBezTo>
                <a:cubicBezTo>
                  <a:pt x="2319788" y="535731"/>
                  <a:pt x="2445436" y="556603"/>
                  <a:pt x="2473737" y="615204"/>
                </a:cubicBezTo>
                <a:cubicBezTo>
                  <a:pt x="2602673" y="650162"/>
                  <a:pt x="2715057" y="699625"/>
                  <a:pt x="2824346" y="757340"/>
                </a:cubicBezTo>
                <a:cubicBezTo>
                  <a:pt x="2859738" y="776035"/>
                  <a:pt x="2907510" y="792845"/>
                  <a:pt x="2928590" y="814200"/>
                </a:cubicBezTo>
                <a:cubicBezTo>
                  <a:pt x="3045019" y="932193"/>
                  <a:pt x="2994009" y="1143164"/>
                  <a:pt x="3051772" y="1335359"/>
                </a:cubicBezTo>
                <a:cubicBezTo>
                  <a:pt x="3098125" y="1380696"/>
                  <a:pt x="3225448" y="1395282"/>
                  <a:pt x="3184431" y="1496448"/>
                </a:cubicBezTo>
                <a:cubicBezTo>
                  <a:pt x="3167766" y="1523154"/>
                  <a:pt x="3107118" y="1526716"/>
                  <a:pt x="3080187" y="1524879"/>
                </a:cubicBezTo>
                <a:cubicBezTo>
                  <a:pt x="2901062" y="1512678"/>
                  <a:pt x="2916116" y="1286283"/>
                  <a:pt x="2843299" y="1098472"/>
                </a:cubicBezTo>
                <a:cubicBezTo>
                  <a:pt x="2798204" y="982172"/>
                  <a:pt x="2752899" y="944571"/>
                  <a:pt x="2606412" y="918429"/>
                </a:cubicBezTo>
                <a:cubicBezTo>
                  <a:pt x="2559737" y="1076101"/>
                  <a:pt x="2523506" y="1204876"/>
                  <a:pt x="2568505" y="1344836"/>
                </a:cubicBezTo>
                <a:cubicBezTo>
                  <a:pt x="2613729" y="1485456"/>
                  <a:pt x="2817077" y="1510905"/>
                  <a:pt x="2852776" y="1648061"/>
                </a:cubicBezTo>
                <a:cubicBezTo>
                  <a:pt x="2869247" y="1711352"/>
                  <a:pt x="2844363" y="1779720"/>
                  <a:pt x="2862253" y="1837580"/>
                </a:cubicBezTo>
                <a:cubicBezTo>
                  <a:pt x="2882222" y="1902096"/>
                  <a:pt x="2975797" y="1987516"/>
                  <a:pt x="3013865" y="2055514"/>
                </a:cubicBezTo>
                <a:cubicBezTo>
                  <a:pt x="3033802" y="2091133"/>
                  <a:pt x="3054109" y="2138065"/>
                  <a:pt x="3070710" y="2178712"/>
                </a:cubicBezTo>
                <a:cubicBezTo>
                  <a:pt x="3088793" y="2222969"/>
                  <a:pt x="3093677" y="2276575"/>
                  <a:pt x="3118094" y="2311355"/>
                </a:cubicBezTo>
                <a:cubicBezTo>
                  <a:pt x="3162576" y="2374759"/>
                  <a:pt x="3209993" y="2355032"/>
                  <a:pt x="3298120" y="2377692"/>
                </a:cubicBezTo>
                <a:cubicBezTo>
                  <a:pt x="3433761" y="2412570"/>
                  <a:pt x="3552495" y="2522890"/>
                  <a:pt x="3629776" y="2614580"/>
                </a:cubicBezTo>
                <a:cubicBezTo>
                  <a:pt x="3737614" y="2644799"/>
                  <a:pt x="3853979" y="2738391"/>
                  <a:pt x="3980384" y="2690378"/>
                </a:cubicBezTo>
                <a:cubicBezTo>
                  <a:pt x="3909453" y="2641398"/>
                  <a:pt x="3779954" y="2676840"/>
                  <a:pt x="3705574" y="2633533"/>
                </a:cubicBezTo>
                <a:cubicBezTo>
                  <a:pt x="3647150" y="2599527"/>
                  <a:pt x="3576638" y="2529095"/>
                  <a:pt x="3572931" y="2510335"/>
                </a:cubicBezTo>
                <a:cubicBezTo>
                  <a:pt x="3561504" y="2452733"/>
                  <a:pt x="3611096" y="2398983"/>
                  <a:pt x="3667683" y="2368216"/>
                </a:cubicBezTo>
                <a:cubicBezTo>
                  <a:pt x="3739855" y="2171879"/>
                  <a:pt x="3960464" y="2124043"/>
                  <a:pt x="4046722" y="1941809"/>
                </a:cubicBezTo>
                <a:cubicBezTo>
                  <a:pt x="4047833" y="1899614"/>
                  <a:pt x="4013537" y="1892861"/>
                  <a:pt x="4018292" y="1847057"/>
                </a:cubicBezTo>
                <a:cubicBezTo>
                  <a:pt x="4052202" y="1771275"/>
                  <a:pt x="4121569" y="1802510"/>
                  <a:pt x="4179364" y="1761766"/>
                </a:cubicBezTo>
                <a:cubicBezTo>
                  <a:pt x="4287961" y="1685226"/>
                  <a:pt x="4270361" y="1478897"/>
                  <a:pt x="4245702" y="1325882"/>
                </a:cubicBezTo>
                <a:cubicBezTo>
                  <a:pt x="4222671" y="1483490"/>
                  <a:pt x="4262431" y="1650285"/>
                  <a:pt x="4169887" y="1742812"/>
                </a:cubicBezTo>
                <a:cubicBezTo>
                  <a:pt x="4095395" y="1728291"/>
                  <a:pt x="4038760" y="1793726"/>
                  <a:pt x="3970908" y="1809134"/>
                </a:cubicBezTo>
                <a:cubicBezTo>
                  <a:pt x="3883570" y="1828958"/>
                  <a:pt x="3788528" y="1810874"/>
                  <a:pt x="3696097" y="1790180"/>
                </a:cubicBezTo>
                <a:cubicBezTo>
                  <a:pt x="3642444" y="1835179"/>
                  <a:pt x="3563341" y="1792711"/>
                  <a:pt x="3516054" y="1809134"/>
                </a:cubicBezTo>
                <a:cubicBezTo>
                  <a:pt x="3456147" y="1829957"/>
                  <a:pt x="3478824" y="1875777"/>
                  <a:pt x="3421303" y="1903885"/>
                </a:cubicBezTo>
                <a:cubicBezTo>
                  <a:pt x="3355691" y="1868041"/>
                  <a:pt x="3369680" y="1754997"/>
                  <a:pt x="3402349" y="1704889"/>
                </a:cubicBezTo>
                <a:cubicBezTo>
                  <a:pt x="3450522" y="1631009"/>
                  <a:pt x="3569675" y="1637520"/>
                  <a:pt x="3648713" y="1666982"/>
                </a:cubicBezTo>
                <a:cubicBezTo>
                  <a:pt x="3706347" y="1626706"/>
                  <a:pt x="3822212" y="1644644"/>
                  <a:pt x="3885600" y="1610121"/>
                </a:cubicBezTo>
                <a:cubicBezTo>
                  <a:pt x="3889968" y="1577694"/>
                  <a:pt x="3867453" y="1554147"/>
                  <a:pt x="3857170" y="1524846"/>
                </a:cubicBezTo>
                <a:cubicBezTo>
                  <a:pt x="3845921" y="1492741"/>
                  <a:pt x="3840118" y="1456913"/>
                  <a:pt x="3828739" y="1420618"/>
                </a:cubicBezTo>
                <a:cubicBezTo>
                  <a:pt x="3793234" y="1307348"/>
                  <a:pt x="3742837" y="1213805"/>
                  <a:pt x="3781372" y="1060532"/>
                </a:cubicBezTo>
                <a:cubicBezTo>
                  <a:pt x="3804129" y="969987"/>
                  <a:pt x="3886019" y="905294"/>
                  <a:pt x="3847693" y="776261"/>
                </a:cubicBezTo>
                <a:cubicBezTo>
                  <a:pt x="3793266" y="761192"/>
                  <a:pt x="3722722" y="762255"/>
                  <a:pt x="3667650" y="747831"/>
                </a:cubicBezTo>
                <a:cubicBezTo>
                  <a:pt x="3660720" y="666311"/>
                  <a:pt x="3640058" y="598539"/>
                  <a:pt x="3591852" y="558311"/>
                </a:cubicBezTo>
                <a:cubicBezTo>
                  <a:pt x="3620637" y="463350"/>
                  <a:pt x="3682671" y="385682"/>
                  <a:pt x="3658173" y="264563"/>
                </a:cubicBezTo>
                <a:cubicBezTo>
                  <a:pt x="3746833" y="213247"/>
                  <a:pt x="3900960" y="190941"/>
                  <a:pt x="4037212" y="217179"/>
                </a:cubicBezTo>
                <a:cubicBezTo>
                  <a:pt x="4104469" y="297055"/>
                  <a:pt x="4166551" y="351804"/>
                  <a:pt x="4141442" y="473036"/>
                </a:cubicBezTo>
                <a:cubicBezTo>
                  <a:pt x="4128032" y="537810"/>
                  <a:pt x="4057085" y="576378"/>
                  <a:pt x="4056166" y="624649"/>
                </a:cubicBezTo>
                <a:cubicBezTo>
                  <a:pt x="4054700" y="702397"/>
                  <a:pt x="4171934" y="780516"/>
                  <a:pt x="4217256" y="833122"/>
                </a:cubicBezTo>
                <a:cubicBezTo>
                  <a:pt x="4238385" y="857636"/>
                  <a:pt x="4262819" y="897380"/>
                  <a:pt x="4283577" y="927873"/>
                </a:cubicBezTo>
                <a:cubicBezTo>
                  <a:pt x="4304787" y="959044"/>
                  <a:pt x="4330880" y="999723"/>
                  <a:pt x="4340422" y="1022625"/>
                </a:cubicBezTo>
                <a:cubicBezTo>
                  <a:pt x="4353218" y="1053280"/>
                  <a:pt x="4350188" y="1086658"/>
                  <a:pt x="4359375" y="1107916"/>
                </a:cubicBezTo>
                <a:cubicBezTo>
                  <a:pt x="4386081" y="1169693"/>
                  <a:pt x="4446987" y="1220284"/>
                  <a:pt x="4473097" y="1287943"/>
                </a:cubicBezTo>
                <a:cubicBezTo>
                  <a:pt x="4514485" y="1395218"/>
                  <a:pt x="4488601" y="1521720"/>
                  <a:pt x="4520464" y="1629075"/>
                </a:cubicBezTo>
                <a:cubicBezTo>
                  <a:pt x="4550362" y="1729806"/>
                  <a:pt x="4628416" y="1781493"/>
                  <a:pt x="4653123" y="1856485"/>
                </a:cubicBezTo>
                <a:cubicBezTo>
                  <a:pt x="4673076" y="1917101"/>
                  <a:pt x="4676605" y="2031790"/>
                  <a:pt x="4653123" y="2093389"/>
                </a:cubicBezTo>
                <a:cubicBezTo>
                  <a:pt x="4624338" y="2168849"/>
                  <a:pt x="4524558" y="2194330"/>
                  <a:pt x="4492034" y="2311307"/>
                </a:cubicBezTo>
                <a:cubicBezTo>
                  <a:pt x="4484056" y="2340011"/>
                  <a:pt x="4487215" y="2389248"/>
                  <a:pt x="4473080" y="2434505"/>
                </a:cubicBezTo>
                <a:cubicBezTo>
                  <a:pt x="4442958" y="2530884"/>
                  <a:pt x="4359713" y="2621526"/>
                  <a:pt x="4359359" y="2680869"/>
                </a:cubicBezTo>
                <a:cubicBezTo>
                  <a:pt x="4358827" y="2775830"/>
                  <a:pt x="4490390" y="2841974"/>
                  <a:pt x="4539401" y="2917756"/>
                </a:cubicBezTo>
                <a:cubicBezTo>
                  <a:pt x="4594973" y="3003692"/>
                  <a:pt x="4603902" y="3130323"/>
                  <a:pt x="4653123" y="3230458"/>
                </a:cubicBezTo>
                <a:cubicBezTo>
                  <a:pt x="4683020" y="3291300"/>
                  <a:pt x="4727407" y="3345614"/>
                  <a:pt x="4776305" y="3391547"/>
                </a:cubicBezTo>
                <a:cubicBezTo>
                  <a:pt x="4812601" y="3425618"/>
                  <a:pt x="4884080" y="3473260"/>
                  <a:pt x="4861644" y="3562129"/>
                </a:cubicBezTo>
                <a:close/>
                <a:moveTo>
                  <a:pt x="4065676" y="1505909"/>
                </a:moveTo>
                <a:cubicBezTo>
                  <a:pt x="4045449" y="1478800"/>
                  <a:pt x="4020499" y="1443375"/>
                  <a:pt x="4008831" y="1401680"/>
                </a:cubicBezTo>
                <a:cubicBezTo>
                  <a:pt x="3986218" y="1321031"/>
                  <a:pt x="4008106" y="1215030"/>
                  <a:pt x="3970924" y="1145840"/>
                </a:cubicBezTo>
                <a:cubicBezTo>
                  <a:pt x="3951196" y="1253308"/>
                  <a:pt x="3988975" y="1353152"/>
                  <a:pt x="4008831" y="1449064"/>
                </a:cubicBezTo>
                <a:cubicBezTo>
                  <a:pt x="3996227" y="1480960"/>
                  <a:pt x="3960399" y="1539223"/>
                  <a:pt x="3989878" y="1581723"/>
                </a:cubicBezTo>
                <a:cubicBezTo>
                  <a:pt x="3985655" y="1525491"/>
                  <a:pt x="4032700" y="1496642"/>
                  <a:pt x="4065676" y="1505909"/>
                </a:cubicBezTo>
                <a:close/>
                <a:moveTo>
                  <a:pt x="4084629" y="2074435"/>
                </a:moveTo>
                <a:cubicBezTo>
                  <a:pt x="4041822" y="2253785"/>
                  <a:pt x="4075507" y="2477440"/>
                  <a:pt x="4084629" y="2671408"/>
                </a:cubicBezTo>
                <a:cubicBezTo>
                  <a:pt x="4092864" y="2428364"/>
                  <a:pt x="4083775" y="2048149"/>
                  <a:pt x="4207827" y="1865978"/>
                </a:cubicBezTo>
                <a:cubicBezTo>
                  <a:pt x="4206344" y="1854825"/>
                  <a:pt x="4209455" y="1839079"/>
                  <a:pt x="4198351" y="1837548"/>
                </a:cubicBezTo>
                <a:cubicBezTo>
                  <a:pt x="4166536" y="1908269"/>
                  <a:pt x="4106467" y="1982955"/>
                  <a:pt x="4084629" y="2074435"/>
                </a:cubicBezTo>
                <a:close/>
                <a:moveTo>
                  <a:pt x="1876796" y="2254478"/>
                </a:moveTo>
                <a:cubicBezTo>
                  <a:pt x="1824706" y="2233800"/>
                  <a:pt x="1713386" y="2222228"/>
                  <a:pt x="1677800" y="2216571"/>
                </a:cubicBezTo>
                <a:cubicBezTo>
                  <a:pt x="1734355" y="2239151"/>
                  <a:pt x="1807316" y="2302007"/>
                  <a:pt x="1876796" y="2254478"/>
                </a:cubicBezTo>
                <a:close/>
              </a:path>
            </a:pathLst>
          </a:custGeom>
          <a:solidFill>
            <a:srgbClr val="000000"/>
          </a:solidFill>
          <a:ln w="161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C0C488D-B621-9A54-7C6E-558126C41644}"/>
              </a:ext>
            </a:extLst>
          </p:cNvPr>
          <p:cNvSpPr/>
          <p:nvPr/>
        </p:nvSpPr>
        <p:spPr>
          <a:xfrm>
            <a:off x="2698605" y="1810334"/>
            <a:ext cx="2478099" cy="3545445"/>
          </a:xfrm>
          <a:custGeom>
            <a:avLst/>
            <a:gdLst>
              <a:gd name="connsiteX0" fmla="*/ 862808 w 2478099"/>
              <a:gd name="connsiteY0" fmla="*/ 968034 h 3545445"/>
              <a:gd name="connsiteX1" fmla="*/ 1052311 w 2478099"/>
              <a:gd name="connsiteY1" fmla="*/ 1110170 h 3545445"/>
              <a:gd name="connsiteX2" fmla="*/ 1109172 w 2478099"/>
              <a:gd name="connsiteY2" fmla="*/ 1546053 h 3545445"/>
              <a:gd name="connsiteX3" fmla="*/ 1147079 w 2478099"/>
              <a:gd name="connsiteY3" fmla="*/ 1707143 h 3545445"/>
              <a:gd name="connsiteX4" fmla="*/ 1251308 w 2478099"/>
              <a:gd name="connsiteY4" fmla="*/ 1858755 h 3545445"/>
              <a:gd name="connsiteX5" fmla="*/ 1232354 w 2478099"/>
              <a:gd name="connsiteY5" fmla="*/ 1991398 h 3545445"/>
              <a:gd name="connsiteX6" fmla="*/ 1279738 w 2478099"/>
              <a:gd name="connsiteY6" fmla="*/ 2114596 h 3545445"/>
              <a:gd name="connsiteX7" fmla="*/ 1317645 w 2478099"/>
              <a:gd name="connsiteY7" fmla="*/ 2417805 h 3545445"/>
              <a:gd name="connsiteX8" fmla="*/ 2028323 w 2478099"/>
              <a:gd name="connsiteY8" fmla="*/ 2332530 h 3545445"/>
              <a:gd name="connsiteX9" fmla="*/ 2217843 w 2478099"/>
              <a:gd name="connsiteY9" fmla="*/ 2323053 h 3545445"/>
              <a:gd name="connsiteX10" fmla="*/ 2208366 w 2478099"/>
              <a:gd name="connsiteY10" fmla="*/ 2275685 h 3545445"/>
              <a:gd name="connsiteX11" fmla="*/ 2341025 w 2478099"/>
              <a:gd name="connsiteY11" fmla="*/ 2398867 h 3545445"/>
              <a:gd name="connsiteX12" fmla="*/ 2473684 w 2478099"/>
              <a:gd name="connsiteY12" fmla="*/ 2559956 h 3545445"/>
              <a:gd name="connsiteX13" fmla="*/ 2388393 w 2478099"/>
              <a:gd name="connsiteY13" fmla="*/ 2522049 h 3545445"/>
              <a:gd name="connsiteX14" fmla="*/ 1924079 w 2478099"/>
              <a:gd name="connsiteY14" fmla="*/ 2531526 h 3545445"/>
              <a:gd name="connsiteX15" fmla="*/ 1545040 w 2478099"/>
              <a:gd name="connsiteY15" fmla="*/ 2673662 h 3545445"/>
              <a:gd name="connsiteX16" fmla="*/ 1393427 w 2478099"/>
              <a:gd name="connsiteY16" fmla="*/ 2702092 h 3545445"/>
              <a:gd name="connsiteX17" fmla="*/ 1270245 w 2478099"/>
              <a:gd name="connsiteY17" fmla="*/ 2749460 h 3545445"/>
              <a:gd name="connsiteX18" fmla="*/ 1109156 w 2478099"/>
              <a:gd name="connsiteY18" fmla="*/ 2673662 h 3545445"/>
              <a:gd name="connsiteX19" fmla="*/ 919636 w 2478099"/>
              <a:gd name="connsiteY19" fmla="*/ 2266208 h 3545445"/>
              <a:gd name="connsiteX20" fmla="*/ 587981 w 2478099"/>
              <a:gd name="connsiteY20" fmla="*/ 2522049 h 3545445"/>
              <a:gd name="connsiteX21" fmla="*/ 275280 w 2478099"/>
              <a:gd name="connsiteY21" fmla="*/ 3223251 h 3545445"/>
              <a:gd name="connsiteX22" fmla="*/ 275280 w 2478099"/>
              <a:gd name="connsiteY22" fmla="*/ 3431724 h 3545445"/>
              <a:gd name="connsiteX23" fmla="*/ 485 w 2478099"/>
              <a:gd name="connsiteY23" fmla="*/ 3545445 h 3545445"/>
              <a:gd name="connsiteX24" fmla="*/ 66807 w 2478099"/>
              <a:gd name="connsiteY24" fmla="*/ 3384356 h 3545445"/>
              <a:gd name="connsiteX25" fmla="*/ 19439 w 2478099"/>
              <a:gd name="connsiteY25" fmla="*/ 3280128 h 3545445"/>
              <a:gd name="connsiteX26" fmla="*/ 123667 w 2478099"/>
              <a:gd name="connsiteY26" fmla="*/ 3156929 h 3545445"/>
              <a:gd name="connsiteX27" fmla="*/ 313187 w 2478099"/>
              <a:gd name="connsiteY27" fmla="*/ 2503112 h 3545445"/>
              <a:gd name="connsiteX28" fmla="*/ 351094 w 2478099"/>
              <a:gd name="connsiteY28" fmla="*/ 2332546 h 3545445"/>
              <a:gd name="connsiteX29" fmla="*/ 597458 w 2478099"/>
              <a:gd name="connsiteY29" fmla="*/ 1934569 h 3545445"/>
              <a:gd name="connsiteX30" fmla="*/ 768024 w 2478099"/>
              <a:gd name="connsiteY30" fmla="*/ 1697682 h 3545445"/>
              <a:gd name="connsiteX31" fmla="*/ 673272 w 2478099"/>
              <a:gd name="connsiteY31" fmla="*/ 1764019 h 3545445"/>
              <a:gd name="connsiteX32" fmla="*/ 654319 w 2478099"/>
              <a:gd name="connsiteY32" fmla="*/ 1669268 h 3545445"/>
              <a:gd name="connsiteX33" fmla="*/ 616411 w 2478099"/>
              <a:gd name="connsiteY33" fmla="*/ 1451334 h 3545445"/>
              <a:gd name="connsiteX34" fmla="*/ 199481 w 2478099"/>
              <a:gd name="connsiteY34" fmla="*/ 1659807 h 3545445"/>
              <a:gd name="connsiteX35" fmla="*/ 76299 w 2478099"/>
              <a:gd name="connsiteY35" fmla="*/ 1602946 h 3545445"/>
              <a:gd name="connsiteX36" fmla="*/ 313203 w 2478099"/>
              <a:gd name="connsiteY36" fmla="*/ 1394473 h 3545445"/>
              <a:gd name="connsiteX37" fmla="*/ 531137 w 2478099"/>
              <a:gd name="connsiteY37" fmla="*/ 1242861 h 3545445"/>
              <a:gd name="connsiteX38" fmla="*/ 483753 w 2478099"/>
              <a:gd name="connsiteY38" fmla="*/ 920682 h 3545445"/>
              <a:gd name="connsiteX39" fmla="*/ 569044 w 2478099"/>
              <a:gd name="connsiteY39" fmla="*/ 645888 h 3545445"/>
              <a:gd name="connsiteX40" fmla="*/ 540613 w 2478099"/>
              <a:gd name="connsiteY40" fmla="*/ 551136 h 3545445"/>
              <a:gd name="connsiteX41" fmla="*/ 426908 w 2478099"/>
              <a:gd name="connsiteY41" fmla="*/ 560613 h 3545445"/>
              <a:gd name="connsiteX42" fmla="*/ 370047 w 2478099"/>
              <a:gd name="connsiteY42" fmla="*/ 361617 h 3545445"/>
              <a:gd name="connsiteX43" fmla="*/ 417415 w 2478099"/>
              <a:gd name="connsiteY43" fmla="*/ 58392 h 3545445"/>
              <a:gd name="connsiteX44" fmla="*/ 900683 w 2478099"/>
              <a:gd name="connsiteY44" fmla="*/ 210004 h 3545445"/>
              <a:gd name="connsiteX45" fmla="*/ 853315 w 2478099"/>
              <a:gd name="connsiteY45" fmla="*/ 399524 h 3545445"/>
              <a:gd name="connsiteX46" fmla="*/ 786978 w 2478099"/>
              <a:gd name="connsiteY46" fmla="*/ 503752 h 3545445"/>
              <a:gd name="connsiteX47" fmla="*/ 938590 w 2478099"/>
              <a:gd name="connsiteY47" fmla="*/ 664842 h 3545445"/>
              <a:gd name="connsiteX48" fmla="*/ 1109156 w 2478099"/>
              <a:gd name="connsiteY48" fmla="*/ 863838 h 3545445"/>
              <a:gd name="connsiteX49" fmla="*/ 1184970 w 2478099"/>
              <a:gd name="connsiteY49" fmla="*/ 892268 h 3545445"/>
              <a:gd name="connsiteX50" fmla="*/ 1336583 w 2478099"/>
              <a:gd name="connsiteY50" fmla="*/ 1024927 h 3545445"/>
              <a:gd name="connsiteX51" fmla="*/ 1336583 w 2478099"/>
              <a:gd name="connsiteY51" fmla="*/ 1441857 h 3545445"/>
              <a:gd name="connsiteX52" fmla="*/ 1260768 w 2478099"/>
              <a:gd name="connsiteY52" fmla="*/ 1555562 h 3545445"/>
              <a:gd name="connsiteX53" fmla="*/ 1327106 w 2478099"/>
              <a:gd name="connsiteY53" fmla="*/ 1697698 h 3545445"/>
              <a:gd name="connsiteX54" fmla="*/ 1431334 w 2478099"/>
              <a:gd name="connsiteY54" fmla="*/ 1707175 h 3545445"/>
              <a:gd name="connsiteX55" fmla="*/ 1147063 w 2478099"/>
              <a:gd name="connsiteY55" fmla="*/ 1688221 h 3545445"/>
              <a:gd name="connsiteX56" fmla="*/ 1137586 w 2478099"/>
              <a:gd name="connsiteY56" fmla="*/ 1148109 h 3545445"/>
              <a:gd name="connsiteX57" fmla="*/ 1071265 w 2478099"/>
              <a:gd name="connsiteY57" fmla="*/ 1110202 h 3545445"/>
              <a:gd name="connsiteX58" fmla="*/ 862808 w 2478099"/>
              <a:gd name="connsiteY58" fmla="*/ 968034 h 3545445"/>
              <a:gd name="connsiteX59" fmla="*/ 957560 w 2478099"/>
              <a:gd name="connsiteY59" fmla="*/ 2218825 h 3545445"/>
              <a:gd name="connsiteX60" fmla="*/ 1023881 w 2478099"/>
              <a:gd name="connsiteY60" fmla="*/ 2143026 h 3545445"/>
              <a:gd name="connsiteX61" fmla="*/ 957560 w 2478099"/>
              <a:gd name="connsiteY61" fmla="*/ 2218825 h 354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478099" h="3545445">
                <a:moveTo>
                  <a:pt x="862808" y="968034"/>
                </a:moveTo>
                <a:cubicBezTo>
                  <a:pt x="885613" y="1055791"/>
                  <a:pt x="971243" y="1080692"/>
                  <a:pt x="1052311" y="1110170"/>
                </a:cubicBezTo>
                <a:cubicBezTo>
                  <a:pt x="1061853" y="1244747"/>
                  <a:pt x="1085142" y="1411751"/>
                  <a:pt x="1109172" y="1546053"/>
                </a:cubicBezTo>
                <a:cubicBezTo>
                  <a:pt x="1120261" y="1608072"/>
                  <a:pt x="1119197" y="1654585"/>
                  <a:pt x="1147079" y="1707143"/>
                </a:cubicBezTo>
                <a:cubicBezTo>
                  <a:pt x="1171368" y="1752947"/>
                  <a:pt x="1239381" y="1793594"/>
                  <a:pt x="1251308" y="1858755"/>
                </a:cubicBezTo>
                <a:cubicBezTo>
                  <a:pt x="1259640" y="1904221"/>
                  <a:pt x="1229969" y="1946464"/>
                  <a:pt x="1232354" y="1991398"/>
                </a:cubicBezTo>
                <a:cubicBezTo>
                  <a:pt x="1234643" y="2034511"/>
                  <a:pt x="1268295" y="2070194"/>
                  <a:pt x="1279738" y="2114596"/>
                </a:cubicBezTo>
                <a:cubicBezTo>
                  <a:pt x="1303817" y="2208026"/>
                  <a:pt x="1288054" y="2314205"/>
                  <a:pt x="1317645" y="2417805"/>
                </a:cubicBezTo>
                <a:cubicBezTo>
                  <a:pt x="1484069" y="2298829"/>
                  <a:pt x="1814112" y="2402058"/>
                  <a:pt x="2028323" y="2332530"/>
                </a:cubicBezTo>
                <a:cubicBezTo>
                  <a:pt x="2073032" y="2276684"/>
                  <a:pt x="2169798" y="2259681"/>
                  <a:pt x="2217843" y="2323053"/>
                </a:cubicBezTo>
                <a:cubicBezTo>
                  <a:pt x="2248836" y="2315220"/>
                  <a:pt x="2171023" y="2289852"/>
                  <a:pt x="2208366" y="2275685"/>
                </a:cubicBezTo>
                <a:cubicBezTo>
                  <a:pt x="2270658" y="2298668"/>
                  <a:pt x="2335577" y="2319024"/>
                  <a:pt x="2341025" y="2398867"/>
                </a:cubicBezTo>
                <a:cubicBezTo>
                  <a:pt x="2398143" y="2434373"/>
                  <a:pt x="2500583" y="2471668"/>
                  <a:pt x="2473684" y="2559956"/>
                </a:cubicBezTo>
                <a:cubicBezTo>
                  <a:pt x="2430055" y="2562519"/>
                  <a:pt x="2411666" y="2539842"/>
                  <a:pt x="2388393" y="2522049"/>
                </a:cubicBezTo>
                <a:cubicBezTo>
                  <a:pt x="2234637" y="2535700"/>
                  <a:pt x="2084233" y="2481193"/>
                  <a:pt x="1924079" y="2531526"/>
                </a:cubicBezTo>
                <a:cubicBezTo>
                  <a:pt x="1809003" y="2567693"/>
                  <a:pt x="1674507" y="2639897"/>
                  <a:pt x="1545040" y="2673662"/>
                </a:cubicBezTo>
                <a:cubicBezTo>
                  <a:pt x="1498429" y="2685814"/>
                  <a:pt x="1441133" y="2688699"/>
                  <a:pt x="1393427" y="2702092"/>
                </a:cubicBezTo>
                <a:cubicBezTo>
                  <a:pt x="1344560" y="2715824"/>
                  <a:pt x="1299143" y="2748122"/>
                  <a:pt x="1270245" y="2749460"/>
                </a:cubicBezTo>
                <a:cubicBezTo>
                  <a:pt x="1201200" y="2752651"/>
                  <a:pt x="1160891" y="2704542"/>
                  <a:pt x="1109156" y="2673662"/>
                </a:cubicBezTo>
                <a:cubicBezTo>
                  <a:pt x="1073731" y="2510091"/>
                  <a:pt x="911836" y="2473005"/>
                  <a:pt x="919636" y="2266208"/>
                </a:cubicBezTo>
                <a:cubicBezTo>
                  <a:pt x="799371" y="2341765"/>
                  <a:pt x="693773" y="2432004"/>
                  <a:pt x="587981" y="2522049"/>
                </a:cubicBezTo>
                <a:cubicBezTo>
                  <a:pt x="567480" y="2839505"/>
                  <a:pt x="398961" y="3008976"/>
                  <a:pt x="275280" y="3223251"/>
                </a:cubicBezTo>
                <a:cubicBezTo>
                  <a:pt x="295635" y="3304303"/>
                  <a:pt x="299407" y="3361873"/>
                  <a:pt x="275280" y="3431724"/>
                </a:cubicBezTo>
                <a:cubicBezTo>
                  <a:pt x="189586" y="3475530"/>
                  <a:pt x="95076" y="3510520"/>
                  <a:pt x="485" y="3545445"/>
                </a:cubicBezTo>
                <a:cubicBezTo>
                  <a:pt x="-6639" y="3476851"/>
                  <a:pt x="67064" y="3443828"/>
                  <a:pt x="66807" y="3384356"/>
                </a:cubicBezTo>
                <a:cubicBezTo>
                  <a:pt x="66581" y="3333700"/>
                  <a:pt x="38650" y="3334345"/>
                  <a:pt x="19439" y="3280128"/>
                </a:cubicBezTo>
                <a:cubicBezTo>
                  <a:pt x="35088" y="3219979"/>
                  <a:pt x="86501" y="3195562"/>
                  <a:pt x="123667" y="3156929"/>
                </a:cubicBezTo>
                <a:cubicBezTo>
                  <a:pt x="198933" y="2951083"/>
                  <a:pt x="209007" y="2680044"/>
                  <a:pt x="313187" y="2503112"/>
                </a:cubicBezTo>
                <a:cubicBezTo>
                  <a:pt x="310495" y="2430924"/>
                  <a:pt x="338619" y="2389568"/>
                  <a:pt x="351094" y="2332546"/>
                </a:cubicBezTo>
                <a:cubicBezTo>
                  <a:pt x="463236" y="2246626"/>
                  <a:pt x="523272" y="2069662"/>
                  <a:pt x="597458" y="1934569"/>
                </a:cubicBezTo>
                <a:cubicBezTo>
                  <a:pt x="646131" y="1845942"/>
                  <a:pt x="725572" y="1791757"/>
                  <a:pt x="768024" y="1697682"/>
                </a:cubicBezTo>
                <a:cubicBezTo>
                  <a:pt x="746282" y="1685933"/>
                  <a:pt x="715789" y="1796560"/>
                  <a:pt x="673272" y="1764019"/>
                </a:cubicBezTo>
                <a:cubicBezTo>
                  <a:pt x="635736" y="1747822"/>
                  <a:pt x="657268" y="1698214"/>
                  <a:pt x="654319" y="1669268"/>
                </a:cubicBezTo>
                <a:cubicBezTo>
                  <a:pt x="646534" y="1592873"/>
                  <a:pt x="629708" y="1513803"/>
                  <a:pt x="616411" y="1451334"/>
                </a:cubicBezTo>
                <a:cubicBezTo>
                  <a:pt x="479595" y="1522974"/>
                  <a:pt x="290849" y="1542701"/>
                  <a:pt x="199481" y="1659807"/>
                </a:cubicBezTo>
                <a:cubicBezTo>
                  <a:pt x="145054" y="1654215"/>
                  <a:pt x="104971" y="1634294"/>
                  <a:pt x="76299" y="1602946"/>
                </a:cubicBezTo>
                <a:cubicBezTo>
                  <a:pt x="56443" y="1435475"/>
                  <a:pt x="180157" y="1379678"/>
                  <a:pt x="313203" y="1394473"/>
                </a:cubicBezTo>
                <a:cubicBezTo>
                  <a:pt x="372545" y="1330634"/>
                  <a:pt x="490909" y="1325815"/>
                  <a:pt x="531137" y="1242861"/>
                </a:cubicBezTo>
                <a:cubicBezTo>
                  <a:pt x="500015" y="1146401"/>
                  <a:pt x="467668" y="1038369"/>
                  <a:pt x="483753" y="920682"/>
                </a:cubicBezTo>
                <a:cubicBezTo>
                  <a:pt x="497388" y="821047"/>
                  <a:pt x="544868" y="717705"/>
                  <a:pt x="569044" y="645888"/>
                </a:cubicBezTo>
                <a:cubicBezTo>
                  <a:pt x="566771" y="607094"/>
                  <a:pt x="540291" y="592509"/>
                  <a:pt x="540613" y="551136"/>
                </a:cubicBezTo>
                <a:cubicBezTo>
                  <a:pt x="491795" y="547510"/>
                  <a:pt x="471214" y="586706"/>
                  <a:pt x="426908" y="560613"/>
                </a:cubicBezTo>
                <a:cubicBezTo>
                  <a:pt x="379895" y="489988"/>
                  <a:pt x="438867" y="416447"/>
                  <a:pt x="370047" y="361617"/>
                </a:cubicBezTo>
                <a:cubicBezTo>
                  <a:pt x="409453" y="268041"/>
                  <a:pt x="441881" y="166827"/>
                  <a:pt x="417415" y="58392"/>
                </a:cubicBezTo>
                <a:cubicBezTo>
                  <a:pt x="594960" y="-49108"/>
                  <a:pt x="885082" y="-13554"/>
                  <a:pt x="900683" y="210004"/>
                </a:cubicBezTo>
                <a:cubicBezTo>
                  <a:pt x="904793" y="268944"/>
                  <a:pt x="878506" y="351221"/>
                  <a:pt x="853315" y="399524"/>
                </a:cubicBezTo>
                <a:cubicBezTo>
                  <a:pt x="832572" y="439268"/>
                  <a:pt x="787912" y="463363"/>
                  <a:pt x="786978" y="503752"/>
                </a:cubicBezTo>
                <a:cubicBezTo>
                  <a:pt x="785221" y="579792"/>
                  <a:pt x="886032" y="609399"/>
                  <a:pt x="938590" y="664842"/>
                </a:cubicBezTo>
                <a:cubicBezTo>
                  <a:pt x="995290" y="724668"/>
                  <a:pt x="1025235" y="812328"/>
                  <a:pt x="1109156" y="863838"/>
                </a:cubicBezTo>
                <a:cubicBezTo>
                  <a:pt x="1130930" y="877215"/>
                  <a:pt x="1160311" y="875942"/>
                  <a:pt x="1184970" y="892268"/>
                </a:cubicBezTo>
                <a:cubicBezTo>
                  <a:pt x="1218171" y="914252"/>
                  <a:pt x="1297064" y="982926"/>
                  <a:pt x="1336583" y="1024927"/>
                </a:cubicBezTo>
                <a:cubicBezTo>
                  <a:pt x="1412993" y="1106124"/>
                  <a:pt x="1388302" y="1335517"/>
                  <a:pt x="1336583" y="1441857"/>
                </a:cubicBezTo>
                <a:cubicBezTo>
                  <a:pt x="1315647" y="1484922"/>
                  <a:pt x="1264379" y="1511740"/>
                  <a:pt x="1260768" y="1555562"/>
                </a:cubicBezTo>
                <a:cubicBezTo>
                  <a:pt x="1255482" y="1620079"/>
                  <a:pt x="1297934" y="1637969"/>
                  <a:pt x="1327106" y="1697698"/>
                </a:cubicBezTo>
                <a:cubicBezTo>
                  <a:pt x="1361935" y="1700776"/>
                  <a:pt x="1410995" y="1689623"/>
                  <a:pt x="1431334" y="1707175"/>
                </a:cubicBezTo>
                <a:cubicBezTo>
                  <a:pt x="1413154" y="1889200"/>
                  <a:pt x="1185260" y="1763262"/>
                  <a:pt x="1147063" y="1688221"/>
                </a:cubicBezTo>
                <a:cubicBezTo>
                  <a:pt x="1082402" y="1534095"/>
                  <a:pt x="1182923" y="1335985"/>
                  <a:pt x="1137586" y="1148109"/>
                </a:cubicBezTo>
                <a:cubicBezTo>
                  <a:pt x="1133686" y="1117261"/>
                  <a:pt x="1092523" y="1123676"/>
                  <a:pt x="1071265" y="1110202"/>
                </a:cubicBezTo>
                <a:cubicBezTo>
                  <a:pt x="996692" y="1067879"/>
                  <a:pt x="930161" y="1017545"/>
                  <a:pt x="862808" y="968034"/>
                </a:cubicBezTo>
                <a:close/>
                <a:moveTo>
                  <a:pt x="957560" y="2218825"/>
                </a:moveTo>
                <a:cubicBezTo>
                  <a:pt x="988907" y="2202820"/>
                  <a:pt x="1001285" y="2167798"/>
                  <a:pt x="1023881" y="2143026"/>
                </a:cubicBezTo>
                <a:cubicBezTo>
                  <a:pt x="985104" y="2142108"/>
                  <a:pt x="950098" y="2235489"/>
                  <a:pt x="957560" y="2218825"/>
                </a:cubicBezTo>
                <a:close/>
              </a:path>
            </a:pathLst>
          </a:custGeom>
          <a:solidFill>
            <a:srgbClr val="000000"/>
          </a:solidFill>
          <a:ln w="161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008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2">
            <a:extLst>
              <a:ext uri="{FF2B5EF4-FFF2-40B4-BE49-F238E27FC236}">
                <a16:creationId xmlns:a16="http://schemas.microsoft.com/office/drawing/2014/main" id="{160FB30C-3A0F-CAF9-60A8-44118D90678B}"/>
              </a:ext>
            </a:extLst>
          </p:cNvPr>
          <p:cNvGrpSpPr/>
          <p:nvPr/>
        </p:nvGrpSpPr>
        <p:grpSpPr>
          <a:xfrm>
            <a:off x="1472339" y="1137741"/>
            <a:ext cx="3496701" cy="4975540"/>
            <a:chOff x="5771471" y="2967456"/>
            <a:chExt cx="648767" cy="923146"/>
          </a:xfrm>
          <a:solidFill>
            <a:srgbClr val="000000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BA29540-2117-7B50-3610-660BC8691AE7}"/>
                </a:ext>
              </a:extLst>
            </p:cNvPr>
            <p:cNvSpPr/>
            <p:nvPr/>
          </p:nvSpPr>
          <p:spPr>
            <a:xfrm>
              <a:off x="5771471" y="2967456"/>
              <a:ext cx="648767" cy="923146"/>
            </a:xfrm>
            <a:custGeom>
              <a:avLst/>
              <a:gdLst>
                <a:gd name="connsiteX0" fmla="*/ 371284 w 648767"/>
                <a:gd name="connsiteY0" fmla="*/ 817 h 923146"/>
                <a:gd name="connsiteX1" fmla="*/ 352692 w 648767"/>
                <a:gd name="connsiteY1" fmla="*/ 5343 h 923146"/>
                <a:gd name="connsiteX2" fmla="*/ 337769 w 648767"/>
                <a:gd name="connsiteY2" fmla="*/ 15739 h 923146"/>
                <a:gd name="connsiteX3" fmla="*/ 330798 w 648767"/>
                <a:gd name="connsiteY3" fmla="*/ 25402 h 923146"/>
                <a:gd name="connsiteX4" fmla="*/ 322236 w 648767"/>
                <a:gd name="connsiteY4" fmla="*/ 34760 h 923146"/>
                <a:gd name="connsiteX5" fmla="*/ 316059 w 648767"/>
                <a:gd name="connsiteY5" fmla="*/ 37512 h 923146"/>
                <a:gd name="connsiteX6" fmla="*/ 311472 w 648767"/>
                <a:gd name="connsiteY6" fmla="*/ 39041 h 923146"/>
                <a:gd name="connsiteX7" fmla="*/ 303216 w 648767"/>
                <a:gd name="connsiteY7" fmla="*/ 45462 h 923146"/>
                <a:gd name="connsiteX8" fmla="*/ 296611 w 648767"/>
                <a:gd name="connsiteY8" fmla="*/ 59100 h 923146"/>
                <a:gd name="connsiteX9" fmla="*/ 296244 w 648767"/>
                <a:gd name="connsiteY9" fmla="*/ 65032 h 923146"/>
                <a:gd name="connsiteX10" fmla="*/ 296305 w 648767"/>
                <a:gd name="connsiteY10" fmla="*/ 71087 h 923146"/>
                <a:gd name="connsiteX11" fmla="*/ 297222 w 648767"/>
                <a:gd name="connsiteY11" fmla="*/ 74573 h 923146"/>
                <a:gd name="connsiteX12" fmla="*/ 298507 w 648767"/>
                <a:gd name="connsiteY12" fmla="*/ 78120 h 923146"/>
                <a:gd name="connsiteX13" fmla="*/ 292085 w 648767"/>
                <a:gd name="connsiteY13" fmla="*/ 83807 h 923146"/>
                <a:gd name="connsiteX14" fmla="*/ 273738 w 648767"/>
                <a:gd name="connsiteY14" fmla="*/ 92247 h 923146"/>
                <a:gd name="connsiteX15" fmla="*/ 260650 w 648767"/>
                <a:gd name="connsiteY15" fmla="*/ 100626 h 923146"/>
                <a:gd name="connsiteX16" fmla="*/ 260467 w 648767"/>
                <a:gd name="connsiteY16" fmla="*/ 101788 h 923146"/>
                <a:gd name="connsiteX17" fmla="*/ 265665 w 648767"/>
                <a:gd name="connsiteY17" fmla="*/ 100503 h 923146"/>
                <a:gd name="connsiteX18" fmla="*/ 274839 w 648767"/>
                <a:gd name="connsiteY18" fmla="*/ 98485 h 923146"/>
                <a:gd name="connsiteX19" fmla="*/ 281383 w 648767"/>
                <a:gd name="connsiteY19" fmla="*/ 96589 h 923146"/>
                <a:gd name="connsiteX20" fmla="*/ 289027 w 648767"/>
                <a:gd name="connsiteY20" fmla="*/ 96528 h 923146"/>
                <a:gd name="connsiteX21" fmla="*/ 289027 w 648767"/>
                <a:gd name="connsiteY21" fmla="*/ 100809 h 923146"/>
                <a:gd name="connsiteX22" fmla="*/ 287804 w 648767"/>
                <a:gd name="connsiteY22" fmla="*/ 102766 h 923146"/>
                <a:gd name="connsiteX23" fmla="*/ 292819 w 648767"/>
                <a:gd name="connsiteY23" fmla="*/ 101726 h 923146"/>
                <a:gd name="connsiteX24" fmla="*/ 298507 w 648767"/>
                <a:gd name="connsiteY24" fmla="*/ 101359 h 923146"/>
                <a:gd name="connsiteX25" fmla="*/ 291351 w 648767"/>
                <a:gd name="connsiteY25" fmla="*/ 111695 h 923146"/>
                <a:gd name="connsiteX26" fmla="*/ 282239 w 648767"/>
                <a:gd name="connsiteY26" fmla="*/ 120746 h 923146"/>
                <a:gd name="connsiteX27" fmla="*/ 271047 w 648767"/>
                <a:gd name="connsiteY27" fmla="*/ 134690 h 923146"/>
                <a:gd name="connsiteX28" fmla="*/ 268601 w 648767"/>
                <a:gd name="connsiteY28" fmla="*/ 145087 h 923146"/>
                <a:gd name="connsiteX29" fmla="*/ 269885 w 648767"/>
                <a:gd name="connsiteY29" fmla="*/ 147900 h 923146"/>
                <a:gd name="connsiteX30" fmla="*/ 279792 w 648767"/>
                <a:gd name="connsiteY30" fmla="*/ 137197 h 923146"/>
                <a:gd name="connsiteX31" fmla="*/ 287988 w 648767"/>
                <a:gd name="connsiteY31" fmla="*/ 128024 h 923146"/>
                <a:gd name="connsiteX32" fmla="*/ 293981 w 648767"/>
                <a:gd name="connsiteY32" fmla="*/ 124049 h 923146"/>
                <a:gd name="connsiteX33" fmla="*/ 297283 w 648767"/>
                <a:gd name="connsiteY33" fmla="*/ 128207 h 923146"/>
                <a:gd name="connsiteX34" fmla="*/ 299241 w 648767"/>
                <a:gd name="connsiteY34" fmla="*/ 130959 h 923146"/>
                <a:gd name="connsiteX35" fmla="*/ 303093 w 648767"/>
                <a:gd name="connsiteY35" fmla="*/ 138420 h 923146"/>
                <a:gd name="connsiteX36" fmla="*/ 293308 w 648767"/>
                <a:gd name="connsiteY36" fmla="*/ 146554 h 923146"/>
                <a:gd name="connsiteX37" fmla="*/ 284073 w 648767"/>
                <a:gd name="connsiteY37" fmla="*/ 152242 h 923146"/>
                <a:gd name="connsiteX38" fmla="*/ 262730 w 648767"/>
                <a:gd name="connsiteY38" fmla="*/ 173769 h 923146"/>
                <a:gd name="connsiteX39" fmla="*/ 258326 w 648767"/>
                <a:gd name="connsiteY39" fmla="*/ 178784 h 923146"/>
                <a:gd name="connsiteX40" fmla="*/ 245300 w 648767"/>
                <a:gd name="connsiteY40" fmla="*/ 192178 h 923146"/>
                <a:gd name="connsiteX41" fmla="*/ 222060 w 648767"/>
                <a:gd name="connsiteY41" fmla="*/ 215784 h 923146"/>
                <a:gd name="connsiteX42" fmla="*/ 200288 w 648767"/>
                <a:gd name="connsiteY42" fmla="*/ 238412 h 923146"/>
                <a:gd name="connsiteX43" fmla="*/ 190564 w 648767"/>
                <a:gd name="connsiteY43" fmla="*/ 256576 h 923146"/>
                <a:gd name="connsiteX44" fmla="*/ 191787 w 648767"/>
                <a:gd name="connsiteY44" fmla="*/ 263181 h 923146"/>
                <a:gd name="connsiteX45" fmla="*/ 195763 w 648767"/>
                <a:gd name="connsiteY45" fmla="*/ 287338 h 923146"/>
                <a:gd name="connsiteX46" fmla="*/ 210807 w 648767"/>
                <a:gd name="connsiteY46" fmla="*/ 350635 h 923146"/>
                <a:gd name="connsiteX47" fmla="*/ 219064 w 648767"/>
                <a:gd name="connsiteY47" fmla="*/ 377116 h 923146"/>
                <a:gd name="connsiteX48" fmla="*/ 219736 w 648767"/>
                <a:gd name="connsiteY48" fmla="*/ 394791 h 923146"/>
                <a:gd name="connsiteX49" fmla="*/ 218085 w 648767"/>
                <a:gd name="connsiteY49" fmla="*/ 401518 h 923146"/>
                <a:gd name="connsiteX50" fmla="*/ 222611 w 648767"/>
                <a:gd name="connsiteY50" fmla="*/ 433687 h 923146"/>
                <a:gd name="connsiteX51" fmla="*/ 227259 w 648767"/>
                <a:gd name="connsiteY51" fmla="*/ 435950 h 923146"/>
                <a:gd name="connsiteX52" fmla="*/ 230806 w 648767"/>
                <a:gd name="connsiteY52" fmla="*/ 437479 h 923146"/>
                <a:gd name="connsiteX53" fmla="*/ 236677 w 648767"/>
                <a:gd name="connsiteY53" fmla="*/ 443900 h 923146"/>
                <a:gd name="connsiteX54" fmla="*/ 240713 w 648767"/>
                <a:gd name="connsiteY54" fmla="*/ 442065 h 923146"/>
                <a:gd name="connsiteX55" fmla="*/ 243160 w 648767"/>
                <a:gd name="connsiteY55" fmla="*/ 442799 h 923146"/>
                <a:gd name="connsiteX56" fmla="*/ 247624 w 648767"/>
                <a:gd name="connsiteY56" fmla="*/ 448670 h 923146"/>
                <a:gd name="connsiteX57" fmla="*/ 253556 w 648767"/>
                <a:gd name="connsiteY57" fmla="*/ 438579 h 923146"/>
                <a:gd name="connsiteX58" fmla="*/ 254351 w 648767"/>
                <a:gd name="connsiteY58" fmla="*/ 433014 h 923146"/>
                <a:gd name="connsiteX59" fmla="*/ 254840 w 648767"/>
                <a:gd name="connsiteY59" fmla="*/ 449588 h 923146"/>
                <a:gd name="connsiteX60" fmla="*/ 255330 w 648767"/>
                <a:gd name="connsiteY60" fmla="*/ 453563 h 923146"/>
                <a:gd name="connsiteX61" fmla="*/ 256369 w 648767"/>
                <a:gd name="connsiteY61" fmla="*/ 472888 h 923146"/>
                <a:gd name="connsiteX62" fmla="*/ 255391 w 648767"/>
                <a:gd name="connsiteY62" fmla="*/ 476558 h 923146"/>
                <a:gd name="connsiteX63" fmla="*/ 259550 w 648767"/>
                <a:gd name="connsiteY63" fmla="*/ 486710 h 923146"/>
                <a:gd name="connsiteX64" fmla="*/ 261201 w 648767"/>
                <a:gd name="connsiteY64" fmla="*/ 493865 h 923146"/>
                <a:gd name="connsiteX65" fmla="*/ 257287 w 648767"/>
                <a:gd name="connsiteY65" fmla="*/ 510867 h 923146"/>
                <a:gd name="connsiteX66" fmla="*/ 254474 w 648767"/>
                <a:gd name="connsiteY66" fmla="*/ 520040 h 923146"/>
                <a:gd name="connsiteX67" fmla="*/ 245545 w 648767"/>
                <a:gd name="connsiteY67" fmla="*/ 540222 h 923146"/>
                <a:gd name="connsiteX68" fmla="*/ 241814 w 648767"/>
                <a:gd name="connsiteY68" fmla="*/ 549396 h 923146"/>
                <a:gd name="connsiteX69" fmla="*/ 230011 w 648767"/>
                <a:gd name="connsiteY69" fmla="*/ 591288 h 923146"/>
                <a:gd name="connsiteX70" fmla="*/ 220531 w 648767"/>
                <a:gd name="connsiteY70" fmla="*/ 624802 h 923146"/>
                <a:gd name="connsiteX71" fmla="*/ 207321 w 648767"/>
                <a:gd name="connsiteY71" fmla="*/ 643639 h 923146"/>
                <a:gd name="connsiteX72" fmla="*/ 175275 w 648767"/>
                <a:gd name="connsiteY72" fmla="*/ 663760 h 923146"/>
                <a:gd name="connsiteX73" fmla="*/ 113201 w 648767"/>
                <a:gd name="connsiteY73" fmla="*/ 717822 h 923146"/>
                <a:gd name="connsiteX74" fmla="*/ 80115 w 648767"/>
                <a:gd name="connsiteY74" fmla="*/ 755495 h 923146"/>
                <a:gd name="connsiteX75" fmla="*/ 63235 w 648767"/>
                <a:gd name="connsiteY75" fmla="*/ 770784 h 923146"/>
                <a:gd name="connsiteX76" fmla="*/ 59811 w 648767"/>
                <a:gd name="connsiteY76" fmla="*/ 772558 h 923146"/>
                <a:gd name="connsiteX77" fmla="*/ 55285 w 648767"/>
                <a:gd name="connsiteY77" fmla="*/ 771518 h 923146"/>
                <a:gd name="connsiteX78" fmla="*/ 49108 w 648767"/>
                <a:gd name="connsiteY78" fmla="*/ 770478 h 923146"/>
                <a:gd name="connsiteX79" fmla="*/ 45317 w 648767"/>
                <a:gd name="connsiteY79" fmla="*/ 769622 h 923146"/>
                <a:gd name="connsiteX80" fmla="*/ 28804 w 648767"/>
                <a:gd name="connsiteY80" fmla="*/ 769072 h 923146"/>
                <a:gd name="connsiteX81" fmla="*/ 16389 w 648767"/>
                <a:gd name="connsiteY81" fmla="*/ 769072 h 923146"/>
                <a:gd name="connsiteX82" fmla="*/ 5320 w 648767"/>
                <a:gd name="connsiteY82" fmla="*/ 769072 h 923146"/>
                <a:gd name="connsiteX83" fmla="*/ 978 w 648767"/>
                <a:gd name="connsiteY83" fmla="*/ 782037 h 923146"/>
                <a:gd name="connsiteX84" fmla="*/ 60 w 648767"/>
                <a:gd name="connsiteY84" fmla="*/ 787602 h 923146"/>
                <a:gd name="connsiteX85" fmla="*/ 672 w 648767"/>
                <a:gd name="connsiteY85" fmla="*/ 790966 h 923146"/>
                <a:gd name="connsiteX86" fmla="*/ 916 w 648767"/>
                <a:gd name="connsiteY86" fmla="*/ 795063 h 923146"/>
                <a:gd name="connsiteX87" fmla="*/ 611 w 648767"/>
                <a:gd name="connsiteY87" fmla="*/ 798855 h 923146"/>
                <a:gd name="connsiteX88" fmla="*/ 978 w 648767"/>
                <a:gd name="connsiteY88" fmla="*/ 803625 h 923146"/>
                <a:gd name="connsiteX89" fmla="*/ 1895 w 648767"/>
                <a:gd name="connsiteY89" fmla="*/ 807417 h 923146"/>
                <a:gd name="connsiteX90" fmla="*/ 2140 w 648767"/>
                <a:gd name="connsiteY90" fmla="*/ 811026 h 923146"/>
                <a:gd name="connsiteX91" fmla="*/ 1895 w 648767"/>
                <a:gd name="connsiteY91" fmla="*/ 814267 h 923146"/>
                <a:gd name="connsiteX92" fmla="*/ 2629 w 648767"/>
                <a:gd name="connsiteY92" fmla="*/ 821177 h 923146"/>
                <a:gd name="connsiteX93" fmla="*/ 3424 w 648767"/>
                <a:gd name="connsiteY93" fmla="*/ 827721 h 923146"/>
                <a:gd name="connsiteX94" fmla="*/ 3730 w 648767"/>
                <a:gd name="connsiteY94" fmla="*/ 829984 h 923146"/>
                <a:gd name="connsiteX95" fmla="*/ 4280 w 648767"/>
                <a:gd name="connsiteY95" fmla="*/ 833776 h 923146"/>
                <a:gd name="connsiteX96" fmla="*/ 4953 w 648767"/>
                <a:gd name="connsiteY96" fmla="*/ 837201 h 923146"/>
                <a:gd name="connsiteX97" fmla="*/ 6482 w 648767"/>
                <a:gd name="connsiteY97" fmla="*/ 869247 h 923146"/>
                <a:gd name="connsiteX98" fmla="*/ 8316 w 648767"/>
                <a:gd name="connsiteY98" fmla="*/ 880561 h 923146"/>
                <a:gd name="connsiteX99" fmla="*/ 10457 w 648767"/>
                <a:gd name="connsiteY99" fmla="*/ 889123 h 923146"/>
                <a:gd name="connsiteX100" fmla="*/ 12659 w 648767"/>
                <a:gd name="connsiteY100" fmla="*/ 895606 h 923146"/>
                <a:gd name="connsiteX101" fmla="*/ 13821 w 648767"/>
                <a:gd name="connsiteY101" fmla="*/ 898725 h 923146"/>
                <a:gd name="connsiteX102" fmla="*/ 17001 w 648767"/>
                <a:gd name="connsiteY102" fmla="*/ 907165 h 923146"/>
                <a:gd name="connsiteX103" fmla="*/ 19141 w 648767"/>
                <a:gd name="connsiteY103" fmla="*/ 911139 h 923146"/>
                <a:gd name="connsiteX104" fmla="*/ 32168 w 648767"/>
                <a:gd name="connsiteY104" fmla="*/ 923004 h 923146"/>
                <a:gd name="connsiteX105" fmla="*/ 38711 w 648767"/>
                <a:gd name="connsiteY105" fmla="*/ 921108 h 923146"/>
                <a:gd name="connsiteX106" fmla="*/ 44277 w 648767"/>
                <a:gd name="connsiteY106" fmla="*/ 901416 h 923146"/>
                <a:gd name="connsiteX107" fmla="*/ 45683 w 648767"/>
                <a:gd name="connsiteY107" fmla="*/ 884414 h 923146"/>
                <a:gd name="connsiteX108" fmla="*/ 48864 w 648767"/>
                <a:gd name="connsiteY108" fmla="*/ 877992 h 923146"/>
                <a:gd name="connsiteX109" fmla="*/ 50209 w 648767"/>
                <a:gd name="connsiteY109" fmla="*/ 873406 h 923146"/>
                <a:gd name="connsiteX110" fmla="*/ 50943 w 648767"/>
                <a:gd name="connsiteY110" fmla="*/ 869553 h 923146"/>
                <a:gd name="connsiteX111" fmla="*/ 52900 w 648767"/>
                <a:gd name="connsiteY111" fmla="*/ 866250 h 923146"/>
                <a:gd name="connsiteX112" fmla="*/ 55469 w 648767"/>
                <a:gd name="connsiteY112" fmla="*/ 862153 h 923146"/>
                <a:gd name="connsiteX113" fmla="*/ 57242 w 648767"/>
                <a:gd name="connsiteY113" fmla="*/ 858422 h 923146"/>
                <a:gd name="connsiteX114" fmla="*/ 65926 w 648767"/>
                <a:gd name="connsiteY114" fmla="*/ 849616 h 923146"/>
                <a:gd name="connsiteX115" fmla="*/ 72593 w 648767"/>
                <a:gd name="connsiteY115" fmla="*/ 839892 h 923146"/>
                <a:gd name="connsiteX116" fmla="*/ 74550 w 648767"/>
                <a:gd name="connsiteY116" fmla="*/ 834754 h 923146"/>
                <a:gd name="connsiteX117" fmla="*/ 85864 w 648767"/>
                <a:gd name="connsiteY117" fmla="*/ 827171 h 923146"/>
                <a:gd name="connsiteX118" fmla="*/ 82989 w 648767"/>
                <a:gd name="connsiteY118" fmla="*/ 819954 h 923146"/>
                <a:gd name="connsiteX119" fmla="*/ 80787 w 648767"/>
                <a:gd name="connsiteY119" fmla="*/ 817692 h 923146"/>
                <a:gd name="connsiteX120" fmla="*/ 85558 w 648767"/>
                <a:gd name="connsiteY120" fmla="*/ 811515 h 923146"/>
                <a:gd name="connsiteX121" fmla="*/ 94242 w 648767"/>
                <a:gd name="connsiteY121" fmla="*/ 801974 h 923146"/>
                <a:gd name="connsiteX122" fmla="*/ 112589 w 648767"/>
                <a:gd name="connsiteY122" fmla="*/ 783505 h 923146"/>
                <a:gd name="connsiteX123" fmla="*/ 122497 w 648767"/>
                <a:gd name="connsiteY123" fmla="*/ 773842 h 923146"/>
                <a:gd name="connsiteX124" fmla="*/ 141639 w 648767"/>
                <a:gd name="connsiteY124" fmla="*/ 760999 h 923146"/>
                <a:gd name="connsiteX125" fmla="*/ 195579 w 648767"/>
                <a:gd name="connsiteY125" fmla="*/ 724672 h 923146"/>
                <a:gd name="connsiteX126" fmla="*/ 227136 w 648767"/>
                <a:gd name="connsiteY126" fmla="*/ 704184 h 923146"/>
                <a:gd name="connsiteX127" fmla="*/ 249887 w 648767"/>
                <a:gd name="connsiteY127" fmla="*/ 694644 h 923146"/>
                <a:gd name="connsiteX128" fmla="*/ 251599 w 648767"/>
                <a:gd name="connsiteY128" fmla="*/ 694032 h 923146"/>
                <a:gd name="connsiteX129" fmla="*/ 255941 w 648767"/>
                <a:gd name="connsiteY129" fmla="*/ 692197 h 923146"/>
                <a:gd name="connsiteX130" fmla="*/ 270068 w 648767"/>
                <a:gd name="connsiteY130" fmla="*/ 682841 h 923146"/>
                <a:gd name="connsiteX131" fmla="*/ 279426 w 648767"/>
                <a:gd name="connsiteY131" fmla="*/ 670793 h 923146"/>
                <a:gd name="connsiteX132" fmla="*/ 291229 w 648767"/>
                <a:gd name="connsiteY132" fmla="*/ 655198 h 923146"/>
                <a:gd name="connsiteX133" fmla="*/ 325232 w 648767"/>
                <a:gd name="connsiteY133" fmla="*/ 606578 h 923146"/>
                <a:gd name="connsiteX134" fmla="*/ 330430 w 648767"/>
                <a:gd name="connsiteY134" fmla="*/ 597098 h 923146"/>
                <a:gd name="connsiteX135" fmla="*/ 356422 w 648767"/>
                <a:gd name="connsiteY135" fmla="*/ 547561 h 923146"/>
                <a:gd name="connsiteX136" fmla="*/ 364556 w 648767"/>
                <a:gd name="connsiteY136" fmla="*/ 532639 h 923146"/>
                <a:gd name="connsiteX137" fmla="*/ 376604 w 648767"/>
                <a:gd name="connsiteY137" fmla="*/ 534963 h 923146"/>
                <a:gd name="connsiteX138" fmla="*/ 392383 w 648767"/>
                <a:gd name="connsiteY138" fmla="*/ 539611 h 923146"/>
                <a:gd name="connsiteX139" fmla="*/ 414216 w 648767"/>
                <a:gd name="connsiteY139" fmla="*/ 545420 h 923146"/>
                <a:gd name="connsiteX140" fmla="*/ 429383 w 648767"/>
                <a:gd name="connsiteY140" fmla="*/ 549090 h 923146"/>
                <a:gd name="connsiteX141" fmla="*/ 436721 w 648767"/>
                <a:gd name="connsiteY141" fmla="*/ 550925 h 923146"/>
                <a:gd name="connsiteX142" fmla="*/ 455069 w 648767"/>
                <a:gd name="connsiteY142" fmla="*/ 555511 h 923146"/>
                <a:gd name="connsiteX143" fmla="*/ 466994 w 648767"/>
                <a:gd name="connsiteY143" fmla="*/ 558263 h 923146"/>
                <a:gd name="connsiteX144" fmla="*/ 494759 w 648767"/>
                <a:gd name="connsiteY144" fmla="*/ 566275 h 923146"/>
                <a:gd name="connsiteX145" fmla="*/ 502832 w 648767"/>
                <a:gd name="connsiteY145" fmla="*/ 574593 h 923146"/>
                <a:gd name="connsiteX146" fmla="*/ 500631 w 648767"/>
                <a:gd name="connsiteY146" fmla="*/ 611776 h 923146"/>
                <a:gd name="connsiteX147" fmla="*/ 499407 w 648767"/>
                <a:gd name="connsiteY147" fmla="*/ 631040 h 923146"/>
                <a:gd name="connsiteX148" fmla="*/ 499713 w 648767"/>
                <a:gd name="connsiteY148" fmla="*/ 649693 h 923146"/>
                <a:gd name="connsiteX149" fmla="*/ 503811 w 648767"/>
                <a:gd name="connsiteY149" fmla="*/ 679660 h 923146"/>
                <a:gd name="connsiteX150" fmla="*/ 509193 w 648767"/>
                <a:gd name="connsiteY150" fmla="*/ 716966 h 923146"/>
                <a:gd name="connsiteX151" fmla="*/ 510660 w 648767"/>
                <a:gd name="connsiteY151" fmla="*/ 737759 h 923146"/>
                <a:gd name="connsiteX152" fmla="*/ 511027 w 648767"/>
                <a:gd name="connsiteY152" fmla="*/ 760693 h 923146"/>
                <a:gd name="connsiteX153" fmla="*/ 507297 w 648767"/>
                <a:gd name="connsiteY153" fmla="*/ 778918 h 923146"/>
                <a:gd name="connsiteX154" fmla="*/ 503016 w 648767"/>
                <a:gd name="connsiteY154" fmla="*/ 787419 h 923146"/>
                <a:gd name="connsiteX155" fmla="*/ 501487 w 648767"/>
                <a:gd name="connsiteY155" fmla="*/ 794085 h 923146"/>
                <a:gd name="connsiteX156" fmla="*/ 500325 w 648767"/>
                <a:gd name="connsiteY156" fmla="*/ 798183 h 923146"/>
                <a:gd name="connsiteX157" fmla="*/ 500019 w 648767"/>
                <a:gd name="connsiteY157" fmla="*/ 801974 h 923146"/>
                <a:gd name="connsiteX158" fmla="*/ 501976 w 648767"/>
                <a:gd name="connsiteY158" fmla="*/ 815796 h 923146"/>
                <a:gd name="connsiteX159" fmla="*/ 503199 w 648767"/>
                <a:gd name="connsiteY159" fmla="*/ 817936 h 923146"/>
                <a:gd name="connsiteX160" fmla="*/ 501303 w 648767"/>
                <a:gd name="connsiteY160" fmla="*/ 823563 h 923146"/>
                <a:gd name="connsiteX161" fmla="*/ 499407 w 648767"/>
                <a:gd name="connsiteY161" fmla="*/ 831268 h 923146"/>
                <a:gd name="connsiteX162" fmla="*/ 532738 w 648767"/>
                <a:gd name="connsiteY162" fmla="*/ 838791 h 923146"/>
                <a:gd name="connsiteX163" fmla="*/ 541912 w 648767"/>
                <a:gd name="connsiteY163" fmla="*/ 837812 h 923146"/>
                <a:gd name="connsiteX164" fmla="*/ 559036 w 648767"/>
                <a:gd name="connsiteY164" fmla="*/ 836161 h 923146"/>
                <a:gd name="connsiteX165" fmla="*/ 565151 w 648767"/>
                <a:gd name="connsiteY165" fmla="*/ 835366 h 923146"/>
                <a:gd name="connsiteX166" fmla="*/ 574325 w 648767"/>
                <a:gd name="connsiteY166" fmla="*/ 834448 h 923146"/>
                <a:gd name="connsiteX167" fmla="*/ 602457 w 648767"/>
                <a:gd name="connsiteY167" fmla="*/ 832308 h 923146"/>
                <a:gd name="connsiteX168" fmla="*/ 607227 w 648767"/>
                <a:gd name="connsiteY168" fmla="*/ 831636 h 923146"/>
                <a:gd name="connsiteX169" fmla="*/ 614260 w 648767"/>
                <a:gd name="connsiteY169" fmla="*/ 830351 h 923146"/>
                <a:gd name="connsiteX170" fmla="*/ 624168 w 648767"/>
                <a:gd name="connsiteY170" fmla="*/ 827660 h 923146"/>
                <a:gd name="connsiteX171" fmla="*/ 642882 w 648767"/>
                <a:gd name="connsiteY171" fmla="*/ 818303 h 923146"/>
                <a:gd name="connsiteX172" fmla="*/ 648508 w 648767"/>
                <a:gd name="connsiteY172" fmla="*/ 809497 h 923146"/>
                <a:gd name="connsiteX173" fmla="*/ 645817 w 648767"/>
                <a:gd name="connsiteY173" fmla="*/ 800078 h 923146"/>
                <a:gd name="connsiteX174" fmla="*/ 640130 w 648767"/>
                <a:gd name="connsiteY174" fmla="*/ 795736 h 923146"/>
                <a:gd name="connsiteX175" fmla="*/ 624718 w 648767"/>
                <a:gd name="connsiteY175" fmla="*/ 795553 h 923146"/>
                <a:gd name="connsiteX176" fmla="*/ 612731 w 648767"/>
                <a:gd name="connsiteY176" fmla="*/ 796287 h 923146"/>
                <a:gd name="connsiteX177" fmla="*/ 609001 w 648767"/>
                <a:gd name="connsiteY177" fmla="*/ 794330 h 923146"/>
                <a:gd name="connsiteX178" fmla="*/ 601234 w 648767"/>
                <a:gd name="connsiteY178" fmla="*/ 791700 h 923146"/>
                <a:gd name="connsiteX179" fmla="*/ 594323 w 648767"/>
                <a:gd name="connsiteY179" fmla="*/ 788642 h 923146"/>
                <a:gd name="connsiteX180" fmla="*/ 587779 w 648767"/>
                <a:gd name="connsiteY180" fmla="*/ 784545 h 923146"/>
                <a:gd name="connsiteX181" fmla="*/ 580135 w 648767"/>
                <a:gd name="connsiteY181" fmla="*/ 778184 h 923146"/>
                <a:gd name="connsiteX182" fmla="*/ 586679 w 648767"/>
                <a:gd name="connsiteY182" fmla="*/ 775983 h 923146"/>
                <a:gd name="connsiteX183" fmla="*/ 589736 w 648767"/>
                <a:gd name="connsiteY183" fmla="*/ 775310 h 923146"/>
                <a:gd name="connsiteX184" fmla="*/ 587351 w 648767"/>
                <a:gd name="connsiteY184" fmla="*/ 774943 h 923146"/>
                <a:gd name="connsiteX185" fmla="*/ 583559 w 648767"/>
                <a:gd name="connsiteY185" fmla="*/ 774148 h 923146"/>
                <a:gd name="connsiteX186" fmla="*/ 578789 w 648767"/>
                <a:gd name="connsiteY186" fmla="*/ 772619 h 923146"/>
                <a:gd name="connsiteX187" fmla="*/ 573408 w 648767"/>
                <a:gd name="connsiteY187" fmla="*/ 767421 h 923146"/>
                <a:gd name="connsiteX188" fmla="*/ 580991 w 648767"/>
                <a:gd name="connsiteY188" fmla="*/ 760082 h 923146"/>
                <a:gd name="connsiteX189" fmla="*/ 582520 w 648767"/>
                <a:gd name="connsiteY189" fmla="*/ 757635 h 923146"/>
                <a:gd name="connsiteX190" fmla="*/ 578300 w 648767"/>
                <a:gd name="connsiteY190" fmla="*/ 759776 h 923146"/>
                <a:gd name="connsiteX191" fmla="*/ 570288 w 648767"/>
                <a:gd name="connsiteY191" fmla="*/ 762039 h 923146"/>
                <a:gd name="connsiteX192" fmla="*/ 565763 w 648767"/>
                <a:gd name="connsiteY192" fmla="*/ 762222 h 923146"/>
                <a:gd name="connsiteX193" fmla="*/ 564723 w 648767"/>
                <a:gd name="connsiteY193" fmla="*/ 760143 h 923146"/>
                <a:gd name="connsiteX194" fmla="*/ 558363 w 648767"/>
                <a:gd name="connsiteY194" fmla="*/ 754027 h 923146"/>
                <a:gd name="connsiteX195" fmla="*/ 555488 w 648767"/>
                <a:gd name="connsiteY195" fmla="*/ 752315 h 923146"/>
                <a:gd name="connsiteX196" fmla="*/ 553715 w 648767"/>
                <a:gd name="connsiteY196" fmla="*/ 722164 h 923146"/>
                <a:gd name="connsiteX197" fmla="*/ 555978 w 648767"/>
                <a:gd name="connsiteY197" fmla="*/ 688222 h 923146"/>
                <a:gd name="connsiteX198" fmla="*/ 557568 w 648767"/>
                <a:gd name="connsiteY198" fmla="*/ 676908 h 923146"/>
                <a:gd name="connsiteX199" fmla="*/ 559953 w 648767"/>
                <a:gd name="connsiteY199" fmla="*/ 653974 h 923146"/>
                <a:gd name="connsiteX200" fmla="*/ 563133 w 648767"/>
                <a:gd name="connsiteY200" fmla="*/ 618197 h 923146"/>
                <a:gd name="connsiteX201" fmla="*/ 563317 w 648767"/>
                <a:gd name="connsiteY201" fmla="*/ 604131 h 923146"/>
                <a:gd name="connsiteX202" fmla="*/ 563684 w 648767"/>
                <a:gd name="connsiteY202" fmla="*/ 564073 h 923146"/>
                <a:gd name="connsiteX203" fmla="*/ 565824 w 648767"/>
                <a:gd name="connsiteY203" fmla="*/ 555634 h 923146"/>
                <a:gd name="connsiteX204" fmla="*/ 559036 w 648767"/>
                <a:gd name="connsiteY204" fmla="*/ 526645 h 923146"/>
                <a:gd name="connsiteX205" fmla="*/ 549495 w 648767"/>
                <a:gd name="connsiteY205" fmla="*/ 515637 h 923146"/>
                <a:gd name="connsiteX206" fmla="*/ 492069 w 648767"/>
                <a:gd name="connsiteY206" fmla="*/ 472460 h 923146"/>
                <a:gd name="connsiteX207" fmla="*/ 483262 w 648767"/>
                <a:gd name="connsiteY207" fmla="*/ 467629 h 923146"/>
                <a:gd name="connsiteX208" fmla="*/ 468890 w 648767"/>
                <a:gd name="connsiteY208" fmla="*/ 459312 h 923146"/>
                <a:gd name="connsiteX209" fmla="*/ 452317 w 648767"/>
                <a:gd name="connsiteY209" fmla="*/ 450016 h 923146"/>
                <a:gd name="connsiteX210" fmla="*/ 434581 w 648767"/>
                <a:gd name="connsiteY210" fmla="*/ 440536 h 923146"/>
                <a:gd name="connsiteX211" fmla="*/ 422778 w 648767"/>
                <a:gd name="connsiteY211" fmla="*/ 434298 h 923146"/>
                <a:gd name="connsiteX212" fmla="*/ 416907 w 648767"/>
                <a:gd name="connsiteY212" fmla="*/ 427082 h 923146"/>
                <a:gd name="connsiteX213" fmla="*/ 413604 w 648767"/>
                <a:gd name="connsiteY213" fmla="*/ 417602 h 923146"/>
                <a:gd name="connsiteX214" fmla="*/ 409873 w 648767"/>
                <a:gd name="connsiteY214" fmla="*/ 406655 h 923146"/>
                <a:gd name="connsiteX215" fmla="*/ 410791 w 648767"/>
                <a:gd name="connsiteY215" fmla="*/ 386718 h 923146"/>
                <a:gd name="connsiteX216" fmla="*/ 413237 w 648767"/>
                <a:gd name="connsiteY216" fmla="*/ 365313 h 923146"/>
                <a:gd name="connsiteX217" fmla="*/ 421065 w 648767"/>
                <a:gd name="connsiteY217" fmla="*/ 341523 h 923146"/>
                <a:gd name="connsiteX218" fmla="*/ 431462 w 648767"/>
                <a:gd name="connsiteY218" fmla="*/ 328925 h 923146"/>
                <a:gd name="connsiteX219" fmla="*/ 439474 w 648767"/>
                <a:gd name="connsiteY219" fmla="*/ 319445 h 923146"/>
                <a:gd name="connsiteX220" fmla="*/ 448708 w 648767"/>
                <a:gd name="connsiteY220" fmla="*/ 307826 h 923146"/>
                <a:gd name="connsiteX221" fmla="*/ 471092 w 648767"/>
                <a:gd name="connsiteY221" fmla="*/ 281467 h 923146"/>
                <a:gd name="connsiteX222" fmla="*/ 483201 w 648767"/>
                <a:gd name="connsiteY222" fmla="*/ 272355 h 923146"/>
                <a:gd name="connsiteX223" fmla="*/ 491763 w 648767"/>
                <a:gd name="connsiteY223" fmla="*/ 268379 h 923146"/>
                <a:gd name="connsiteX224" fmla="*/ 496900 w 648767"/>
                <a:gd name="connsiteY224" fmla="*/ 266300 h 923146"/>
                <a:gd name="connsiteX225" fmla="*/ 501793 w 648767"/>
                <a:gd name="connsiteY225" fmla="*/ 263854 h 923146"/>
                <a:gd name="connsiteX226" fmla="*/ 506685 w 648767"/>
                <a:gd name="connsiteY226" fmla="*/ 260735 h 923146"/>
                <a:gd name="connsiteX227" fmla="*/ 517143 w 648767"/>
                <a:gd name="connsiteY227" fmla="*/ 252417 h 923146"/>
                <a:gd name="connsiteX228" fmla="*/ 516531 w 648767"/>
                <a:gd name="connsiteY228" fmla="*/ 250032 h 923146"/>
                <a:gd name="connsiteX229" fmla="*/ 511639 w 648767"/>
                <a:gd name="connsiteY229" fmla="*/ 249787 h 923146"/>
                <a:gd name="connsiteX230" fmla="*/ 508764 w 648767"/>
                <a:gd name="connsiteY230" fmla="*/ 250399 h 923146"/>
                <a:gd name="connsiteX231" fmla="*/ 511822 w 648767"/>
                <a:gd name="connsiteY231" fmla="*/ 245140 h 923146"/>
                <a:gd name="connsiteX232" fmla="*/ 517082 w 648767"/>
                <a:gd name="connsiteY232" fmla="*/ 236333 h 923146"/>
                <a:gd name="connsiteX233" fmla="*/ 519589 w 648767"/>
                <a:gd name="connsiteY233" fmla="*/ 231074 h 923146"/>
                <a:gd name="connsiteX234" fmla="*/ 520384 w 648767"/>
                <a:gd name="connsiteY234" fmla="*/ 225141 h 923146"/>
                <a:gd name="connsiteX235" fmla="*/ 518978 w 648767"/>
                <a:gd name="connsiteY235" fmla="*/ 218659 h 923146"/>
                <a:gd name="connsiteX236" fmla="*/ 519222 w 648767"/>
                <a:gd name="connsiteY236" fmla="*/ 213154 h 923146"/>
                <a:gd name="connsiteX237" fmla="*/ 519834 w 648767"/>
                <a:gd name="connsiteY237" fmla="*/ 207712 h 923146"/>
                <a:gd name="connsiteX238" fmla="*/ 519834 w 648767"/>
                <a:gd name="connsiteY238" fmla="*/ 199822 h 923146"/>
                <a:gd name="connsiteX239" fmla="*/ 512189 w 648767"/>
                <a:gd name="connsiteY239" fmla="*/ 204837 h 923146"/>
                <a:gd name="connsiteX240" fmla="*/ 487971 w 648767"/>
                <a:gd name="connsiteY240" fmla="*/ 224897 h 923146"/>
                <a:gd name="connsiteX241" fmla="*/ 478614 w 648767"/>
                <a:gd name="connsiteY241" fmla="*/ 222267 h 923146"/>
                <a:gd name="connsiteX242" fmla="*/ 482100 w 648767"/>
                <a:gd name="connsiteY242" fmla="*/ 212665 h 923146"/>
                <a:gd name="connsiteX243" fmla="*/ 485647 w 648767"/>
                <a:gd name="connsiteY243" fmla="*/ 201902 h 923146"/>
                <a:gd name="connsiteX244" fmla="*/ 484607 w 648767"/>
                <a:gd name="connsiteY244" fmla="*/ 197009 h 923146"/>
                <a:gd name="connsiteX245" fmla="*/ 473049 w 648767"/>
                <a:gd name="connsiteY245" fmla="*/ 209974 h 923146"/>
                <a:gd name="connsiteX246" fmla="*/ 468584 w 648767"/>
                <a:gd name="connsiteY246" fmla="*/ 219148 h 923146"/>
                <a:gd name="connsiteX247" fmla="*/ 463998 w 648767"/>
                <a:gd name="connsiteY247" fmla="*/ 228016 h 923146"/>
                <a:gd name="connsiteX248" fmla="*/ 461062 w 648767"/>
                <a:gd name="connsiteY248" fmla="*/ 233826 h 923146"/>
                <a:gd name="connsiteX249" fmla="*/ 457392 w 648767"/>
                <a:gd name="connsiteY249" fmla="*/ 246302 h 923146"/>
                <a:gd name="connsiteX250" fmla="*/ 452622 w 648767"/>
                <a:gd name="connsiteY250" fmla="*/ 259940 h 923146"/>
                <a:gd name="connsiteX251" fmla="*/ 433725 w 648767"/>
                <a:gd name="connsiteY251" fmla="*/ 282323 h 923146"/>
                <a:gd name="connsiteX252" fmla="*/ 433603 w 648767"/>
                <a:gd name="connsiteY252" fmla="*/ 277920 h 923146"/>
                <a:gd name="connsiteX253" fmla="*/ 440697 w 648767"/>
                <a:gd name="connsiteY253" fmla="*/ 256209 h 923146"/>
                <a:gd name="connsiteX254" fmla="*/ 436721 w 648767"/>
                <a:gd name="connsiteY254" fmla="*/ 235049 h 923146"/>
                <a:gd name="connsiteX255" fmla="*/ 435559 w 648767"/>
                <a:gd name="connsiteY255" fmla="*/ 225264 h 923146"/>
                <a:gd name="connsiteX256" fmla="*/ 431034 w 648767"/>
                <a:gd name="connsiteY256" fmla="*/ 200311 h 923146"/>
                <a:gd name="connsiteX257" fmla="*/ 417946 w 648767"/>
                <a:gd name="connsiteY257" fmla="*/ 183432 h 923146"/>
                <a:gd name="connsiteX258" fmla="*/ 400272 w 648767"/>
                <a:gd name="connsiteY258" fmla="*/ 169855 h 923146"/>
                <a:gd name="connsiteX259" fmla="*/ 397092 w 648767"/>
                <a:gd name="connsiteY259" fmla="*/ 166186 h 923146"/>
                <a:gd name="connsiteX260" fmla="*/ 397581 w 648767"/>
                <a:gd name="connsiteY260" fmla="*/ 159336 h 923146"/>
                <a:gd name="connsiteX261" fmla="*/ 401617 w 648767"/>
                <a:gd name="connsiteY261" fmla="*/ 136586 h 923146"/>
                <a:gd name="connsiteX262" fmla="*/ 415867 w 648767"/>
                <a:gd name="connsiteY262" fmla="*/ 125700 h 923146"/>
                <a:gd name="connsiteX263" fmla="*/ 426019 w 648767"/>
                <a:gd name="connsiteY263" fmla="*/ 123804 h 923146"/>
                <a:gd name="connsiteX264" fmla="*/ 434887 w 648767"/>
                <a:gd name="connsiteY264" fmla="*/ 111328 h 923146"/>
                <a:gd name="connsiteX265" fmla="*/ 436049 w 648767"/>
                <a:gd name="connsiteY265" fmla="*/ 107292 h 923146"/>
                <a:gd name="connsiteX266" fmla="*/ 436966 w 648767"/>
                <a:gd name="connsiteY266" fmla="*/ 101788 h 923146"/>
                <a:gd name="connsiteX267" fmla="*/ 437822 w 648767"/>
                <a:gd name="connsiteY267" fmla="*/ 98363 h 923146"/>
                <a:gd name="connsiteX268" fmla="*/ 438556 w 648767"/>
                <a:gd name="connsiteY268" fmla="*/ 93593 h 923146"/>
                <a:gd name="connsiteX269" fmla="*/ 441002 w 648767"/>
                <a:gd name="connsiteY269" fmla="*/ 84602 h 923146"/>
                <a:gd name="connsiteX270" fmla="*/ 440819 w 648767"/>
                <a:gd name="connsiteY270" fmla="*/ 73472 h 923146"/>
                <a:gd name="connsiteX271" fmla="*/ 435254 w 648767"/>
                <a:gd name="connsiteY271" fmla="*/ 66439 h 923146"/>
                <a:gd name="connsiteX272" fmla="*/ 433174 w 648767"/>
                <a:gd name="connsiteY272" fmla="*/ 63564 h 923146"/>
                <a:gd name="connsiteX273" fmla="*/ 433603 w 648767"/>
                <a:gd name="connsiteY273" fmla="*/ 56470 h 923146"/>
                <a:gd name="connsiteX274" fmla="*/ 429566 w 648767"/>
                <a:gd name="connsiteY274" fmla="*/ 36655 h 923146"/>
                <a:gd name="connsiteX275" fmla="*/ 427059 w 648767"/>
                <a:gd name="connsiteY275" fmla="*/ 30968 h 923146"/>
                <a:gd name="connsiteX276" fmla="*/ 429566 w 648767"/>
                <a:gd name="connsiteY276" fmla="*/ 28827 h 923146"/>
                <a:gd name="connsiteX277" fmla="*/ 432135 w 648767"/>
                <a:gd name="connsiteY277" fmla="*/ 26075 h 923146"/>
                <a:gd name="connsiteX278" fmla="*/ 430239 w 648767"/>
                <a:gd name="connsiteY278" fmla="*/ 20693 h 923146"/>
                <a:gd name="connsiteX279" fmla="*/ 424429 w 648767"/>
                <a:gd name="connsiteY279" fmla="*/ 12865 h 923146"/>
                <a:gd name="connsiteX280" fmla="*/ 417396 w 648767"/>
                <a:gd name="connsiteY280" fmla="*/ 8156 h 923146"/>
                <a:gd name="connsiteX281" fmla="*/ 412993 w 648767"/>
                <a:gd name="connsiteY281" fmla="*/ 5037 h 923146"/>
                <a:gd name="connsiteX282" fmla="*/ 401617 w 648767"/>
                <a:gd name="connsiteY282" fmla="*/ 573 h 923146"/>
                <a:gd name="connsiteX283" fmla="*/ 371284 w 648767"/>
                <a:gd name="connsiteY283" fmla="*/ 817 h 923146"/>
                <a:gd name="connsiteX284" fmla="*/ 286520 w 648767"/>
                <a:gd name="connsiteY284" fmla="*/ 231807 h 923146"/>
                <a:gd name="connsiteX285" fmla="*/ 290617 w 648767"/>
                <a:gd name="connsiteY285" fmla="*/ 252173 h 923146"/>
                <a:gd name="connsiteX286" fmla="*/ 293614 w 648767"/>
                <a:gd name="connsiteY286" fmla="*/ 268991 h 923146"/>
                <a:gd name="connsiteX287" fmla="*/ 295449 w 648767"/>
                <a:gd name="connsiteY287" fmla="*/ 278776 h 923146"/>
                <a:gd name="connsiteX288" fmla="*/ 299607 w 648767"/>
                <a:gd name="connsiteY288" fmla="*/ 295900 h 923146"/>
                <a:gd name="connsiteX289" fmla="*/ 305784 w 648767"/>
                <a:gd name="connsiteY289" fmla="*/ 318528 h 923146"/>
                <a:gd name="connsiteX290" fmla="*/ 306641 w 648767"/>
                <a:gd name="connsiteY290" fmla="*/ 327641 h 923146"/>
                <a:gd name="connsiteX291" fmla="*/ 306457 w 648767"/>
                <a:gd name="connsiteY291" fmla="*/ 332900 h 923146"/>
                <a:gd name="connsiteX292" fmla="*/ 306946 w 648767"/>
                <a:gd name="connsiteY292" fmla="*/ 344520 h 923146"/>
                <a:gd name="connsiteX293" fmla="*/ 305050 w 648767"/>
                <a:gd name="connsiteY293" fmla="*/ 357668 h 923146"/>
                <a:gd name="connsiteX294" fmla="*/ 295938 w 648767"/>
                <a:gd name="connsiteY294" fmla="*/ 373936 h 923146"/>
                <a:gd name="connsiteX295" fmla="*/ 284318 w 648767"/>
                <a:gd name="connsiteY295" fmla="*/ 393140 h 923146"/>
                <a:gd name="connsiteX296" fmla="*/ 279731 w 648767"/>
                <a:gd name="connsiteY296" fmla="*/ 402435 h 923146"/>
                <a:gd name="connsiteX297" fmla="*/ 276796 w 648767"/>
                <a:gd name="connsiteY297" fmla="*/ 408551 h 923146"/>
                <a:gd name="connsiteX298" fmla="*/ 274105 w 648767"/>
                <a:gd name="connsiteY298" fmla="*/ 412098 h 923146"/>
                <a:gd name="connsiteX299" fmla="*/ 271781 w 648767"/>
                <a:gd name="connsiteY299" fmla="*/ 409896 h 923146"/>
                <a:gd name="connsiteX300" fmla="*/ 265359 w 648767"/>
                <a:gd name="connsiteY300" fmla="*/ 402741 h 923146"/>
                <a:gd name="connsiteX301" fmla="*/ 252516 w 648767"/>
                <a:gd name="connsiteY301" fmla="*/ 387146 h 923146"/>
                <a:gd name="connsiteX302" fmla="*/ 250743 w 648767"/>
                <a:gd name="connsiteY302" fmla="*/ 376688 h 923146"/>
                <a:gd name="connsiteX303" fmla="*/ 249214 w 648767"/>
                <a:gd name="connsiteY303" fmla="*/ 366230 h 923146"/>
                <a:gd name="connsiteX304" fmla="*/ 244994 w 648767"/>
                <a:gd name="connsiteY304" fmla="*/ 350330 h 923146"/>
                <a:gd name="connsiteX305" fmla="*/ 242976 w 648767"/>
                <a:gd name="connsiteY305" fmla="*/ 342073 h 923146"/>
                <a:gd name="connsiteX306" fmla="*/ 239123 w 648767"/>
                <a:gd name="connsiteY306" fmla="*/ 305991 h 923146"/>
                <a:gd name="connsiteX307" fmla="*/ 237961 w 648767"/>
                <a:gd name="connsiteY307" fmla="*/ 282445 h 923146"/>
                <a:gd name="connsiteX308" fmla="*/ 236188 w 648767"/>
                <a:gd name="connsiteY308" fmla="*/ 261469 h 923146"/>
                <a:gd name="connsiteX309" fmla="*/ 239368 w 648767"/>
                <a:gd name="connsiteY309" fmla="*/ 259145 h 923146"/>
                <a:gd name="connsiteX310" fmla="*/ 277713 w 648767"/>
                <a:gd name="connsiteY310" fmla="*/ 234987 h 923146"/>
                <a:gd name="connsiteX311" fmla="*/ 285419 w 648767"/>
                <a:gd name="connsiteY311" fmla="*/ 229850 h 923146"/>
                <a:gd name="connsiteX312" fmla="*/ 286520 w 648767"/>
                <a:gd name="connsiteY312" fmla="*/ 231807 h 923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</a:cxnLst>
              <a:rect l="l" t="t" r="r" b="b"/>
              <a:pathLst>
                <a:path w="648767" h="923146">
                  <a:moveTo>
                    <a:pt x="371284" y="817"/>
                  </a:moveTo>
                  <a:cubicBezTo>
                    <a:pt x="364617" y="1551"/>
                    <a:pt x="355872" y="3692"/>
                    <a:pt x="352692" y="5343"/>
                  </a:cubicBezTo>
                  <a:cubicBezTo>
                    <a:pt x="350123" y="6749"/>
                    <a:pt x="339420" y="14150"/>
                    <a:pt x="337769" y="15739"/>
                  </a:cubicBezTo>
                  <a:cubicBezTo>
                    <a:pt x="336791" y="16596"/>
                    <a:pt x="333672" y="20938"/>
                    <a:pt x="330798" y="25402"/>
                  </a:cubicBezTo>
                  <a:cubicBezTo>
                    <a:pt x="325721" y="33292"/>
                    <a:pt x="325538" y="33536"/>
                    <a:pt x="322236" y="34760"/>
                  </a:cubicBezTo>
                  <a:cubicBezTo>
                    <a:pt x="320401" y="35432"/>
                    <a:pt x="317649" y="36655"/>
                    <a:pt x="316059" y="37512"/>
                  </a:cubicBezTo>
                  <a:cubicBezTo>
                    <a:pt x="314469" y="38368"/>
                    <a:pt x="312450" y="39041"/>
                    <a:pt x="311472" y="39041"/>
                  </a:cubicBezTo>
                  <a:cubicBezTo>
                    <a:pt x="308536" y="39041"/>
                    <a:pt x="306457" y="40631"/>
                    <a:pt x="303216" y="45462"/>
                  </a:cubicBezTo>
                  <a:cubicBezTo>
                    <a:pt x="298935" y="51639"/>
                    <a:pt x="297834" y="53963"/>
                    <a:pt x="296611" y="59100"/>
                  </a:cubicBezTo>
                  <a:cubicBezTo>
                    <a:pt x="295754" y="62586"/>
                    <a:pt x="295693" y="63809"/>
                    <a:pt x="296244" y="65032"/>
                  </a:cubicBezTo>
                  <a:cubicBezTo>
                    <a:pt x="297161" y="67050"/>
                    <a:pt x="297161" y="69130"/>
                    <a:pt x="296305" y="71087"/>
                  </a:cubicBezTo>
                  <a:cubicBezTo>
                    <a:pt x="295693" y="72432"/>
                    <a:pt x="295816" y="72860"/>
                    <a:pt x="297222" y="74573"/>
                  </a:cubicBezTo>
                  <a:cubicBezTo>
                    <a:pt x="298507" y="76041"/>
                    <a:pt x="298812" y="76958"/>
                    <a:pt x="298507" y="78120"/>
                  </a:cubicBezTo>
                  <a:cubicBezTo>
                    <a:pt x="298017" y="80138"/>
                    <a:pt x="295510" y="82401"/>
                    <a:pt x="292085" y="83807"/>
                  </a:cubicBezTo>
                  <a:cubicBezTo>
                    <a:pt x="287560" y="85764"/>
                    <a:pt x="276062" y="91024"/>
                    <a:pt x="273738" y="92247"/>
                  </a:cubicBezTo>
                  <a:cubicBezTo>
                    <a:pt x="264931" y="96834"/>
                    <a:pt x="261140" y="99219"/>
                    <a:pt x="260650" y="100626"/>
                  </a:cubicBezTo>
                  <a:cubicBezTo>
                    <a:pt x="260406" y="101176"/>
                    <a:pt x="260345" y="101665"/>
                    <a:pt x="260467" y="101788"/>
                  </a:cubicBezTo>
                  <a:cubicBezTo>
                    <a:pt x="260589" y="101910"/>
                    <a:pt x="262913" y="101359"/>
                    <a:pt x="265665" y="100503"/>
                  </a:cubicBezTo>
                  <a:cubicBezTo>
                    <a:pt x="268417" y="99708"/>
                    <a:pt x="272576" y="98791"/>
                    <a:pt x="274839" y="98485"/>
                  </a:cubicBezTo>
                  <a:cubicBezTo>
                    <a:pt x="277102" y="98118"/>
                    <a:pt x="280098" y="97323"/>
                    <a:pt x="281383" y="96589"/>
                  </a:cubicBezTo>
                  <a:cubicBezTo>
                    <a:pt x="284440" y="94938"/>
                    <a:pt x="287437" y="94938"/>
                    <a:pt x="289027" y="96528"/>
                  </a:cubicBezTo>
                  <a:cubicBezTo>
                    <a:pt x="290556" y="98057"/>
                    <a:pt x="290556" y="98852"/>
                    <a:pt x="289027" y="100809"/>
                  </a:cubicBezTo>
                  <a:cubicBezTo>
                    <a:pt x="288354" y="101665"/>
                    <a:pt x="287804" y="102521"/>
                    <a:pt x="287804" y="102766"/>
                  </a:cubicBezTo>
                  <a:cubicBezTo>
                    <a:pt x="287804" y="103806"/>
                    <a:pt x="290679" y="103194"/>
                    <a:pt x="292819" y="101726"/>
                  </a:cubicBezTo>
                  <a:cubicBezTo>
                    <a:pt x="295571" y="99892"/>
                    <a:pt x="297956" y="99708"/>
                    <a:pt x="298507" y="101359"/>
                  </a:cubicBezTo>
                  <a:cubicBezTo>
                    <a:pt x="299179" y="103561"/>
                    <a:pt x="296550" y="107292"/>
                    <a:pt x="291351" y="111695"/>
                  </a:cubicBezTo>
                  <a:cubicBezTo>
                    <a:pt x="286275" y="115976"/>
                    <a:pt x="283890" y="118300"/>
                    <a:pt x="282239" y="120746"/>
                  </a:cubicBezTo>
                  <a:cubicBezTo>
                    <a:pt x="280404" y="123560"/>
                    <a:pt x="273738" y="131816"/>
                    <a:pt x="271047" y="134690"/>
                  </a:cubicBezTo>
                  <a:cubicBezTo>
                    <a:pt x="268050" y="137931"/>
                    <a:pt x="267806" y="138971"/>
                    <a:pt x="268601" y="145087"/>
                  </a:cubicBezTo>
                  <a:cubicBezTo>
                    <a:pt x="268845" y="146922"/>
                    <a:pt x="269335" y="147900"/>
                    <a:pt x="269885" y="147900"/>
                  </a:cubicBezTo>
                  <a:cubicBezTo>
                    <a:pt x="271536" y="147900"/>
                    <a:pt x="276612" y="142396"/>
                    <a:pt x="279792" y="137197"/>
                  </a:cubicBezTo>
                  <a:cubicBezTo>
                    <a:pt x="282361" y="132978"/>
                    <a:pt x="283951" y="131204"/>
                    <a:pt x="287988" y="128024"/>
                  </a:cubicBezTo>
                  <a:cubicBezTo>
                    <a:pt x="290740" y="125822"/>
                    <a:pt x="293431" y="124049"/>
                    <a:pt x="293981" y="124049"/>
                  </a:cubicBezTo>
                  <a:cubicBezTo>
                    <a:pt x="295326" y="124049"/>
                    <a:pt x="296794" y="125822"/>
                    <a:pt x="297283" y="128207"/>
                  </a:cubicBezTo>
                  <a:cubicBezTo>
                    <a:pt x="297528" y="129553"/>
                    <a:pt x="298262" y="130470"/>
                    <a:pt x="299241" y="130959"/>
                  </a:cubicBezTo>
                  <a:cubicBezTo>
                    <a:pt x="300892" y="131693"/>
                    <a:pt x="303093" y="135974"/>
                    <a:pt x="303093" y="138420"/>
                  </a:cubicBezTo>
                  <a:cubicBezTo>
                    <a:pt x="303093" y="140806"/>
                    <a:pt x="300769" y="142763"/>
                    <a:pt x="293308" y="146554"/>
                  </a:cubicBezTo>
                  <a:cubicBezTo>
                    <a:pt x="289455" y="148511"/>
                    <a:pt x="285297" y="151080"/>
                    <a:pt x="284073" y="152242"/>
                  </a:cubicBezTo>
                  <a:cubicBezTo>
                    <a:pt x="276184" y="159703"/>
                    <a:pt x="262730" y="173280"/>
                    <a:pt x="262730" y="173769"/>
                  </a:cubicBezTo>
                  <a:cubicBezTo>
                    <a:pt x="262730" y="174136"/>
                    <a:pt x="260712" y="176399"/>
                    <a:pt x="258326" y="178784"/>
                  </a:cubicBezTo>
                  <a:cubicBezTo>
                    <a:pt x="255880" y="181169"/>
                    <a:pt x="250009" y="187224"/>
                    <a:pt x="245300" y="192178"/>
                  </a:cubicBezTo>
                  <a:cubicBezTo>
                    <a:pt x="235026" y="203063"/>
                    <a:pt x="225363" y="212849"/>
                    <a:pt x="222060" y="215784"/>
                  </a:cubicBezTo>
                  <a:cubicBezTo>
                    <a:pt x="218636" y="218842"/>
                    <a:pt x="204386" y="233642"/>
                    <a:pt x="200288" y="238412"/>
                  </a:cubicBezTo>
                  <a:cubicBezTo>
                    <a:pt x="193989" y="245751"/>
                    <a:pt x="190564" y="252173"/>
                    <a:pt x="190564" y="256576"/>
                  </a:cubicBezTo>
                  <a:cubicBezTo>
                    <a:pt x="190564" y="257860"/>
                    <a:pt x="191115" y="260857"/>
                    <a:pt x="191787" y="263181"/>
                  </a:cubicBezTo>
                  <a:cubicBezTo>
                    <a:pt x="193255" y="268196"/>
                    <a:pt x="195151" y="279999"/>
                    <a:pt x="195763" y="287338"/>
                  </a:cubicBezTo>
                  <a:cubicBezTo>
                    <a:pt x="197292" y="306969"/>
                    <a:pt x="199677" y="316999"/>
                    <a:pt x="210807" y="350635"/>
                  </a:cubicBezTo>
                  <a:cubicBezTo>
                    <a:pt x="218636" y="374120"/>
                    <a:pt x="218085" y="372469"/>
                    <a:pt x="219064" y="377116"/>
                  </a:cubicBezTo>
                  <a:cubicBezTo>
                    <a:pt x="220531" y="384150"/>
                    <a:pt x="220837" y="391488"/>
                    <a:pt x="219736" y="394791"/>
                  </a:cubicBezTo>
                  <a:cubicBezTo>
                    <a:pt x="219247" y="396381"/>
                    <a:pt x="218513" y="399439"/>
                    <a:pt x="218085" y="401518"/>
                  </a:cubicBezTo>
                  <a:cubicBezTo>
                    <a:pt x="216739" y="409102"/>
                    <a:pt x="219553" y="429161"/>
                    <a:pt x="222611" y="433687"/>
                  </a:cubicBezTo>
                  <a:cubicBezTo>
                    <a:pt x="223773" y="435399"/>
                    <a:pt x="224384" y="435705"/>
                    <a:pt x="227259" y="435950"/>
                  </a:cubicBezTo>
                  <a:cubicBezTo>
                    <a:pt x="230011" y="436194"/>
                    <a:pt x="230622" y="436500"/>
                    <a:pt x="230806" y="437479"/>
                  </a:cubicBezTo>
                  <a:cubicBezTo>
                    <a:pt x="231540" y="442432"/>
                    <a:pt x="232885" y="443900"/>
                    <a:pt x="236677" y="443900"/>
                  </a:cubicBezTo>
                  <a:cubicBezTo>
                    <a:pt x="239001" y="443900"/>
                    <a:pt x="239612" y="443655"/>
                    <a:pt x="240713" y="442065"/>
                  </a:cubicBezTo>
                  <a:cubicBezTo>
                    <a:pt x="242242" y="439925"/>
                    <a:pt x="243160" y="440169"/>
                    <a:pt x="243160" y="442799"/>
                  </a:cubicBezTo>
                  <a:cubicBezTo>
                    <a:pt x="243160" y="445735"/>
                    <a:pt x="244872" y="447997"/>
                    <a:pt x="247624" y="448670"/>
                  </a:cubicBezTo>
                  <a:cubicBezTo>
                    <a:pt x="252211" y="449893"/>
                    <a:pt x="253556" y="447569"/>
                    <a:pt x="253556" y="438579"/>
                  </a:cubicBezTo>
                  <a:cubicBezTo>
                    <a:pt x="253556" y="434237"/>
                    <a:pt x="253740" y="432830"/>
                    <a:pt x="254351" y="433014"/>
                  </a:cubicBezTo>
                  <a:cubicBezTo>
                    <a:pt x="255268" y="433381"/>
                    <a:pt x="255697" y="447019"/>
                    <a:pt x="254840" y="449588"/>
                  </a:cubicBezTo>
                  <a:cubicBezTo>
                    <a:pt x="254351" y="450994"/>
                    <a:pt x="254412" y="451789"/>
                    <a:pt x="255330" y="453563"/>
                  </a:cubicBezTo>
                  <a:cubicBezTo>
                    <a:pt x="257042" y="456926"/>
                    <a:pt x="257715" y="469708"/>
                    <a:pt x="256369" y="472888"/>
                  </a:cubicBezTo>
                  <a:cubicBezTo>
                    <a:pt x="255819" y="474173"/>
                    <a:pt x="255391" y="475824"/>
                    <a:pt x="255391" y="476558"/>
                  </a:cubicBezTo>
                  <a:cubicBezTo>
                    <a:pt x="255391" y="478882"/>
                    <a:pt x="257654" y="484508"/>
                    <a:pt x="259550" y="486710"/>
                  </a:cubicBezTo>
                  <a:cubicBezTo>
                    <a:pt x="261996" y="489707"/>
                    <a:pt x="262363" y="491113"/>
                    <a:pt x="261201" y="493865"/>
                  </a:cubicBezTo>
                  <a:cubicBezTo>
                    <a:pt x="259855" y="496984"/>
                    <a:pt x="257898" y="505546"/>
                    <a:pt x="257287" y="510867"/>
                  </a:cubicBezTo>
                  <a:cubicBezTo>
                    <a:pt x="256920" y="513802"/>
                    <a:pt x="256064" y="516738"/>
                    <a:pt x="254474" y="520040"/>
                  </a:cubicBezTo>
                  <a:cubicBezTo>
                    <a:pt x="250131" y="529275"/>
                    <a:pt x="247991" y="534106"/>
                    <a:pt x="245545" y="540222"/>
                  </a:cubicBezTo>
                  <a:cubicBezTo>
                    <a:pt x="244138" y="543586"/>
                    <a:pt x="242487" y="547683"/>
                    <a:pt x="241814" y="549396"/>
                  </a:cubicBezTo>
                  <a:cubicBezTo>
                    <a:pt x="238267" y="557897"/>
                    <a:pt x="233069" y="576611"/>
                    <a:pt x="230011" y="591288"/>
                  </a:cubicBezTo>
                  <a:cubicBezTo>
                    <a:pt x="226219" y="609758"/>
                    <a:pt x="223956" y="617769"/>
                    <a:pt x="220531" y="624802"/>
                  </a:cubicBezTo>
                  <a:cubicBezTo>
                    <a:pt x="216801" y="632508"/>
                    <a:pt x="213315" y="637523"/>
                    <a:pt x="207321" y="643639"/>
                  </a:cubicBezTo>
                  <a:cubicBezTo>
                    <a:pt x="200655" y="650488"/>
                    <a:pt x="196068" y="653363"/>
                    <a:pt x="175275" y="663760"/>
                  </a:cubicBezTo>
                  <a:cubicBezTo>
                    <a:pt x="146042" y="678376"/>
                    <a:pt x="139315" y="684247"/>
                    <a:pt x="113201" y="717822"/>
                  </a:cubicBezTo>
                  <a:cubicBezTo>
                    <a:pt x="100297" y="734396"/>
                    <a:pt x="93508" y="742102"/>
                    <a:pt x="80115" y="755495"/>
                  </a:cubicBezTo>
                  <a:cubicBezTo>
                    <a:pt x="70391" y="765219"/>
                    <a:pt x="65682" y="769439"/>
                    <a:pt x="63235" y="770784"/>
                  </a:cubicBezTo>
                  <a:lnTo>
                    <a:pt x="59811" y="772558"/>
                  </a:lnTo>
                  <a:lnTo>
                    <a:pt x="55285" y="771518"/>
                  </a:lnTo>
                  <a:cubicBezTo>
                    <a:pt x="52839" y="770906"/>
                    <a:pt x="50026" y="770478"/>
                    <a:pt x="49108" y="770478"/>
                  </a:cubicBezTo>
                  <a:cubicBezTo>
                    <a:pt x="48191" y="770478"/>
                    <a:pt x="46478" y="770112"/>
                    <a:pt x="45317" y="769622"/>
                  </a:cubicBezTo>
                  <a:cubicBezTo>
                    <a:pt x="42626" y="768460"/>
                    <a:pt x="31311" y="768093"/>
                    <a:pt x="28804" y="769072"/>
                  </a:cubicBezTo>
                  <a:cubicBezTo>
                    <a:pt x="22688" y="771457"/>
                    <a:pt x="22199" y="771457"/>
                    <a:pt x="16389" y="769072"/>
                  </a:cubicBezTo>
                  <a:cubicBezTo>
                    <a:pt x="9417" y="766136"/>
                    <a:pt x="7705" y="766136"/>
                    <a:pt x="5320" y="769072"/>
                  </a:cubicBezTo>
                  <a:cubicBezTo>
                    <a:pt x="2935" y="771946"/>
                    <a:pt x="1711" y="775616"/>
                    <a:pt x="978" y="782037"/>
                  </a:cubicBezTo>
                  <a:cubicBezTo>
                    <a:pt x="672" y="784789"/>
                    <a:pt x="244" y="787297"/>
                    <a:pt x="60" y="787602"/>
                  </a:cubicBezTo>
                  <a:cubicBezTo>
                    <a:pt x="-123" y="787908"/>
                    <a:pt x="121" y="789437"/>
                    <a:pt x="672" y="790966"/>
                  </a:cubicBezTo>
                  <a:cubicBezTo>
                    <a:pt x="1406" y="793107"/>
                    <a:pt x="1467" y="794085"/>
                    <a:pt x="916" y="795063"/>
                  </a:cubicBezTo>
                  <a:cubicBezTo>
                    <a:pt x="488" y="795797"/>
                    <a:pt x="366" y="797388"/>
                    <a:pt x="611" y="798855"/>
                  </a:cubicBezTo>
                  <a:cubicBezTo>
                    <a:pt x="855" y="800262"/>
                    <a:pt x="1039" y="802402"/>
                    <a:pt x="978" y="803625"/>
                  </a:cubicBezTo>
                  <a:cubicBezTo>
                    <a:pt x="978" y="804910"/>
                    <a:pt x="1406" y="806622"/>
                    <a:pt x="1895" y="807417"/>
                  </a:cubicBezTo>
                  <a:cubicBezTo>
                    <a:pt x="2751" y="808702"/>
                    <a:pt x="2812" y="809252"/>
                    <a:pt x="2140" y="811026"/>
                  </a:cubicBezTo>
                  <a:cubicBezTo>
                    <a:pt x="1711" y="812249"/>
                    <a:pt x="1589" y="813594"/>
                    <a:pt x="1895" y="814267"/>
                  </a:cubicBezTo>
                  <a:cubicBezTo>
                    <a:pt x="2140" y="814940"/>
                    <a:pt x="2507" y="817997"/>
                    <a:pt x="2629" y="821177"/>
                  </a:cubicBezTo>
                  <a:cubicBezTo>
                    <a:pt x="2690" y="824358"/>
                    <a:pt x="3118" y="827293"/>
                    <a:pt x="3424" y="827721"/>
                  </a:cubicBezTo>
                  <a:cubicBezTo>
                    <a:pt x="3791" y="828088"/>
                    <a:pt x="3913" y="829128"/>
                    <a:pt x="3730" y="829984"/>
                  </a:cubicBezTo>
                  <a:cubicBezTo>
                    <a:pt x="3485" y="830779"/>
                    <a:pt x="3791" y="832492"/>
                    <a:pt x="4280" y="833776"/>
                  </a:cubicBezTo>
                  <a:cubicBezTo>
                    <a:pt x="4831" y="835060"/>
                    <a:pt x="5136" y="836589"/>
                    <a:pt x="4953" y="837201"/>
                  </a:cubicBezTo>
                  <a:cubicBezTo>
                    <a:pt x="4525" y="838424"/>
                    <a:pt x="5503" y="858116"/>
                    <a:pt x="6482" y="869247"/>
                  </a:cubicBezTo>
                  <a:cubicBezTo>
                    <a:pt x="6849" y="873283"/>
                    <a:pt x="7644" y="878359"/>
                    <a:pt x="8316" y="880561"/>
                  </a:cubicBezTo>
                  <a:cubicBezTo>
                    <a:pt x="8928" y="882763"/>
                    <a:pt x="9906" y="886616"/>
                    <a:pt x="10457" y="889123"/>
                  </a:cubicBezTo>
                  <a:cubicBezTo>
                    <a:pt x="11069" y="891630"/>
                    <a:pt x="12047" y="894566"/>
                    <a:pt x="12659" y="895606"/>
                  </a:cubicBezTo>
                  <a:cubicBezTo>
                    <a:pt x="13331" y="896645"/>
                    <a:pt x="13821" y="898052"/>
                    <a:pt x="13821" y="898725"/>
                  </a:cubicBezTo>
                  <a:cubicBezTo>
                    <a:pt x="13821" y="899948"/>
                    <a:pt x="15655" y="904779"/>
                    <a:pt x="17001" y="907165"/>
                  </a:cubicBezTo>
                  <a:cubicBezTo>
                    <a:pt x="17429" y="907837"/>
                    <a:pt x="18346" y="909610"/>
                    <a:pt x="19141" y="911139"/>
                  </a:cubicBezTo>
                  <a:cubicBezTo>
                    <a:pt x="22627" y="917928"/>
                    <a:pt x="27397" y="922209"/>
                    <a:pt x="32168" y="923004"/>
                  </a:cubicBezTo>
                  <a:cubicBezTo>
                    <a:pt x="34430" y="923371"/>
                    <a:pt x="35226" y="923126"/>
                    <a:pt x="38711" y="921108"/>
                  </a:cubicBezTo>
                  <a:cubicBezTo>
                    <a:pt x="44216" y="917928"/>
                    <a:pt x="44338" y="917439"/>
                    <a:pt x="44277" y="901416"/>
                  </a:cubicBezTo>
                  <a:cubicBezTo>
                    <a:pt x="44277" y="889673"/>
                    <a:pt x="44399" y="888267"/>
                    <a:pt x="45683" y="884414"/>
                  </a:cubicBezTo>
                  <a:cubicBezTo>
                    <a:pt x="46417" y="882151"/>
                    <a:pt x="47824" y="879215"/>
                    <a:pt x="48864" y="877992"/>
                  </a:cubicBezTo>
                  <a:cubicBezTo>
                    <a:pt x="50392" y="876097"/>
                    <a:pt x="50576" y="875424"/>
                    <a:pt x="50209" y="873406"/>
                  </a:cubicBezTo>
                  <a:cubicBezTo>
                    <a:pt x="49903" y="871571"/>
                    <a:pt x="50087" y="870653"/>
                    <a:pt x="50943" y="869553"/>
                  </a:cubicBezTo>
                  <a:cubicBezTo>
                    <a:pt x="51616" y="868696"/>
                    <a:pt x="52472" y="867229"/>
                    <a:pt x="52900" y="866250"/>
                  </a:cubicBezTo>
                  <a:cubicBezTo>
                    <a:pt x="53328" y="865211"/>
                    <a:pt x="54429" y="863437"/>
                    <a:pt x="55469" y="862153"/>
                  </a:cubicBezTo>
                  <a:cubicBezTo>
                    <a:pt x="56447" y="860930"/>
                    <a:pt x="57242" y="859217"/>
                    <a:pt x="57242" y="858422"/>
                  </a:cubicBezTo>
                  <a:cubicBezTo>
                    <a:pt x="57242" y="855120"/>
                    <a:pt x="61401" y="850839"/>
                    <a:pt x="65926" y="849616"/>
                  </a:cubicBezTo>
                  <a:cubicBezTo>
                    <a:pt x="71369" y="848087"/>
                    <a:pt x="74122" y="844111"/>
                    <a:pt x="72593" y="839892"/>
                  </a:cubicBezTo>
                  <a:cubicBezTo>
                    <a:pt x="71431" y="836712"/>
                    <a:pt x="71736" y="835977"/>
                    <a:pt x="74550" y="834754"/>
                  </a:cubicBezTo>
                  <a:cubicBezTo>
                    <a:pt x="79197" y="832736"/>
                    <a:pt x="85068" y="828822"/>
                    <a:pt x="85864" y="827171"/>
                  </a:cubicBezTo>
                  <a:cubicBezTo>
                    <a:pt x="86903" y="825092"/>
                    <a:pt x="85619" y="821911"/>
                    <a:pt x="82989" y="819954"/>
                  </a:cubicBezTo>
                  <a:cubicBezTo>
                    <a:pt x="82011" y="819221"/>
                    <a:pt x="80971" y="818181"/>
                    <a:pt x="80787" y="817692"/>
                  </a:cubicBezTo>
                  <a:cubicBezTo>
                    <a:pt x="80604" y="817141"/>
                    <a:pt x="82316" y="814878"/>
                    <a:pt x="85558" y="811515"/>
                  </a:cubicBezTo>
                  <a:cubicBezTo>
                    <a:pt x="88310" y="808640"/>
                    <a:pt x="92285" y="804359"/>
                    <a:pt x="94242" y="801974"/>
                  </a:cubicBezTo>
                  <a:cubicBezTo>
                    <a:pt x="98707" y="796776"/>
                    <a:pt x="108430" y="786991"/>
                    <a:pt x="112589" y="783505"/>
                  </a:cubicBezTo>
                  <a:cubicBezTo>
                    <a:pt x="115463" y="781120"/>
                    <a:pt x="120050" y="776655"/>
                    <a:pt x="122497" y="773842"/>
                  </a:cubicBezTo>
                  <a:cubicBezTo>
                    <a:pt x="123720" y="772435"/>
                    <a:pt x="132526" y="766503"/>
                    <a:pt x="141639" y="760999"/>
                  </a:cubicBezTo>
                  <a:cubicBezTo>
                    <a:pt x="161331" y="748951"/>
                    <a:pt x="187996" y="731032"/>
                    <a:pt x="195579" y="724672"/>
                  </a:cubicBezTo>
                  <a:cubicBezTo>
                    <a:pt x="202368" y="718923"/>
                    <a:pt x="218391" y="708527"/>
                    <a:pt x="227136" y="704184"/>
                  </a:cubicBezTo>
                  <a:cubicBezTo>
                    <a:pt x="234598" y="700453"/>
                    <a:pt x="248419" y="694644"/>
                    <a:pt x="249887" y="694644"/>
                  </a:cubicBezTo>
                  <a:cubicBezTo>
                    <a:pt x="250254" y="694644"/>
                    <a:pt x="250987" y="694399"/>
                    <a:pt x="251599" y="694032"/>
                  </a:cubicBezTo>
                  <a:cubicBezTo>
                    <a:pt x="252150" y="693726"/>
                    <a:pt x="254107" y="692870"/>
                    <a:pt x="255941" y="692197"/>
                  </a:cubicBezTo>
                  <a:cubicBezTo>
                    <a:pt x="259672" y="690791"/>
                    <a:pt x="267194" y="685776"/>
                    <a:pt x="270068" y="682841"/>
                  </a:cubicBezTo>
                  <a:cubicBezTo>
                    <a:pt x="271047" y="681740"/>
                    <a:pt x="275328" y="676358"/>
                    <a:pt x="279426" y="670793"/>
                  </a:cubicBezTo>
                  <a:cubicBezTo>
                    <a:pt x="283584" y="665227"/>
                    <a:pt x="288844" y="658194"/>
                    <a:pt x="291229" y="655198"/>
                  </a:cubicBezTo>
                  <a:cubicBezTo>
                    <a:pt x="307007" y="634954"/>
                    <a:pt x="319850" y="616669"/>
                    <a:pt x="325232" y="606578"/>
                  </a:cubicBezTo>
                  <a:cubicBezTo>
                    <a:pt x="326394" y="604376"/>
                    <a:pt x="328718" y="600095"/>
                    <a:pt x="330430" y="597098"/>
                  </a:cubicBezTo>
                  <a:cubicBezTo>
                    <a:pt x="333366" y="591839"/>
                    <a:pt x="340521" y="578201"/>
                    <a:pt x="356422" y="547561"/>
                  </a:cubicBezTo>
                  <a:cubicBezTo>
                    <a:pt x="360459" y="539794"/>
                    <a:pt x="364128" y="533128"/>
                    <a:pt x="364556" y="532639"/>
                  </a:cubicBezTo>
                  <a:cubicBezTo>
                    <a:pt x="365290" y="531844"/>
                    <a:pt x="366941" y="532211"/>
                    <a:pt x="376604" y="534963"/>
                  </a:cubicBezTo>
                  <a:cubicBezTo>
                    <a:pt x="382781" y="536736"/>
                    <a:pt x="389875" y="538877"/>
                    <a:pt x="392383" y="539611"/>
                  </a:cubicBezTo>
                  <a:cubicBezTo>
                    <a:pt x="399293" y="541751"/>
                    <a:pt x="410852" y="544809"/>
                    <a:pt x="414216" y="545420"/>
                  </a:cubicBezTo>
                  <a:cubicBezTo>
                    <a:pt x="417457" y="545971"/>
                    <a:pt x="426508" y="548173"/>
                    <a:pt x="429383" y="549090"/>
                  </a:cubicBezTo>
                  <a:cubicBezTo>
                    <a:pt x="430422" y="549396"/>
                    <a:pt x="433725" y="550191"/>
                    <a:pt x="436721" y="550925"/>
                  </a:cubicBezTo>
                  <a:cubicBezTo>
                    <a:pt x="444060" y="552576"/>
                    <a:pt x="446384" y="553187"/>
                    <a:pt x="455069" y="555511"/>
                  </a:cubicBezTo>
                  <a:cubicBezTo>
                    <a:pt x="459105" y="556612"/>
                    <a:pt x="464487" y="557835"/>
                    <a:pt x="466994" y="558263"/>
                  </a:cubicBezTo>
                  <a:cubicBezTo>
                    <a:pt x="477513" y="559976"/>
                    <a:pt x="488338" y="563095"/>
                    <a:pt x="494759" y="566275"/>
                  </a:cubicBezTo>
                  <a:cubicBezTo>
                    <a:pt x="502710" y="570128"/>
                    <a:pt x="503321" y="570740"/>
                    <a:pt x="502832" y="574593"/>
                  </a:cubicBezTo>
                  <a:cubicBezTo>
                    <a:pt x="502527" y="577345"/>
                    <a:pt x="502282" y="581931"/>
                    <a:pt x="500631" y="611776"/>
                  </a:cubicBezTo>
                  <a:cubicBezTo>
                    <a:pt x="500264" y="618503"/>
                    <a:pt x="499713" y="627188"/>
                    <a:pt x="499407" y="631040"/>
                  </a:cubicBezTo>
                  <a:cubicBezTo>
                    <a:pt x="498979" y="636178"/>
                    <a:pt x="499040" y="641254"/>
                    <a:pt x="499713" y="649693"/>
                  </a:cubicBezTo>
                  <a:cubicBezTo>
                    <a:pt x="500753" y="663515"/>
                    <a:pt x="501303" y="667551"/>
                    <a:pt x="503811" y="679660"/>
                  </a:cubicBezTo>
                  <a:cubicBezTo>
                    <a:pt x="508031" y="700270"/>
                    <a:pt x="508520" y="703817"/>
                    <a:pt x="509193" y="716966"/>
                  </a:cubicBezTo>
                  <a:cubicBezTo>
                    <a:pt x="509498" y="723021"/>
                    <a:pt x="510171" y="732378"/>
                    <a:pt x="510660" y="737759"/>
                  </a:cubicBezTo>
                  <a:cubicBezTo>
                    <a:pt x="511333" y="745221"/>
                    <a:pt x="511394" y="750725"/>
                    <a:pt x="511027" y="760693"/>
                  </a:cubicBezTo>
                  <a:cubicBezTo>
                    <a:pt x="510355" y="777328"/>
                    <a:pt x="510293" y="777756"/>
                    <a:pt x="507297" y="778918"/>
                  </a:cubicBezTo>
                  <a:cubicBezTo>
                    <a:pt x="504361" y="780080"/>
                    <a:pt x="503016" y="782771"/>
                    <a:pt x="503016" y="787419"/>
                  </a:cubicBezTo>
                  <a:cubicBezTo>
                    <a:pt x="503016" y="789743"/>
                    <a:pt x="502527" y="791883"/>
                    <a:pt x="501487" y="794085"/>
                  </a:cubicBezTo>
                  <a:cubicBezTo>
                    <a:pt x="500692" y="795859"/>
                    <a:pt x="500141" y="797693"/>
                    <a:pt x="500325" y="798183"/>
                  </a:cubicBezTo>
                  <a:cubicBezTo>
                    <a:pt x="500508" y="798611"/>
                    <a:pt x="500386" y="800384"/>
                    <a:pt x="500019" y="801974"/>
                  </a:cubicBezTo>
                  <a:cubicBezTo>
                    <a:pt x="499224" y="805644"/>
                    <a:pt x="500202" y="812432"/>
                    <a:pt x="501976" y="815796"/>
                  </a:cubicBezTo>
                  <a:lnTo>
                    <a:pt x="503199" y="817936"/>
                  </a:lnTo>
                  <a:lnTo>
                    <a:pt x="501303" y="823563"/>
                  </a:lnTo>
                  <a:cubicBezTo>
                    <a:pt x="500264" y="826621"/>
                    <a:pt x="499407" y="830107"/>
                    <a:pt x="499407" y="831268"/>
                  </a:cubicBezTo>
                  <a:cubicBezTo>
                    <a:pt x="499407" y="837690"/>
                    <a:pt x="509804" y="840014"/>
                    <a:pt x="532738" y="838791"/>
                  </a:cubicBezTo>
                  <a:cubicBezTo>
                    <a:pt x="536774" y="838546"/>
                    <a:pt x="540872" y="838118"/>
                    <a:pt x="541912" y="837812"/>
                  </a:cubicBezTo>
                  <a:cubicBezTo>
                    <a:pt x="543502" y="837323"/>
                    <a:pt x="546682" y="837017"/>
                    <a:pt x="559036" y="836161"/>
                  </a:cubicBezTo>
                  <a:cubicBezTo>
                    <a:pt x="560381" y="836039"/>
                    <a:pt x="563133" y="835672"/>
                    <a:pt x="565151" y="835366"/>
                  </a:cubicBezTo>
                  <a:cubicBezTo>
                    <a:pt x="567169" y="834999"/>
                    <a:pt x="571328" y="834571"/>
                    <a:pt x="574325" y="834448"/>
                  </a:cubicBezTo>
                  <a:cubicBezTo>
                    <a:pt x="588819" y="833715"/>
                    <a:pt x="600255" y="832859"/>
                    <a:pt x="602457" y="832308"/>
                  </a:cubicBezTo>
                  <a:cubicBezTo>
                    <a:pt x="603803" y="831941"/>
                    <a:pt x="605943" y="831636"/>
                    <a:pt x="607227" y="831636"/>
                  </a:cubicBezTo>
                  <a:cubicBezTo>
                    <a:pt x="608450" y="831636"/>
                    <a:pt x="611631" y="831085"/>
                    <a:pt x="614260" y="830351"/>
                  </a:cubicBezTo>
                  <a:cubicBezTo>
                    <a:pt x="616829" y="829679"/>
                    <a:pt x="621293" y="828455"/>
                    <a:pt x="624168" y="827660"/>
                  </a:cubicBezTo>
                  <a:cubicBezTo>
                    <a:pt x="630467" y="826009"/>
                    <a:pt x="637928" y="822278"/>
                    <a:pt x="642882" y="818303"/>
                  </a:cubicBezTo>
                  <a:cubicBezTo>
                    <a:pt x="646796" y="815123"/>
                    <a:pt x="647774" y="813594"/>
                    <a:pt x="648508" y="809497"/>
                  </a:cubicBezTo>
                  <a:cubicBezTo>
                    <a:pt x="649181" y="806072"/>
                    <a:pt x="648631" y="804176"/>
                    <a:pt x="645817" y="800078"/>
                  </a:cubicBezTo>
                  <a:cubicBezTo>
                    <a:pt x="643799" y="797143"/>
                    <a:pt x="643126" y="796654"/>
                    <a:pt x="640130" y="795736"/>
                  </a:cubicBezTo>
                  <a:cubicBezTo>
                    <a:pt x="637072" y="794880"/>
                    <a:pt x="635421" y="794819"/>
                    <a:pt x="624718" y="795553"/>
                  </a:cubicBezTo>
                  <a:lnTo>
                    <a:pt x="612731" y="796287"/>
                  </a:lnTo>
                  <a:lnTo>
                    <a:pt x="609001" y="794330"/>
                  </a:lnTo>
                  <a:cubicBezTo>
                    <a:pt x="606922" y="793290"/>
                    <a:pt x="603435" y="792067"/>
                    <a:pt x="601234" y="791700"/>
                  </a:cubicBezTo>
                  <a:cubicBezTo>
                    <a:pt x="598054" y="791150"/>
                    <a:pt x="596647" y="790538"/>
                    <a:pt x="594323" y="788642"/>
                  </a:cubicBezTo>
                  <a:cubicBezTo>
                    <a:pt x="592733" y="787297"/>
                    <a:pt x="589798" y="785462"/>
                    <a:pt x="587779" y="784545"/>
                  </a:cubicBezTo>
                  <a:cubicBezTo>
                    <a:pt x="583804" y="782710"/>
                    <a:pt x="580135" y="779713"/>
                    <a:pt x="580135" y="778184"/>
                  </a:cubicBezTo>
                  <a:cubicBezTo>
                    <a:pt x="580135" y="776655"/>
                    <a:pt x="582153" y="775983"/>
                    <a:pt x="586679" y="775983"/>
                  </a:cubicBezTo>
                  <a:cubicBezTo>
                    <a:pt x="589920" y="775921"/>
                    <a:pt x="590592" y="775799"/>
                    <a:pt x="589736" y="775310"/>
                  </a:cubicBezTo>
                  <a:cubicBezTo>
                    <a:pt x="589125" y="774943"/>
                    <a:pt x="588024" y="774759"/>
                    <a:pt x="587351" y="774943"/>
                  </a:cubicBezTo>
                  <a:cubicBezTo>
                    <a:pt x="586679" y="775126"/>
                    <a:pt x="584966" y="774759"/>
                    <a:pt x="583559" y="774148"/>
                  </a:cubicBezTo>
                  <a:cubicBezTo>
                    <a:pt x="582214" y="773475"/>
                    <a:pt x="580012" y="772802"/>
                    <a:pt x="578789" y="772619"/>
                  </a:cubicBezTo>
                  <a:cubicBezTo>
                    <a:pt x="576465" y="772252"/>
                    <a:pt x="573408" y="769255"/>
                    <a:pt x="573408" y="767421"/>
                  </a:cubicBezTo>
                  <a:cubicBezTo>
                    <a:pt x="573408" y="766503"/>
                    <a:pt x="577811" y="762222"/>
                    <a:pt x="580991" y="760082"/>
                  </a:cubicBezTo>
                  <a:cubicBezTo>
                    <a:pt x="583193" y="758553"/>
                    <a:pt x="583743" y="757635"/>
                    <a:pt x="582520" y="757635"/>
                  </a:cubicBezTo>
                  <a:cubicBezTo>
                    <a:pt x="582153" y="757635"/>
                    <a:pt x="580257" y="758614"/>
                    <a:pt x="578300" y="759776"/>
                  </a:cubicBezTo>
                  <a:cubicBezTo>
                    <a:pt x="575242" y="761611"/>
                    <a:pt x="574202" y="761916"/>
                    <a:pt x="570288" y="762039"/>
                  </a:cubicBezTo>
                  <a:lnTo>
                    <a:pt x="565763" y="762222"/>
                  </a:lnTo>
                  <a:lnTo>
                    <a:pt x="564723" y="760143"/>
                  </a:lnTo>
                  <a:cubicBezTo>
                    <a:pt x="563255" y="757207"/>
                    <a:pt x="561298" y="755311"/>
                    <a:pt x="558363" y="754027"/>
                  </a:cubicBezTo>
                  <a:cubicBezTo>
                    <a:pt x="556956" y="753416"/>
                    <a:pt x="555672" y="752621"/>
                    <a:pt x="555488" y="752315"/>
                  </a:cubicBezTo>
                  <a:cubicBezTo>
                    <a:pt x="554510" y="750786"/>
                    <a:pt x="553715" y="737087"/>
                    <a:pt x="553715" y="722164"/>
                  </a:cubicBezTo>
                  <a:cubicBezTo>
                    <a:pt x="553715" y="705897"/>
                    <a:pt x="553959" y="702717"/>
                    <a:pt x="555978" y="688222"/>
                  </a:cubicBezTo>
                  <a:cubicBezTo>
                    <a:pt x="556467" y="684492"/>
                    <a:pt x="557201" y="679416"/>
                    <a:pt x="557568" y="676908"/>
                  </a:cubicBezTo>
                  <a:cubicBezTo>
                    <a:pt x="558302" y="671526"/>
                    <a:pt x="558974" y="664921"/>
                    <a:pt x="559953" y="653974"/>
                  </a:cubicBezTo>
                  <a:cubicBezTo>
                    <a:pt x="561359" y="637034"/>
                    <a:pt x="562460" y="624925"/>
                    <a:pt x="563133" y="618197"/>
                  </a:cubicBezTo>
                  <a:cubicBezTo>
                    <a:pt x="563561" y="613794"/>
                    <a:pt x="563622" y="608596"/>
                    <a:pt x="563317" y="604131"/>
                  </a:cubicBezTo>
                  <a:cubicBezTo>
                    <a:pt x="562644" y="594774"/>
                    <a:pt x="562888" y="568722"/>
                    <a:pt x="563684" y="564073"/>
                  </a:cubicBezTo>
                  <a:cubicBezTo>
                    <a:pt x="564050" y="562055"/>
                    <a:pt x="564968" y="558263"/>
                    <a:pt x="565824" y="555634"/>
                  </a:cubicBezTo>
                  <a:cubicBezTo>
                    <a:pt x="569188" y="544809"/>
                    <a:pt x="566436" y="533128"/>
                    <a:pt x="559036" y="526645"/>
                  </a:cubicBezTo>
                  <a:cubicBezTo>
                    <a:pt x="557140" y="525055"/>
                    <a:pt x="552859" y="520102"/>
                    <a:pt x="549495" y="515637"/>
                  </a:cubicBezTo>
                  <a:cubicBezTo>
                    <a:pt x="537569" y="499859"/>
                    <a:pt x="527173" y="492031"/>
                    <a:pt x="492069" y="472460"/>
                  </a:cubicBezTo>
                  <a:cubicBezTo>
                    <a:pt x="490907" y="471787"/>
                    <a:pt x="486931" y="469586"/>
                    <a:pt x="483262" y="467629"/>
                  </a:cubicBezTo>
                  <a:cubicBezTo>
                    <a:pt x="479593" y="465611"/>
                    <a:pt x="473110" y="461880"/>
                    <a:pt x="468890" y="459312"/>
                  </a:cubicBezTo>
                  <a:cubicBezTo>
                    <a:pt x="464670" y="456804"/>
                    <a:pt x="457209" y="452584"/>
                    <a:pt x="452317" y="450016"/>
                  </a:cubicBezTo>
                  <a:cubicBezTo>
                    <a:pt x="447424" y="447386"/>
                    <a:pt x="439474" y="443166"/>
                    <a:pt x="434581" y="440536"/>
                  </a:cubicBezTo>
                  <a:cubicBezTo>
                    <a:pt x="429688" y="437907"/>
                    <a:pt x="424429" y="435093"/>
                    <a:pt x="422778" y="434298"/>
                  </a:cubicBezTo>
                  <a:cubicBezTo>
                    <a:pt x="420026" y="432892"/>
                    <a:pt x="419231" y="431913"/>
                    <a:pt x="416907" y="427082"/>
                  </a:cubicBezTo>
                  <a:cubicBezTo>
                    <a:pt x="416601" y="426409"/>
                    <a:pt x="415133" y="422128"/>
                    <a:pt x="413604" y="417602"/>
                  </a:cubicBezTo>
                  <a:cubicBezTo>
                    <a:pt x="412075" y="413077"/>
                    <a:pt x="410363" y="408123"/>
                    <a:pt x="409873" y="406655"/>
                  </a:cubicBezTo>
                  <a:cubicBezTo>
                    <a:pt x="408773" y="403720"/>
                    <a:pt x="408773" y="403047"/>
                    <a:pt x="410791" y="386718"/>
                  </a:cubicBezTo>
                  <a:cubicBezTo>
                    <a:pt x="411464" y="381336"/>
                    <a:pt x="412564" y="371673"/>
                    <a:pt x="413237" y="365313"/>
                  </a:cubicBezTo>
                  <a:cubicBezTo>
                    <a:pt x="415072" y="347088"/>
                    <a:pt x="414338" y="349290"/>
                    <a:pt x="421065" y="341523"/>
                  </a:cubicBezTo>
                  <a:cubicBezTo>
                    <a:pt x="424307" y="337793"/>
                    <a:pt x="429016" y="332105"/>
                    <a:pt x="431462" y="328925"/>
                  </a:cubicBezTo>
                  <a:cubicBezTo>
                    <a:pt x="433969" y="325744"/>
                    <a:pt x="437578" y="321463"/>
                    <a:pt x="439474" y="319445"/>
                  </a:cubicBezTo>
                  <a:cubicBezTo>
                    <a:pt x="441431" y="317427"/>
                    <a:pt x="445589" y="312168"/>
                    <a:pt x="448708" y="307826"/>
                  </a:cubicBezTo>
                  <a:cubicBezTo>
                    <a:pt x="455497" y="298469"/>
                    <a:pt x="462041" y="290824"/>
                    <a:pt x="471092" y="281467"/>
                  </a:cubicBezTo>
                  <a:cubicBezTo>
                    <a:pt x="477330" y="275045"/>
                    <a:pt x="478002" y="274556"/>
                    <a:pt x="483201" y="272355"/>
                  </a:cubicBezTo>
                  <a:cubicBezTo>
                    <a:pt x="486259" y="271131"/>
                    <a:pt x="490112" y="269297"/>
                    <a:pt x="491763" y="268379"/>
                  </a:cubicBezTo>
                  <a:cubicBezTo>
                    <a:pt x="493475" y="267462"/>
                    <a:pt x="495738" y="266545"/>
                    <a:pt x="496900" y="266300"/>
                  </a:cubicBezTo>
                  <a:cubicBezTo>
                    <a:pt x="498001" y="266117"/>
                    <a:pt x="500202" y="265016"/>
                    <a:pt x="501793" y="263854"/>
                  </a:cubicBezTo>
                  <a:cubicBezTo>
                    <a:pt x="503321" y="262753"/>
                    <a:pt x="505523" y="261346"/>
                    <a:pt x="506685" y="260735"/>
                  </a:cubicBezTo>
                  <a:cubicBezTo>
                    <a:pt x="509560" y="259328"/>
                    <a:pt x="516409" y="253824"/>
                    <a:pt x="517143" y="252417"/>
                  </a:cubicBezTo>
                  <a:cubicBezTo>
                    <a:pt x="517632" y="251561"/>
                    <a:pt x="517510" y="251011"/>
                    <a:pt x="516531" y="250032"/>
                  </a:cubicBezTo>
                  <a:cubicBezTo>
                    <a:pt x="515064" y="248564"/>
                    <a:pt x="514758" y="248564"/>
                    <a:pt x="511639" y="249787"/>
                  </a:cubicBezTo>
                  <a:cubicBezTo>
                    <a:pt x="510232" y="250338"/>
                    <a:pt x="508948" y="250644"/>
                    <a:pt x="508764" y="250399"/>
                  </a:cubicBezTo>
                  <a:cubicBezTo>
                    <a:pt x="508214" y="249849"/>
                    <a:pt x="509560" y="247586"/>
                    <a:pt x="511822" y="245140"/>
                  </a:cubicBezTo>
                  <a:cubicBezTo>
                    <a:pt x="514513" y="242265"/>
                    <a:pt x="515492" y="240553"/>
                    <a:pt x="517082" y="236333"/>
                  </a:cubicBezTo>
                  <a:cubicBezTo>
                    <a:pt x="517816" y="234315"/>
                    <a:pt x="518917" y="231991"/>
                    <a:pt x="519589" y="231074"/>
                  </a:cubicBezTo>
                  <a:cubicBezTo>
                    <a:pt x="521424" y="228505"/>
                    <a:pt x="521730" y="226487"/>
                    <a:pt x="520384" y="225141"/>
                  </a:cubicBezTo>
                  <a:cubicBezTo>
                    <a:pt x="517693" y="222389"/>
                    <a:pt x="517693" y="222328"/>
                    <a:pt x="518978" y="218659"/>
                  </a:cubicBezTo>
                  <a:cubicBezTo>
                    <a:pt x="520140" y="215417"/>
                    <a:pt x="520140" y="215050"/>
                    <a:pt x="519222" y="213154"/>
                  </a:cubicBezTo>
                  <a:cubicBezTo>
                    <a:pt x="518305" y="211197"/>
                    <a:pt x="518305" y="210953"/>
                    <a:pt x="519834" y="207712"/>
                  </a:cubicBezTo>
                  <a:cubicBezTo>
                    <a:pt x="521974" y="203247"/>
                    <a:pt x="521974" y="200679"/>
                    <a:pt x="519834" y="199822"/>
                  </a:cubicBezTo>
                  <a:cubicBezTo>
                    <a:pt x="517693" y="199027"/>
                    <a:pt x="516409" y="199883"/>
                    <a:pt x="512189" y="204837"/>
                  </a:cubicBezTo>
                  <a:cubicBezTo>
                    <a:pt x="501915" y="216763"/>
                    <a:pt x="496411" y="221350"/>
                    <a:pt x="487971" y="224897"/>
                  </a:cubicBezTo>
                  <a:cubicBezTo>
                    <a:pt x="480999" y="227893"/>
                    <a:pt x="478614" y="227221"/>
                    <a:pt x="478614" y="222267"/>
                  </a:cubicBezTo>
                  <a:cubicBezTo>
                    <a:pt x="478614" y="220310"/>
                    <a:pt x="479470" y="217925"/>
                    <a:pt x="482100" y="212665"/>
                  </a:cubicBezTo>
                  <a:cubicBezTo>
                    <a:pt x="485280" y="206427"/>
                    <a:pt x="485647" y="205265"/>
                    <a:pt x="485647" y="201902"/>
                  </a:cubicBezTo>
                  <a:cubicBezTo>
                    <a:pt x="485647" y="199088"/>
                    <a:pt x="485341" y="197804"/>
                    <a:pt x="484607" y="197009"/>
                  </a:cubicBezTo>
                  <a:cubicBezTo>
                    <a:pt x="481917" y="194318"/>
                    <a:pt x="477574" y="199150"/>
                    <a:pt x="473049" y="209974"/>
                  </a:cubicBezTo>
                  <a:cubicBezTo>
                    <a:pt x="471581" y="213338"/>
                    <a:pt x="469624" y="217435"/>
                    <a:pt x="468584" y="219148"/>
                  </a:cubicBezTo>
                  <a:cubicBezTo>
                    <a:pt x="466627" y="222267"/>
                    <a:pt x="466199" y="223184"/>
                    <a:pt x="463998" y="228016"/>
                  </a:cubicBezTo>
                  <a:cubicBezTo>
                    <a:pt x="463325" y="229545"/>
                    <a:pt x="461979" y="232113"/>
                    <a:pt x="461062" y="233826"/>
                  </a:cubicBezTo>
                  <a:cubicBezTo>
                    <a:pt x="458004" y="239146"/>
                    <a:pt x="457026" y="242449"/>
                    <a:pt x="457392" y="246302"/>
                  </a:cubicBezTo>
                  <a:cubicBezTo>
                    <a:pt x="457760" y="250705"/>
                    <a:pt x="457026" y="252784"/>
                    <a:pt x="452622" y="259940"/>
                  </a:cubicBezTo>
                  <a:cubicBezTo>
                    <a:pt x="447302" y="268440"/>
                    <a:pt x="438740" y="278593"/>
                    <a:pt x="433725" y="282323"/>
                  </a:cubicBezTo>
                  <a:cubicBezTo>
                    <a:pt x="430055" y="285075"/>
                    <a:pt x="429994" y="283730"/>
                    <a:pt x="433603" y="277920"/>
                  </a:cubicBezTo>
                  <a:cubicBezTo>
                    <a:pt x="439474" y="268379"/>
                    <a:pt x="440697" y="264710"/>
                    <a:pt x="440697" y="256209"/>
                  </a:cubicBezTo>
                  <a:cubicBezTo>
                    <a:pt x="440697" y="250093"/>
                    <a:pt x="439412" y="243244"/>
                    <a:pt x="436721" y="235049"/>
                  </a:cubicBezTo>
                  <a:cubicBezTo>
                    <a:pt x="436232" y="233703"/>
                    <a:pt x="435743" y="229300"/>
                    <a:pt x="435559" y="225264"/>
                  </a:cubicBezTo>
                  <a:cubicBezTo>
                    <a:pt x="435131" y="215234"/>
                    <a:pt x="433969" y="208812"/>
                    <a:pt x="431034" y="200311"/>
                  </a:cubicBezTo>
                  <a:cubicBezTo>
                    <a:pt x="427670" y="190588"/>
                    <a:pt x="425897" y="188325"/>
                    <a:pt x="417946" y="183432"/>
                  </a:cubicBezTo>
                  <a:cubicBezTo>
                    <a:pt x="408773" y="177745"/>
                    <a:pt x="403880" y="174014"/>
                    <a:pt x="400272" y="169855"/>
                  </a:cubicBezTo>
                  <a:lnTo>
                    <a:pt x="397092" y="166186"/>
                  </a:lnTo>
                  <a:lnTo>
                    <a:pt x="397581" y="159336"/>
                  </a:lnTo>
                  <a:cubicBezTo>
                    <a:pt x="398192" y="149123"/>
                    <a:pt x="399355" y="142701"/>
                    <a:pt x="401617" y="136586"/>
                  </a:cubicBezTo>
                  <a:cubicBezTo>
                    <a:pt x="404859" y="127657"/>
                    <a:pt x="408345" y="124966"/>
                    <a:pt x="415867" y="125700"/>
                  </a:cubicBezTo>
                  <a:cubicBezTo>
                    <a:pt x="418313" y="125883"/>
                    <a:pt x="420515" y="125517"/>
                    <a:pt x="426019" y="123804"/>
                  </a:cubicBezTo>
                  <a:cubicBezTo>
                    <a:pt x="435865" y="120808"/>
                    <a:pt x="436599" y="119768"/>
                    <a:pt x="434887" y="111328"/>
                  </a:cubicBezTo>
                  <a:cubicBezTo>
                    <a:pt x="434520" y="109738"/>
                    <a:pt x="434764" y="108943"/>
                    <a:pt x="436049" y="107292"/>
                  </a:cubicBezTo>
                  <a:cubicBezTo>
                    <a:pt x="437822" y="104968"/>
                    <a:pt x="437945" y="104050"/>
                    <a:pt x="436966" y="101788"/>
                  </a:cubicBezTo>
                  <a:cubicBezTo>
                    <a:pt x="436355" y="100503"/>
                    <a:pt x="436477" y="100014"/>
                    <a:pt x="437822" y="98363"/>
                  </a:cubicBezTo>
                  <a:cubicBezTo>
                    <a:pt x="439351" y="96528"/>
                    <a:pt x="439412" y="96467"/>
                    <a:pt x="438556" y="93593"/>
                  </a:cubicBezTo>
                  <a:cubicBezTo>
                    <a:pt x="437027" y="88639"/>
                    <a:pt x="437272" y="87783"/>
                    <a:pt x="441002" y="84602"/>
                  </a:cubicBezTo>
                  <a:cubicBezTo>
                    <a:pt x="445650" y="80627"/>
                    <a:pt x="445650" y="79098"/>
                    <a:pt x="440819" y="73472"/>
                  </a:cubicBezTo>
                  <a:cubicBezTo>
                    <a:pt x="438862" y="71148"/>
                    <a:pt x="436355" y="68029"/>
                    <a:pt x="435254" y="66439"/>
                  </a:cubicBezTo>
                  <a:lnTo>
                    <a:pt x="433174" y="63564"/>
                  </a:lnTo>
                  <a:lnTo>
                    <a:pt x="433603" y="56470"/>
                  </a:lnTo>
                  <a:cubicBezTo>
                    <a:pt x="434092" y="48398"/>
                    <a:pt x="433664" y="46074"/>
                    <a:pt x="429566" y="36655"/>
                  </a:cubicBezTo>
                  <a:lnTo>
                    <a:pt x="427059" y="30968"/>
                  </a:lnTo>
                  <a:lnTo>
                    <a:pt x="429566" y="28827"/>
                  </a:lnTo>
                  <a:cubicBezTo>
                    <a:pt x="430973" y="27665"/>
                    <a:pt x="432135" y="26381"/>
                    <a:pt x="432135" y="26075"/>
                  </a:cubicBezTo>
                  <a:cubicBezTo>
                    <a:pt x="432135" y="25708"/>
                    <a:pt x="431278" y="23262"/>
                    <a:pt x="430239" y="20693"/>
                  </a:cubicBezTo>
                  <a:cubicBezTo>
                    <a:pt x="428588" y="16473"/>
                    <a:pt x="427976" y="15617"/>
                    <a:pt x="424429" y="12865"/>
                  </a:cubicBezTo>
                  <a:cubicBezTo>
                    <a:pt x="422288" y="11092"/>
                    <a:pt x="419108" y="9012"/>
                    <a:pt x="417396" y="8156"/>
                  </a:cubicBezTo>
                  <a:cubicBezTo>
                    <a:pt x="415745" y="7300"/>
                    <a:pt x="413726" y="5893"/>
                    <a:pt x="412993" y="5037"/>
                  </a:cubicBezTo>
                  <a:cubicBezTo>
                    <a:pt x="411035" y="2713"/>
                    <a:pt x="407427" y="1307"/>
                    <a:pt x="401617" y="573"/>
                  </a:cubicBezTo>
                  <a:cubicBezTo>
                    <a:pt x="395074" y="-284"/>
                    <a:pt x="380763" y="-161"/>
                    <a:pt x="371284" y="817"/>
                  </a:cubicBezTo>
                  <a:close/>
                  <a:moveTo>
                    <a:pt x="286520" y="231807"/>
                  </a:moveTo>
                  <a:cubicBezTo>
                    <a:pt x="287498" y="234987"/>
                    <a:pt x="288354" y="239024"/>
                    <a:pt x="290617" y="252173"/>
                  </a:cubicBezTo>
                  <a:cubicBezTo>
                    <a:pt x="291779" y="258900"/>
                    <a:pt x="293125" y="266483"/>
                    <a:pt x="293614" y="268991"/>
                  </a:cubicBezTo>
                  <a:cubicBezTo>
                    <a:pt x="294164" y="271498"/>
                    <a:pt x="294960" y="275901"/>
                    <a:pt x="295449" y="278776"/>
                  </a:cubicBezTo>
                  <a:cubicBezTo>
                    <a:pt x="297039" y="287949"/>
                    <a:pt x="298568" y="294310"/>
                    <a:pt x="299607" y="295900"/>
                  </a:cubicBezTo>
                  <a:cubicBezTo>
                    <a:pt x="300708" y="297612"/>
                    <a:pt x="303583" y="308070"/>
                    <a:pt x="305784" y="318528"/>
                  </a:cubicBezTo>
                  <a:cubicBezTo>
                    <a:pt x="306885" y="323910"/>
                    <a:pt x="307069" y="325928"/>
                    <a:pt x="306641" y="327641"/>
                  </a:cubicBezTo>
                  <a:cubicBezTo>
                    <a:pt x="306273" y="328802"/>
                    <a:pt x="306212" y="331188"/>
                    <a:pt x="306457" y="332900"/>
                  </a:cubicBezTo>
                  <a:cubicBezTo>
                    <a:pt x="306641" y="334551"/>
                    <a:pt x="306885" y="339811"/>
                    <a:pt x="306946" y="344520"/>
                  </a:cubicBezTo>
                  <a:cubicBezTo>
                    <a:pt x="307007" y="352898"/>
                    <a:pt x="307007" y="353143"/>
                    <a:pt x="305050" y="357668"/>
                  </a:cubicBezTo>
                  <a:cubicBezTo>
                    <a:pt x="302360" y="363907"/>
                    <a:pt x="301075" y="366230"/>
                    <a:pt x="295938" y="373936"/>
                  </a:cubicBezTo>
                  <a:cubicBezTo>
                    <a:pt x="287682" y="386473"/>
                    <a:pt x="286031" y="389164"/>
                    <a:pt x="284318" y="393140"/>
                  </a:cubicBezTo>
                  <a:cubicBezTo>
                    <a:pt x="283401" y="395341"/>
                    <a:pt x="281321" y="399500"/>
                    <a:pt x="279731" y="402435"/>
                  </a:cubicBezTo>
                  <a:cubicBezTo>
                    <a:pt x="278080" y="405310"/>
                    <a:pt x="276796" y="408062"/>
                    <a:pt x="276796" y="408551"/>
                  </a:cubicBezTo>
                  <a:cubicBezTo>
                    <a:pt x="276796" y="409774"/>
                    <a:pt x="275022" y="412098"/>
                    <a:pt x="274105" y="412098"/>
                  </a:cubicBezTo>
                  <a:cubicBezTo>
                    <a:pt x="273677" y="412098"/>
                    <a:pt x="272637" y="411120"/>
                    <a:pt x="271781" y="409896"/>
                  </a:cubicBezTo>
                  <a:cubicBezTo>
                    <a:pt x="270925" y="408735"/>
                    <a:pt x="268050" y="405493"/>
                    <a:pt x="265359" y="402741"/>
                  </a:cubicBezTo>
                  <a:cubicBezTo>
                    <a:pt x="258693" y="395830"/>
                    <a:pt x="253556" y="389592"/>
                    <a:pt x="252516" y="387146"/>
                  </a:cubicBezTo>
                  <a:cubicBezTo>
                    <a:pt x="252027" y="385984"/>
                    <a:pt x="251232" y="381275"/>
                    <a:pt x="250743" y="376688"/>
                  </a:cubicBezTo>
                  <a:cubicBezTo>
                    <a:pt x="250254" y="372102"/>
                    <a:pt x="249520" y="367392"/>
                    <a:pt x="249214" y="366230"/>
                  </a:cubicBezTo>
                  <a:cubicBezTo>
                    <a:pt x="248297" y="363173"/>
                    <a:pt x="245606" y="352837"/>
                    <a:pt x="244994" y="350330"/>
                  </a:cubicBezTo>
                  <a:cubicBezTo>
                    <a:pt x="244750" y="349168"/>
                    <a:pt x="243832" y="345437"/>
                    <a:pt x="242976" y="342073"/>
                  </a:cubicBezTo>
                  <a:cubicBezTo>
                    <a:pt x="240407" y="332044"/>
                    <a:pt x="239490" y="323115"/>
                    <a:pt x="239123" y="305991"/>
                  </a:cubicBezTo>
                  <a:cubicBezTo>
                    <a:pt x="238940" y="297246"/>
                    <a:pt x="238450" y="286665"/>
                    <a:pt x="237961" y="282445"/>
                  </a:cubicBezTo>
                  <a:cubicBezTo>
                    <a:pt x="236126" y="266606"/>
                    <a:pt x="235760" y="262447"/>
                    <a:pt x="236188" y="261469"/>
                  </a:cubicBezTo>
                  <a:cubicBezTo>
                    <a:pt x="236371" y="260918"/>
                    <a:pt x="237839" y="259878"/>
                    <a:pt x="239368" y="259145"/>
                  </a:cubicBezTo>
                  <a:cubicBezTo>
                    <a:pt x="247012" y="255536"/>
                    <a:pt x="270864" y="240553"/>
                    <a:pt x="277713" y="234987"/>
                  </a:cubicBezTo>
                  <a:cubicBezTo>
                    <a:pt x="280832" y="232480"/>
                    <a:pt x="284807" y="229850"/>
                    <a:pt x="285419" y="229850"/>
                  </a:cubicBezTo>
                  <a:cubicBezTo>
                    <a:pt x="285664" y="229850"/>
                    <a:pt x="286153" y="230768"/>
                    <a:pt x="286520" y="231807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A0D1215-8C15-7A23-4C17-5A4EEEADBB7A}"/>
                </a:ext>
              </a:extLst>
            </p:cNvPr>
            <p:cNvSpPr/>
            <p:nvPr/>
          </p:nvSpPr>
          <p:spPr>
            <a:xfrm>
              <a:off x="6036723" y="3117535"/>
              <a:ext cx="2981" cy="2605"/>
            </a:xfrm>
            <a:custGeom>
              <a:avLst/>
              <a:gdLst>
                <a:gd name="connsiteX0" fmla="*/ 780 w 2981"/>
                <a:gd name="connsiteY0" fmla="*/ 573 h 2605"/>
                <a:gd name="connsiteX1" fmla="*/ 352 w 2981"/>
                <a:gd name="connsiteY1" fmla="*/ 2164 h 2605"/>
                <a:gd name="connsiteX2" fmla="*/ 2982 w 2981"/>
                <a:gd name="connsiteY2" fmla="*/ 1246 h 2605"/>
                <a:gd name="connsiteX3" fmla="*/ 780 w 2981"/>
                <a:gd name="connsiteY3" fmla="*/ 573 h 2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1" h="2605">
                  <a:moveTo>
                    <a:pt x="780" y="573"/>
                  </a:moveTo>
                  <a:cubicBezTo>
                    <a:pt x="-138" y="1185"/>
                    <a:pt x="-199" y="1552"/>
                    <a:pt x="352" y="2164"/>
                  </a:cubicBezTo>
                  <a:cubicBezTo>
                    <a:pt x="1208" y="3081"/>
                    <a:pt x="2982" y="2469"/>
                    <a:pt x="2982" y="1246"/>
                  </a:cubicBezTo>
                  <a:cubicBezTo>
                    <a:pt x="2982" y="-99"/>
                    <a:pt x="2064" y="-405"/>
                    <a:pt x="780" y="573"/>
                  </a:cubicBezTo>
                  <a:close/>
                </a:path>
              </a:pathLst>
            </a:custGeom>
            <a:solidFill>
              <a:srgbClr val="000000"/>
            </a:solidFill>
            <a:ln w="7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A6B9D3A-0B30-6785-65AF-51AEB8275CB6}"/>
              </a:ext>
            </a:extLst>
          </p:cNvPr>
          <p:cNvSpPr/>
          <p:nvPr/>
        </p:nvSpPr>
        <p:spPr>
          <a:xfrm>
            <a:off x="6723363" y="1137741"/>
            <a:ext cx="3996298" cy="4981802"/>
          </a:xfrm>
          <a:custGeom>
            <a:avLst/>
            <a:gdLst>
              <a:gd name="connsiteX0" fmla="*/ 1942230 w 3141688"/>
              <a:gd name="connsiteY0" fmla="*/ 36 h 3916441"/>
              <a:gd name="connsiteX1" fmla="*/ 2009191 w 3141688"/>
              <a:gd name="connsiteY1" fmla="*/ 3320 h 3916441"/>
              <a:gd name="connsiteX2" fmla="*/ 2156252 w 3141688"/>
              <a:gd name="connsiteY2" fmla="*/ 76847 h 3916441"/>
              <a:gd name="connsiteX3" fmla="*/ 2166378 w 3141688"/>
              <a:gd name="connsiteY3" fmla="*/ 95651 h 3916441"/>
              <a:gd name="connsiteX4" fmla="*/ 2182771 w 3141688"/>
              <a:gd name="connsiteY4" fmla="*/ 128196 h 3916441"/>
              <a:gd name="connsiteX5" fmla="*/ 2203263 w 3141688"/>
              <a:gd name="connsiteY5" fmla="*/ 173277 h 3916441"/>
              <a:gd name="connsiteX6" fmla="*/ 2214594 w 3141688"/>
              <a:gd name="connsiteY6" fmla="*/ 196179 h 3916441"/>
              <a:gd name="connsiteX7" fmla="*/ 2213148 w 3141688"/>
              <a:gd name="connsiteY7" fmla="*/ 240777 h 3916441"/>
              <a:gd name="connsiteX8" fmla="*/ 2232917 w 3141688"/>
              <a:gd name="connsiteY8" fmla="*/ 330215 h 3916441"/>
              <a:gd name="connsiteX9" fmla="*/ 2232676 w 3141688"/>
              <a:gd name="connsiteY9" fmla="*/ 385662 h 3916441"/>
              <a:gd name="connsiteX10" fmla="*/ 2216041 w 3141688"/>
              <a:gd name="connsiteY10" fmla="*/ 396028 h 3916441"/>
              <a:gd name="connsiteX11" fmla="*/ 2214112 w 3141688"/>
              <a:gd name="connsiteY11" fmla="*/ 418689 h 3916441"/>
              <a:gd name="connsiteX12" fmla="*/ 2210254 w 3141688"/>
              <a:gd name="connsiteY12" fmla="*/ 446171 h 3916441"/>
              <a:gd name="connsiteX13" fmla="*/ 2207603 w 3141688"/>
              <a:gd name="connsiteY13" fmla="*/ 461841 h 3916441"/>
              <a:gd name="connsiteX14" fmla="*/ 2205674 w 3141688"/>
              <a:gd name="connsiteY14" fmla="*/ 486190 h 3916441"/>
              <a:gd name="connsiteX15" fmla="*/ 2199888 w 3141688"/>
              <a:gd name="connsiteY15" fmla="*/ 520422 h 3916441"/>
              <a:gd name="connsiteX16" fmla="*/ 2189280 w 3141688"/>
              <a:gd name="connsiteY16" fmla="*/ 546216 h 3916441"/>
              <a:gd name="connsiteX17" fmla="*/ 2130938 w 3141688"/>
              <a:gd name="connsiteY17" fmla="*/ 560922 h 3916441"/>
              <a:gd name="connsiteX18" fmla="*/ 2050175 w 3141688"/>
              <a:gd name="connsiteY18" fmla="*/ 637342 h 3916441"/>
              <a:gd name="connsiteX19" fmla="*/ 2043666 w 3141688"/>
              <a:gd name="connsiteY19" fmla="*/ 679048 h 3916441"/>
              <a:gd name="connsiteX20" fmla="*/ 2044630 w 3141688"/>
              <a:gd name="connsiteY20" fmla="*/ 707735 h 3916441"/>
              <a:gd name="connsiteX21" fmla="*/ 2106348 w 3141688"/>
              <a:gd name="connsiteY21" fmla="*/ 741003 h 3916441"/>
              <a:gd name="connsiteX22" fmla="*/ 2185182 w 3141688"/>
              <a:gd name="connsiteY22" fmla="*/ 785361 h 3916441"/>
              <a:gd name="connsiteX23" fmla="*/ 2270766 w 3141688"/>
              <a:gd name="connsiteY23" fmla="*/ 948085 h 3916441"/>
              <a:gd name="connsiteX24" fmla="*/ 2296321 w 3141688"/>
              <a:gd name="connsiteY24" fmla="*/ 1021613 h 3916441"/>
              <a:gd name="connsiteX25" fmla="*/ 2380219 w 3141688"/>
              <a:gd name="connsiteY25" fmla="*/ 1205792 h 3916441"/>
              <a:gd name="connsiteX26" fmla="*/ 2398300 w 3141688"/>
              <a:gd name="connsiteY26" fmla="*/ 1211337 h 3916441"/>
              <a:gd name="connsiteX27" fmla="*/ 2455196 w 3141688"/>
              <a:gd name="connsiteY27" fmla="*/ 1178551 h 3916441"/>
              <a:gd name="connsiteX28" fmla="*/ 2502207 w 3141688"/>
              <a:gd name="connsiteY28" fmla="*/ 1140220 h 3916441"/>
              <a:gd name="connsiteX29" fmla="*/ 2556933 w 3141688"/>
              <a:gd name="connsiteY29" fmla="*/ 1085979 h 3916441"/>
              <a:gd name="connsiteX30" fmla="*/ 2564166 w 3141688"/>
              <a:gd name="connsiteY30" fmla="*/ 1071514 h 3916441"/>
              <a:gd name="connsiteX31" fmla="*/ 2562960 w 3141688"/>
              <a:gd name="connsiteY31" fmla="*/ 1031496 h 3916441"/>
              <a:gd name="connsiteX32" fmla="*/ 2555486 w 3141688"/>
              <a:gd name="connsiteY32" fmla="*/ 977255 h 3916441"/>
              <a:gd name="connsiteX33" fmla="*/ 2555968 w 3141688"/>
              <a:gd name="connsiteY33" fmla="*/ 925183 h 3916441"/>
              <a:gd name="connsiteX34" fmla="*/ 2585622 w 3141688"/>
              <a:gd name="connsiteY34" fmla="*/ 906379 h 3916441"/>
              <a:gd name="connsiteX35" fmla="*/ 2661081 w 3141688"/>
              <a:gd name="connsiteY35" fmla="*/ 906138 h 3916441"/>
              <a:gd name="connsiteX36" fmla="*/ 2728102 w 3141688"/>
              <a:gd name="connsiteY36" fmla="*/ 944469 h 3916441"/>
              <a:gd name="connsiteX37" fmla="*/ 2744496 w 3141688"/>
              <a:gd name="connsiteY37" fmla="*/ 982559 h 3916441"/>
              <a:gd name="connsiteX38" fmla="*/ 2721593 w 3141688"/>
              <a:gd name="connsiteY38" fmla="*/ 1045238 h 3916441"/>
              <a:gd name="connsiteX39" fmla="*/ 2642276 w 3141688"/>
              <a:gd name="connsiteY39" fmla="*/ 1144801 h 3916441"/>
              <a:gd name="connsiteX40" fmla="*/ 2611177 w 3141688"/>
              <a:gd name="connsiteY40" fmla="*/ 1180962 h 3916441"/>
              <a:gd name="connsiteX41" fmla="*/ 2575737 w 3141688"/>
              <a:gd name="connsiteY41" fmla="*/ 1225560 h 3916441"/>
              <a:gd name="connsiteX42" fmla="*/ 2524869 w 3141688"/>
              <a:gd name="connsiteY42" fmla="*/ 1297882 h 3916441"/>
              <a:gd name="connsiteX43" fmla="*/ 2505582 w 3141688"/>
              <a:gd name="connsiteY43" fmla="*/ 1330427 h 3916441"/>
              <a:gd name="connsiteX44" fmla="*/ 2402399 w 3141688"/>
              <a:gd name="connsiteY44" fmla="*/ 1428784 h 3916441"/>
              <a:gd name="connsiteX45" fmla="*/ 2318019 w 3141688"/>
              <a:gd name="connsiteY45" fmla="*/ 1429026 h 3916441"/>
              <a:gd name="connsiteX46" fmla="*/ 2285955 w 3141688"/>
              <a:gd name="connsiteY46" fmla="*/ 1408052 h 3916441"/>
              <a:gd name="connsiteX47" fmla="*/ 2206879 w 3141688"/>
              <a:gd name="connsiteY47" fmla="*/ 1281006 h 3916441"/>
              <a:gd name="connsiteX48" fmla="*/ 2174575 w 3141688"/>
              <a:gd name="connsiteY48" fmla="*/ 1232551 h 3916441"/>
              <a:gd name="connsiteX49" fmla="*/ 2155047 w 3141688"/>
              <a:gd name="connsiteY49" fmla="*/ 1262203 h 3916441"/>
              <a:gd name="connsiteX50" fmla="*/ 2134554 w 3141688"/>
              <a:gd name="connsiteY50" fmla="*/ 1380570 h 3916441"/>
              <a:gd name="connsiteX51" fmla="*/ 2120571 w 3141688"/>
              <a:gd name="connsiteY51" fmla="*/ 1458195 h 3916441"/>
              <a:gd name="connsiteX52" fmla="*/ 2108276 w 3141688"/>
              <a:gd name="connsiteY52" fmla="*/ 1514848 h 3916441"/>
              <a:gd name="connsiteX53" fmla="*/ 2099598 w 3141688"/>
              <a:gd name="connsiteY53" fmla="*/ 1643821 h 3916441"/>
              <a:gd name="connsiteX54" fmla="*/ 2055720 w 3141688"/>
              <a:gd name="connsiteY54" fmla="*/ 1858377 h 3916441"/>
              <a:gd name="connsiteX55" fmla="*/ 2031371 w 3141688"/>
              <a:gd name="connsiteY55" fmla="*/ 1952154 h 3916441"/>
              <a:gd name="connsiteX56" fmla="*/ 2100803 w 3141688"/>
              <a:gd name="connsiteY56" fmla="*/ 2065699 h 3916441"/>
              <a:gd name="connsiteX57" fmla="*/ 2280410 w 3141688"/>
              <a:gd name="connsiteY57" fmla="*/ 2374273 h 3916441"/>
              <a:gd name="connsiteX58" fmla="*/ 2385040 w 3141688"/>
              <a:gd name="connsiteY58" fmla="*/ 2584488 h 3916441"/>
              <a:gd name="connsiteX59" fmla="*/ 2423131 w 3141688"/>
              <a:gd name="connsiteY59" fmla="*/ 2641140 h 3916441"/>
              <a:gd name="connsiteX60" fmla="*/ 2473518 w 3141688"/>
              <a:gd name="connsiteY60" fmla="*/ 2729856 h 3916441"/>
              <a:gd name="connsiteX61" fmla="*/ 2476893 w 3141688"/>
              <a:gd name="connsiteY61" fmla="*/ 2782891 h 3916441"/>
              <a:gd name="connsiteX62" fmla="*/ 2483644 w 3141688"/>
              <a:gd name="connsiteY62" fmla="*/ 2913553 h 3916441"/>
              <a:gd name="connsiteX63" fmla="*/ 2508957 w 3141688"/>
              <a:gd name="connsiteY63" fmla="*/ 2981053 h 3916441"/>
              <a:gd name="connsiteX64" fmla="*/ 2579354 w 3141688"/>
              <a:gd name="connsiteY64" fmla="*/ 3196332 h 3916441"/>
              <a:gd name="connsiteX65" fmla="*/ 2648786 w 3141688"/>
              <a:gd name="connsiteY65" fmla="*/ 3418119 h 3916441"/>
              <a:gd name="connsiteX66" fmla="*/ 2674582 w 3141688"/>
              <a:gd name="connsiteY66" fmla="*/ 3481521 h 3916441"/>
              <a:gd name="connsiteX67" fmla="*/ 2713155 w 3141688"/>
              <a:gd name="connsiteY67" fmla="*/ 3531182 h 3916441"/>
              <a:gd name="connsiteX68" fmla="*/ 2763783 w 3141688"/>
              <a:gd name="connsiteY68" fmla="*/ 3531423 h 3916441"/>
              <a:gd name="connsiteX69" fmla="*/ 2838519 w 3141688"/>
              <a:gd name="connsiteY69" fmla="*/ 3525396 h 3916441"/>
              <a:gd name="connsiteX70" fmla="*/ 2912049 w 3141688"/>
              <a:gd name="connsiteY70" fmla="*/ 3518164 h 3916441"/>
              <a:gd name="connsiteX71" fmla="*/ 3021502 w 3141688"/>
              <a:gd name="connsiteY71" fmla="*/ 3469467 h 3916441"/>
              <a:gd name="connsiteX72" fmla="*/ 3070923 w 3141688"/>
              <a:gd name="connsiteY72" fmla="*/ 3444155 h 3916441"/>
              <a:gd name="connsiteX73" fmla="*/ 3086112 w 3141688"/>
              <a:gd name="connsiteY73" fmla="*/ 3445360 h 3916441"/>
              <a:gd name="connsiteX74" fmla="*/ 3127337 w 3141688"/>
              <a:gd name="connsiteY74" fmla="*/ 3473565 h 3916441"/>
              <a:gd name="connsiteX75" fmla="*/ 3141320 w 3141688"/>
              <a:gd name="connsiteY75" fmla="*/ 3538414 h 3916441"/>
              <a:gd name="connsiteX76" fmla="*/ 3110461 w 3141688"/>
              <a:gd name="connsiteY76" fmla="*/ 3633397 h 3916441"/>
              <a:gd name="connsiteX77" fmla="*/ 2978347 w 3141688"/>
              <a:gd name="connsiteY77" fmla="*/ 3760442 h 3916441"/>
              <a:gd name="connsiteX78" fmla="*/ 2899030 w 3141688"/>
              <a:gd name="connsiteY78" fmla="*/ 3805041 h 3916441"/>
              <a:gd name="connsiteX79" fmla="*/ 2852502 w 3141688"/>
              <a:gd name="connsiteY79" fmla="*/ 3845782 h 3916441"/>
              <a:gd name="connsiteX80" fmla="*/ 2791508 w 3141688"/>
              <a:gd name="connsiteY80" fmla="*/ 3907015 h 3916441"/>
              <a:gd name="connsiteX81" fmla="*/ 2781864 w 3141688"/>
              <a:gd name="connsiteY81" fmla="*/ 3914729 h 3916441"/>
              <a:gd name="connsiteX82" fmla="*/ 2820678 w 3141688"/>
              <a:gd name="connsiteY82" fmla="*/ 3914729 h 3916441"/>
              <a:gd name="connsiteX83" fmla="*/ 2824128 w 3141688"/>
              <a:gd name="connsiteY83" fmla="*/ 3914786 h 3916441"/>
              <a:gd name="connsiteX84" fmla="*/ 2769553 w 3141688"/>
              <a:gd name="connsiteY84" fmla="*/ 3916441 h 3916441"/>
              <a:gd name="connsiteX85" fmla="*/ 2684427 w 3141688"/>
              <a:gd name="connsiteY85" fmla="*/ 3912152 h 3916441"/>
              <a:gd name="connsiteX86" fmla="*/ 2641971 w 3141688"/>
              <a:gd name="connsiteY86" fmla="*/ 3907014 h 3916441"/>
              <a:gd name="connsiteX87" fmla="*/ 2639685 w 3141688"/>
              <a:gd name="connsiteY87" fmla="*/ 3901922 h 3916441"/>
              <a:gd name="connsiteX88" fmla="*/ 2625401 w 3141688"/>
              <a:gd name="connsiteY88" fmla="*/ 3872541 h 3916441"/>
              <a:gd name="connsiteX89" fmla="*/ 2586586 w 3141688"/>
              <a:gd name="connsiteY89" fmla="*/ 3811067 h 3916441"/>
              <a:gd name="connsiteX90" fmla="*/ 2550906 w 3141688"/>
              <a:gd name="connsiteY90" fmla="*/ 3705719 h 3916441"/>
              <a:gd name="connsiteX91" fmla="*/ 2537646 w 3141688"/>
              <a:gd name="connsiteY91" fmla="*/ 3625682 h 3916441"/>
              <a:gd name="connsiteX92" fmla="*/ 2394443 w 3141688"/>
              <a:gd name="connsiteY92" fmla="*/ 3385574 h 3916441"/>
              <a:gd name="connsiteX93" fmla="*/ 2332966 w 3141688"/>
              <a:gd name="connsiteY93" fmla="*/ 3290350 h 3916441"/>
              <a:gd name="connsiteX94" fmla="*/ 2268838 w 3141688"/>
              <a:gd name="connsiteY94" fmla="*/ 3145706 h 3916441"/>
              <a:gd name="connsiteX95" fmla="*/ 2237015 w 3141688"/>
              <a:gd name="connsiteY95" fmla="*/ 2963696 h 3916441"/>
              <a:gd name="connsiteX96" fmla="*/ 2207844 w 3141688"/>
              <a:gd name="connsiteY96" fmla="*/ 2811338 h 3916441"/>
              <a:gd name="connsiteX97" fmla="*/ 2180119 w 3141688"/>
              <a:gd name="connsiteY97" fmla="*/ 2777588 h 3916441"/>
              <a:gd name="connsiteX98" fmla="*/ 2143233 w 3141688"/>
              <a:gd name="connsiteY98" fmla="*/ 2734677 h 3916441"/>
              <a:gd name="connsiteX99" fmla="*/ 2084650 w 3141688"/>
              <a:gd name="connsiteY99" fmla="*/ 2677543 h 3916441"/>
              <a:gd name="connsiteX100" fmla="*/ 2007262 w 3141688"/>
              <a:gd name="connsiteY100" fmla="*/ 2606426 h 3916441"/>
              <a:gd name="connsiteX101" fmla="*/ 1812707 w 3141688"/>
              <a:gd name="connsiteY101" fmla="*/ 2422487 h 3916441"/>
              <a:gd name="connsiteX102" fmla="*/ 1800654 w 3141688"/>
              <a:gd name="connsiteY102" fmla="*/ 2441050 h 3916441"/>
              <a:gd name="connsiteX103" fmla="*/ 1756535 w 3141688"/>
              <a:gd name="connsiteY103" fmla="*/ 2507827 h 3916441"/>
              <a:gd name="connsiteX104" fmla="*/ 1724712 w 3141688"/>
              <a:gd name="connsiteY104" fmla="*/ 2550015 h 3916441"/>
              <a:gd name="connsiteX105" fmla="*/ 1642021 w 3141688"/>
              <a:gd name="connsiteY105" fmla="*/ 2642105 h 3916441"/>
              <a:gd name="connsiteX106" fmla="*/ 1535462 w 3141688"/>
              <a:gd name="connsiteY106" fmla="*/ 2751552 h 3916441"/>
              <a:gd name="connsiteX107" fmla="*/ 1364292 w 3141688"/>
              <a:gd name="connsiteY107" fmla="*/ 2900053 h 3916441"/>
              <a:gd name="connsiteX108" fmla="*/ 1322103 w 3141688"/>
              <a:gd name="connsiteY108" fmla="*/ 2903669 h 3916441"/>
              <a:gd name="connsiteX109" fmla="*/ 1208070 w 3141688"/>
              <a:gd name="connsiteY109" fmla="*/ 2885107 h 3916441"/>
              <a:gd name="connsiteX110" fmla="*/ 1054258 w 3141688"/>
              <a:gd name="connsiteY110" fmla="*/ 2873053 h 3916441"/>
              <a:gd name="connsiteX111" fmla="*/ 985550 w 3141688"/>
              <a:gd name="connsiteY111" fmla="*/ 2878598 h 3916441"/>
              <a:gd name="connsiteX112" fmla="*/ 757967 w 3141688"/>
              <a:gd name="connsiteY112" fmla="*/ 2877633 h 3916441"/>
              <a:gd name="connsiteX113" fmla="*/ 543402 w 3141688"/>
              <a:gd name="connsiteY113" fmla="*/ 2868955 h 3916441"/>
              <a:gd name="connsiteX114" fmla="*/ 453478 w 3141688"/>
              <a:gd name="connsiteY114" fmla="*/ 2872812 h 3916441"/>
              <a:gd name="connsiteX115" fmla="*/ 430093 w 3141688"/>
              <a:gd name="connsiteY115" fmla="*/ 2893062 h 3916441"/>
              <a:gd name="connsiteX116" fmla="*/ 413699 w 3141688"/>
              <a:gd name="connsiteY116" fmla="*/ 2910660 h 3916441"/>
              <a:gd name="connsiteX117" fmla="*/ 388627 w 3141688"/>
              <a:gd name="connsiteY117" fmla="*/ 2910660 h 3916441"/>
              <a:gd name="connsiteX118" fmla="*/ 354151 w 3141688"/>
              <a:gd name="connsiteY118" fmla="*/ 2918375 h 3916441"/>
              <a:gd name="connsiteX119" fmla="*/ 332454 w 3141688"/>
              <a:gd name="connsiteY119" fmla="*/ 2938383 h 3916441"/>
              <a:gd name="connsiteX120" fmla="*/ 296291 w 3141688"/>
              <a:gd name="connsiteY120" fmla="*/ 2970928 h 3916441"/>
              <a:gd name="connsiteX121" fmla="*/ 165624 w 3141688"/>
              <a:gd name="connsiteY121" fmla="*/ 3107858 h 3916441"/>
              <a:gd name="connsiteX122" fmla="*/ 156222 w 3141688"/>
              <a:gd name="connsiteY122" fmla="*/ 3130036 h 3916441"/>
              <a:gd name="connsiteX123" fmla="*/ 114514 w 3141688"/>
              <a:gd name="connsiteY123" fmla="*/ 3191269 h 3916441"/>
              <a:gd name="connsiteX124" fmla="*/ 43636 w 3141688"/>
              <a:gd name="connsiteY124" fmla="*/ 3221403 h 3916441"/>
              <a:gd name="connsiteX125" fmla="*/ 5304 w 3141688"/>
              <a:gd name="connsiteY125" fmla="*/ 3160894 h 3916441"/>
              <a:gd name="connsiteX126" fmla="*/ 0 w 3141688"/>
              <a:gd name="connsiteY126" fmla="*/ 3099902 h 3916441"/>
              <a:gd name="connsiteX127" fmla="*/ 6509 w 3141688"/>
              <a:gd name="connsiteY127" fmla="*/ 3034331 h 3916441"/>
              <a:gd name="connsiteX128" fmla="*/ 97879 w 3141688"/>
              <a:gd name="connsiteY128" fmla="*/ 2853285 h 3916441"/>
              <a:gd name="connsiteX129" fmla="*/ 121747 w 3141688"/>
              <a:gd name="connsiteY129" fmla="*/ 2818811 h 3916441"/>
              <a:gd name="connsiteX130" fmla="*/ 129702 w 3141688"/>
              <a:gd name="connsiteY130" fmla="*/ 2773007 h 3916441"/>
              <a:gd name="connsiteX131" fmla="*/ 138623 w 3141688"/>
              <a:gd name="connsiteY131" fmla="*/ 2721900 h 3916441"/>
              <a:gd name="connsiteX132" fmla="*/ 262539 w 3141688"/>
              <a:gd name="connsiteY132" fmla="*/ 2548810 h 3916441"/>
              <a:gd name="connsiteX133" fmla="*/ 304488 w 3141688"/>
              <a:gd name="connsiteY133" fmla="*/ 2558212 h 3916441"/>
              <a:gd name="connsiteX134" fmla="*/ 442629 w 3141688"/>
              <a:gd name="connsiteY134" fmla="*/ 2681400 h 3916441"/>
              <a:gd name="connsiteX135" fmla="*/ 455407 w 3141688"/>
              <a:gd name="connsiteY135" fmla="*/ 2688150 h 3916441"/>
              <a:gd name="connsiteX136" fmla="*/ 497596 w 3141688"/>
              <a:gd name="connsiteY136" fmla="*/ 2686945 h 3916441"/>
              <a:gd name="connsiteX137" fmla="*/ 692874 w 3141688"/>
              <a:gd name="connsiteY137" fmla="*/ 2655123 h 3916441"/>
              <a:gd name="connsiteX138" fmla="*/ 761583 w 3141688"/>
              <a:gd name="connsiteY138" fmla="*/ 2638006 h 3916441"/>
              <a:gd name="connsiteX139" fmla="*/ 856811 w 3141688"/>
              <a:gd name="connsiteY139" fmla="*/ 2614140 h 3916441"/>
              <a:gd name="connsiteX140" fmla="*/ 1011587 w 3141688"/>
              <a:gd name="connsiteY140" fmla="*/ 2588346 h 3916441"/>
              <a:gd name="connsiteX141" fmla="*/ 1146594 w 3141688"/>
              <a:gd name="connsiteY141" fmla="*/ 2611971 h 3916441"/>
              <a:gd name="connsiteX142" fmla="*/ 1229285 w 3141688"/>
              <a:gd name="connsiteY142" fmla="*/ 2633908 h 3916441"/>
              <a:gd name="connsiteX143" fmla="*/ 1300164 w 3141688"/>
              <a:gd name="connsiteY143" fmla="*/ 2595578 h 3916441"/>
              <a:gd name="connsiteX144" fmla="*/ 1406723 w 3141688"/>
              <a:gd name="connsiteY144" fmla="*/ 2325094 h 3916441"/>
              <a:gd name="connsiteX145" fmla="*/ 1468681 w 3141688"/>
              <a:gd name="connsiteY145" fmla="*/ 2177075 h 3916441"/>
              <a:gd name="connsiteX146" fmla="*/ 1499058 w 3141688"/>
              <a:gd name="connsiteY146" fmla="*/ 2110298 h 3916441"/>
              <a:gd name="connsiteX147" fmla="*/ 1490138 w 3141688"/>
              <a:gd name="connsiteY147" fmla="*/ 2080646 h 3916441"/>
              <a:gd name="connsiteX148" fmla="*/ 1461690 w 3141688"/>
              <a:gd name="connsiteY148" fmla="*/ 1942029 h 3916441"/>
              <a:gd name="connsiteX149" fmla="*/ 1468923 w 3141688"/>
              <a:gd name="connsiteY149" fmla="*/ 1860306 h 3916441"/>
              <a:gd name="connsiteX150" fmla="*/ 1535703 w 3141688"/>
              <a:gd name="connsiteY150" fmla="*/ 1708671 h 3916441"/>
              <a:gd name="connsiteX151" fmla="*/ 1561258 w 3141688"/>
              <a:gd name="connsiteY151" fmla="*/ 1654188 h 3916441"/>
              <a:gd name="connsiteX152" fmla="*/ 1540042 w 3141688"/>
              <a:gd name="connsiteY152" fmla="*/ 1646232 h 3916441"/>
              <a:gd name="connsiteX153" fmla="*/ 1520273 w 3141688"/>
              <a:gd name="connsiteY153" fmla="*/ 1633455 h 3916441"/>
              <a:gd name="connsiteX154" fmla="*/ 1483629 w 3141688"/>
              <a:gd name="connsiteY154" fmla="*/ 1603562 h 3916441"/>
              <a:gd name="connsiteX155" fmla="*/ 1405518 w 3141688"/>
              <a:gd name="connsiteY155" fmla="*/ 1504241 h 3916441"/>
              <a:gd name="connsiteX156" fmla="*/ 1309325 w 3141688"/>
              <a:gd name="connsiteY156" fmla="*/ 1392624 h 3916441"/>
              <a:gd name="connsiteX157" fmla="*/ 1182033 w 3141688"/>
              <a:gd name="connsiteY157" fmla="*/ 1285587 h 3916441"/>
              <a:gd name="connsiteX158" fmla="*/ 1088493 w 3141688"/>
              <a:gd name="connsiteY158" fmla="*/ 1186024 h 3916441"/>
              <a:gd name="connsiteX159" fmla="*/ 1049437 w 3141688"/>
              <a:gd name="connsiteY159" fmla="*/ 1046684 h 3916441"/>
              <a:gd name="connsiteX160" fmla="*/ 1077162 w 3141688"/>
              <a:gd name="connsiteY160" fmla="*/ 988586 h 3916441"/>
              <a:gd name="connsiteX161" fmla="*/ 1220847 w 3141688"/>
              <a:gd name="connsiteY161" fmla="*/ 888058 h 3916441"/>
              <a:gd name="connsiteX162" fmla="*/ 1361399 w 3141688"/>
              <a:gd name="connsiteY162" fmla="*/ 794522 h 3916441"/>
              <a:gd name="connsiteX163" fmla="*/ 1543176 w 3141688"/>
              <a:gd name="connsiteY163" fmla="*/ 678566 h 3916441"/>
              <a:gd name="connsiteX164" fmla="*/ 1695300 w 3141688"/>
              <a:gd name="connsiteY164" fmla="*/ 621672 h 3916441"/>
              <a:gd name="connsiteX165" fmla="*/ 1792698 w 3141688"/>
              <a:gd name="connsiteY165" fmla="*/ 572493 h 3916441"/>
              <a:gd name="connsiteX166" fmla="*/ 1808127 w 3141688"/>
              <a:gd name="connsiteY166" fmla="*/ 508850 h 3916441"/>
              <a:gd name="connsiteX167" fmla="*/ 1802823 w 3141688"/>
              <a:gd name="connsiteY167" fmla="*/ 477511 h 3916441"/>
              <a:gd name="connsiteX168" fmla="*/ 1764009 w 3141688"/>
              <a:gd name="connsiteY168" fmla="*/ 439421 h 3916441"/>
              <a:gd name="connsiteX169" fmla="*/ 1703256 w 3141688"/>
              <a:gd name="connsiteY169" fmla="*/ 302492 h 3916441"/>
              <a:gd name="connsiteX170" fmla="*/ 1697229 w 3141688"/>
              <a:gd name="connsiteY170" fmla="*/ 279831 h 3916441"/>
              <a:gd name="connsiteX171" fmla="*/ 1693371 w 3141688"/>
              <a:gd name="connsiteY171" fmla="*/ 289956 h 3916441"/>
              <a:gd name="connsiteX172" fmla="*/ 1687103 w 3141688"/>
              <a:gd name="connsiteY172" fmla="*/ 309965 h 3916441"/>
              <a:gd name="connsiteX173" fmla="*/ 1687585 w 3141688"/>
              <a:gd name="connsiteY173" fmla="*/ 349501 h 3916441"/>
              <a:gd name="connsiteX174" fmla="*/ 1690961 w 3141688"/>
              <a:gd name="connsiteY174" fmla="*/ 380117 h 3916441"/>
              <a:gd name="connsiteX175" fmla="*/ 1690961 w 3141688"/>
              <a:gd name="connsiteY175" fmla="*/ 396992 h 3916441"/>
              <a:gd name="connsiteX176" fmla="*/ 1674084 w 3141688"/>
              <a:gd name="connsiteY176" fmla="*/ 415555 h 3916441"/>
              <a:gd name="connsiteX177" fmla="*/ 1629484 w 3141688"/>
              <a:gd name="connsiteY177" fmla="*/ 491011 h 3916441"/>
              <a:gd name="connsiteX178" fmla="*/ 1610439 w 3141688"/>
              <a:gd name="connsiteY178" fmla="*/ 524520 h 3916441"/>
              <a:gd name="connsiteX179" fmla="*/ 1608510 w 3141688"/>
              <a:gd name="connsiteY179" fmla="*/ 500654 h 3916441"/>
              <a:gd name="connsiteX180" fmla="*/ 1617189 w 3141688"/>
              <a:gd name="connsiteY180" fmla="*/ 429537 h 3916441"/>
              <a:gd name="connsiteX181" fmla="*/ 1606340 w 3141688"/>
              <a:gd name="connsiteY181" fmla="*/ 434358 h 3916441"/>
              <a:gd name="connsiteX182" fmla="*/ 1589946 w 3141688"/>
              <a:gd name="connsiteY182" fmla="*/ 486190 h 3916441"/>
              <a:gd name="connsiteX183" fmla="*/ 1575722 w 3141688"/>
              <a:gd name="connsiteY183" fmla="*/ 518975 h 3916441"/>
              <a:gd name="connsiteX184" fmla="*/ 1569695 w 3141688"/>
              <a:gd name="connsiteY184" fmla="*/ 497279 h 3916441"/>
              <a:gd name="connsiteX185" fmla="*/ 1566561 w 3141688"/>
              <a:gd name="connsiteY185" fmla="*/ 477270 h 3916441"/>
              <a:gd name="connsiteX186" fmla="*/ 1542453 w 3141688"/>
              <a:gd name="connsiteY186" fmla="*/ 506199 h 3916441"/>
              <a:gd name="connsiteX187" fmla="*/ 1490620 w 3141688"/>
              <a:gd name="connsiteY187" fmla="*/ 556583 h 3916441"/>
              <a:gd name="connsiteX188" fmla="*/ 1467235 w 3141688"/>
              <a:gd name="connsiteY188" fmla="*/ 574663 h 3916441"/>
              <a:gd name="connsiteX189" fmla="*/ 1453493 w 3141688"/>
              <a:gd name="connsiteY189" fmla="*/ 608413 h 3916441"/>
              <a:gd name="connsiteX190" fmla="*/ 1441439 w 3141688"/>
              <a:gd name="connsiteY190" fmla="*/ 626012 h 3916441"/>
              <a:gd name="connsiteX191" fmla="*/ 1426009 w 3141688"/>
              <a:gd name="connsiteY191" fmla="*/ 633726 h 3916441"/>
              <a:gd name="connsiteX192" fmla="*/ 1420946 w 3141688"/>
              <a:gd name="connsiteY192" fmla="*/ 617815 h 3916441"/>
              <a:gd name="connsiteX193" fmla="*/ 1407928 w 3141688"/>
              <a:gd name="connsiteY193" fmla="*/ 586475 h 3916441"/>
              <a:gd name="connsiteX194" fmla="*/ 1377070 w 3141688"/>
              <a:gd name="connsiteY194" fmla="*/ 598529 h 3916441"/>
              <a:gd name="connsiteX195" fmla="*/ 1361399 w 3141688"/>
              <a:gd name="connsiteY195" fmla="*/ 592020 h 3916441"/>
              <a:gd name="connsiteX196" fmla="*/ 1388642 w 3141688"/>
              <a:gd name="connsiteY196" fmla="*/ 557788 h 3916441"/>
              <a:gd name="connsiteX197" fmla="*/ 1395633 w 3141688"/>
              <a:gd name="connsiteY197" fmla="*/ 543324 h 3916441"/>
              <a:gd name="connsiteX198" fmla="*/ 1396839 w 3141688"/>
              <a:gd name="connsiteY198" fmla="*/ 481850 h 3916441"/>
              <a:gd name="connsiteX199" fmla="*/ 1402625 w 3141688"/>
              <a:gd name="connsiteY199" fmla="*/ 411215 h 3916441"/>
              <a:gd name="connsiteX200" fmla="*/ 1458797 w 3141688"/>
              <a:gd name="connsiteY200" fmla="*/ 367581 h 3916441"/>
              <a:gd name="connsiteX201" fmla="*/ 1489897 w 3141688"/>
              <a:gd name="connsiteY201" fmla="*/ 351430 h 3916441"/>
              <a:gd name="connsiteX202" fmla="*/ 1561017 w 3141688"/>
              <a:gd name="connsiteY202" fmla="*/ 243188 h 3916441"/>
              <a:gd name="connsiteX203" fmla="*/ 1630208 w 3141688"/>
              <a:gd name="connsiteY203" fmla="*/ 131330 h 3916441"/>
              <a:gd name="connsiteX204" fmla="*/ 1711212 w 3141688"/>
              <a:gd name="connsiteY204" fmla="*/ 100955 h 3916441"/>
              <a:gd name="connsiteX205" fmla="*/ 1747374 w 3141688"/>
              <a:gd name="connsiteY205" fmla="*/ 75160 h 3916441"/>
              <a:gd name="connsiteX206" fmla="*/ 1810297 w 3141688"/>
              <a:gd name="connsiteY206" fmla="*/ 24535 h 3916441"/>
              <a:gd name="connsiteX207" fmla="*/ 1877800 w 3141688"/>
              <a:gd name="connsiteY207" fmla="*/ 2356 h 3916441"/>
              <a:gd name="connsiteX208" fmla="*/ 1942230 w 3141688"/>
              <a:gd name="connsiteY208" fmla="*/ 36 h 3916441"/>
              <a:gd name="connsiteX209" fmla="*/ 1547998 w 3141688"/>
              <a:gd name="connsiteY209" fmla="*/ 961585 h 3916441"/>
              <a:gd name="connsiteX210" fmla="*/ 1488450 w 3141688"/>
              <a:gd name="connsiteY210" fmla="*/ 983764 h 3916441"/>
              <a:gd name="connsiteX211" fmla="*/ 1334157 w 3141688"/>
              <a:gd name="connsiteY211" fmla="*/ 1035113 h 3916441"/>
              <a:gd name="connsiteX212" fmla="*/ 1277020 w 3141688"/>
              <a:gd name="connsiteY212" fmla="*/ 1054880 h 3916441"/>
              <a:gd name="connsiteX213" fmla="*/ 1269064 w 3141688"/>
              <a:gd name="connsiteY213" fmla="*/ 1071514 h 3916441"/>
              <a:gd name="connsiteX214" fmla="*/ 1326924 w 3141688"/>
              <a:gd name="connsiteY214" fmla="*/ 1201453 h 3916441"/>
              <a:gd name="connsiteX215" fmla="*/ 1407928 w 3141688"/>
              <a:gd name="connsiteY215" fmla="*/ 1304150 h 3916441"/>
              <a:gd name="connsiteX216" fmla="*/ 1455181 w 3141688"/>
              <a:gd name="connsiteY216" fmla="*/ 1360561 h 3916441"/>
              <a:gd name="connsiteX217" fmla="*/ 1494236 w 3141688"/>
              <a:gd name="connsiteY217" fmla="*/ 1404436 h 3916441"/>
              <a:gd name="connsiteX218" fmla="*/ 1532810 w 3141688"/>
              <a:gd name="connsiteY218" fmla="*/ 1408775 h 3916441"/>
              <a:gd name="connsiteX219" fmla="*/ 1602965 w 3141688"/>
              <a:gd name="connsiteY219" fmla="*/ 1424204 h 3916441"/>
              <a:gd name="connsiteX220" fmla="*/ 1621046 w 3141688"/>
              <a:gd name="connsiteY220" fmla="*/ 1431677 h 3916441"/>
              <a:gd name="connsiteX221" fmla="*/ 1619600 w 3141688"/>
              <a:gd name="connsiteY221" fmla="*/ 1407329 h 3916441"/>
              <a:gd name="connsiteX222" fmla="*/ 1581990 w 3141688"/>
              <a:gd name="connsiteY222" fmla="*/ 1179756 h 3916441"/>
              <a:gd name="connsiteX223" fmla="*/ 1575240 w 3141688"/>
              <a:gd name="connsiteY223" fmla="*/ 1008354 h 3916441"/>
              <a:gd name="connsiteX224" fmla="*/ 1558124 w 3141688"/>
              <a:gd name="connsiteY224" fmla="*/ 967612 h 3916441"/>
              <a:gd name="connsiteX225" fmla="*/ 1547998 w 3141688"/>
              <a:gd name="connsiteY225" fmla="*/ 961585 h 391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3141688" h="3916441">
                <a:moveTo>
                  <a:pt x="1942230" y="36"/>
                </a:moveTo>
                <a:cubicBezTo>
                  <a:pt x="1968568" y="247"/>
                  <a:pt x="1995329" y="1392"/>
                  <a:pt x="2009191" y="3320"/>
                </a:cubicBezTo>
                <a:cubicBezTo>
                  <a:pt x="2093570" y="15374"/>
                  <a:pt x="2141546" y="39240"/>
                  <a:pt x="2156252" y="76847"/>
                </a:cubicBezTo>
                <a:cubicBezTo>
                  <a:pt x="2157940" y="81428"/>
                  <a:pt x="2162761" y="89865"/>
                  <a:pt x="2166378" y="95651"/>
                </a:cubicBezTo>
                <a:cubicBezTo>
                  <a:pt x="2170235" y="101196"/>
                  <a:pt x="2177467" y="115902"/>
                  <a:pt x="2182771" y="128196"/>
                </a:cubicBezTo>
                <a:cubicBezTo>
                  <a:pt x="2187834" y="140250"/>
                  <a:pt x="2196995" y="160741"/>
                  <a:pt x="2203263" y="173277"/>
                </a:cubicBezTo>
                <a:lnTo>
                  <a:pt x="2214594" y="196179"/>
                </a:lnTo>
                <a:lnTo>
                  <a:pt x="2213148" y="240777"/>
                </a:lnTo>
                <a:cubicBezTo>
                  <a:pt x="2211219" y="294054"/>
                  <a:pt x="2212183" y="298153"/>
                  <a:pt x="2232917" y="330215"/>
                </a:cubicBezTo>
                <a:cubicBezTo>
                  <a:pt x="2256061" y="366135"/>
                  <a:pt x="2256061" y="374090"/>
                  <a:pt x="2232676" y="385662"/>
                </a:cubicBezTo>
                <a:cubicBezTo>
                  <a:pt x="2224479" y="389760"/>
                  <a:pt x="2217005" y="394581"/>
                  <a:pt x="2216041" y="396028"/>
                </a:cubicBezTo>
                <a:cubicBezTo>
                  <a:pt x="2215076" y="397474"/>
                  <a:pt x="2214112" y="407599"/>
                  <a:pt x="2214112" y="418689"/>
                </a:cubicBezTo>
                <a:cubicBezTo>
                  <a:pt x="2214112" y="432189"/>
                  <a:pt x="2212906" y="441108"/>
                  <a:pt x="2210254" y="446171"/>
                </a:cubicBezTo>
                <a:cubicBezTo>
                  <a:pt x="2207844" y="450993"/>
                  <a:pt x="2206879" y="456778"/>
                  <a:pt x="2207603" y="461841"/>
                </a:cubicBezTo>
                <a:cubicBezTo>
                  <a:pt x="2208567" y="466421"/>
                  <a:pt x="2207603" y="477511"/>
                  <a:pt x="2205674" y="486190"/>
                </a:cubicBezTo>
                <a:cubicBezTo>
                  <a:pt x="2203986" y="495109"/>
                  <a:pt x="2201334" y="510538"/>
                  <a:pt x="2199888" y="520422"/>
                </a:cubicBezTo>
                <a:cubicBezTo>
                  <a:pt x="2197718" y="536333"/>
                  <a:pt x="2196513" y="539466"/>
                  <a:pt x="2189280" y="546216"/>
                </a:cubicBezTo>
                <a:cubicBezTo>
                  <a:pt x="2180119" y="554413"/>
                  <a:pt x="2170958" y="556824"/>
                  <a:pt x="2130938" y="560922"/>
                </a:cubicBezTo>
                <a:cubicBezTo>
                  <a:pt x="2072355" y="566949"/>
                  <a:pt x="2057407" y="581413"/>
                  <a:pt x="2050175" y="637342"/>
                </a:cubicBezTo>
                <a:cubicBezTo>
                  <a:pt x="2048728" y="647949"/>
                  <a:pt x="2045835" y="666753"/>
                  <a:pt x="2043666" y="679048"/>
                </a:cubicBezTo>
                <a:cubicBezTo>
                  <a:pt x="2039808" y="700744"/>
                  <a:pt x="2039808" y="701468"/>
                  <a:pt x="2044630" y="707735"/>
                </a:cubicBezTo>
                <a:cubicBezTo>
                  <a:pt x="2050898" y="716173"/>
                  <a:pt x="2075248" y="729432"/>
                  <a:pt x="2106348" y="741003"/>
                </a:cubicBezTo>
                <a:cubicBezTo>
                  <a:pt x="2148778" y="756914"/>
                  <a:pt x="2167824" y="767521"/>
                  <a:pt x="2185182" y="785361"/>
                </a:cubicBezTo>
                <a:cubicBezTo>
                  <a:pt x="2219898" y="820799"/>
                  <a:pt x="2242560" y="863951"/>
                  <a:pt x="2270766" y="948085"/>
                </a:cubicBezTo>
                <a:cubicBezTo>
                  <a:pt x="2280892" y="978219"/>
                  <a:pt x="2292464" y="1011246"/>
                  <a:pt x="2296321" y="1021613"/>
                </a:cubicBezTo>
                <a:cubicBezTo>
                  <a:pt x="2313680" y="1065005"/>
                  <a:pt x="2374674" y="1199042"/>
                  <a:pt x="2380219" y="1205792"/>
                </a:cubicBezTo>
                <a:cubicBezTo>
                  <a:pt x="2385764" y="1212301"/>
                  <a:pt x="2386969" y="1212783"/>
                  <a:pt x="2398300" y="1211337"/>
                </a:cubicBezTo>
                <a:cubicBezTo>
                  <a:pt x="2416381" y="1209408"/>
                  <a:pt x="2432292" y="1200006"/>
                  <a:pt x="2455196" y="1178551"/>
                </a:cubicBezTo>
                <a:cubicBezTo>
                  <a:pt x="2466527" y="1167944"/>
                  <a:pt x="2487742" y="1150586"/>
                  <a:pt x="2502207" y="1140220"/>
                </a:cubicBezTo>
                <a:cubicBezTo>
                  <a:pt x="2535235" y="1116836"/>
                  <a:pt x="2547531" y="1104300"/>
                  <a:pt x="2556933" y="1085979"/>
                </a:cubicBezTo>
                <a:lnTo>
                  <a:pt x="2564166" y="1071514"/>
                </a:lnTo>
                <a:lnTo>
                  <a:pt x="2562960" y="1031496"/>
                </a:lnTo>
                <a:cubicBezTo>
                  <a:pt x="2561754" y="995818"/>
                  <a:pt x="2561032" y="990273"/>
                  <a:pt x="2555486" y="977255"/>
                </a:cubicBezTo>
                <a:cubicBezTo>
                  <a:pt x="2546808" y="957005"/>
                  <a:pt x="2547049" y="939647"/>
                  <a:pt x="2555968" y="925183"/>
                </a:cubicBezTo>
                <a:cubicBezTo>
                  <a:pt x="2562236" y="915299"/>
                  <a:pt x="2564648" y="913853"/>
                  <a:pt x="2585622" y="906379"/>
                </a:cubicBezTo>
                <a:cubicBezTo>
                  <a:pt x="2619615" y="894326"/>
                  <a:pt x="2625160" y="894326"/>
                  <a:pt x="2661081" y="906138"/>
                </a:cubicBezTo>
                <a:cubicBezTo>
                  <a:pt x="2694833" y="917469"/>
                  <a:pt x="2714602" y="928799"/>
                  <a:pt x="2728102" y="944469"/>
                </a:cubicBezTo>
                <a:cubicBezTo>
                  <a:pt x="2740156" y="958692"/>
                  <a:pt x="2744496" y="968576"/>
                  <a:pt x="2744496" y="982559"/>
                </a:cubicBezTo>
                <a:cubicBezTo>
                  <a:pt x="2744496" y="1000398"/>
                  <a:pt x="2739674" y="1013657"/>
                  <a:pt x="2721593" y="1045238"/>
                </a:cubicBezTo>
                <a:cubicBezTo>
                  <a:pt x="2692663" y="1095380"/>
                  <a:pt x="2686154" y="1103818"/>
                  <a:pt x="2642276" y="1144801"/>
                </a:cubicBezTo>
                <a:cubicBezTo>
                  <a:pt x="2634562" y="1152033"/>
                  <a:pt x="2620579" y="1168426"/>
                  <a:pt x="2611177" y="1180962"/>
                </a:cubicBezTo>
                <a:cubicBezTo>
                  <a:pt x="2601774" y="1193498"/>
                  <a:pt x="2585863" y="1213506"/>
                  <a:pt x="2575737" y="1225560"/>
                </a:cubicBezTo>
                <a:cubicBezTo>
                  <a:pt x="2552594" y="1252801"/>
                  <a:pt x="2538370" y="1273292"/>
                  <a:pt x="2524869" y="1297882"/>
                </a:cubicBezTo>
                <a:cubicBezTo>
                  <a:pt x="2519324" y="1308489"/>
                  <a:pt x="2510645" y="1323195"/>
                  <a:pt x="2505582" y="1330427"/>
                </a:cubicBezTo>
                <a:cubicBezTo>
                  <a:pt x="2495698" y="1345133"/>
                  <a:pt x="2417104" y="1420106"/>
                  <a:pt x="2402399" y="1428784"/>
                </a:cubicBezTo>
                <a:cubicBezTo>
                  <a:pt x="2383835" y="1439874"/>
                  <a:pt x="2350806" y="1439874"/>
                  <a:pt x="2318019" y="1429026"/>
                </a:cubicBezTo>
                <a:cubicBezTo>
                  <a:pt x="2305965" y="1424927"/>
                  <a:pt x="2299214" y="1420588"/>
                  <a:pt x="2285955" y="1408052"/>
                </a:cubicBezTo>
                <a:cubicBezTo>
                  <a:pt x="2259918" y="1383463"/>
                  <a:pt x="2224720" y="1326570"/>
                  <a:pt x="2206879" y="1281006"/>
                </a:cubicBezTo>
                <a:cubicBezTo>
                  <a:pt x="2190003" y="1237131"/>
                  <a:pt x="2185182" y="1229899"/>
                  <a:pt x="2174575" y="1232551"/>
                </a:cubicBezTo>
                <a:cubicBezTo>
                  <a:pt x="2167583" y="1234239"/>
                  <a:pt x="2159868" y="1246051"/>
                  <a:pt x="2155047" y="1262203"/>
                </a:cubicBezTo>
                <a:cubicBezTo>
                  <a:pt x="2150466" y="1278355"/>
                  <a:pt x="2140099" y="1338141"/>
                  <a:pt x="2134554" y="1380570"/>
                </a:cubicBezTo>
                <a:cubicBezTo>
                  <a:pt x="2132143" y="1400097"/>
                  <a:pt x="2125875" y="1435052"/>
                  <a:pt x="2120571" y="1458195"/>
                </a:cubicBezTo>
                <a:cubicBezTo>
                  <a:pt x="2115026" y="1481338"/>
                  <a:pt x="2109723" y="1506892"/>
                  <a:pt x="2108276" y="1514848"/>
                </a:cubicBezTo>
                <a:cubicBezTo>
                  <a:pt x="2105625" y="1530518"/>
                  <a:pt x="2101767" y="1587893"/>
                  <a:pt x="2099598" y="1643821"/>
                </a:cubicBezTo>
                <a:cubicBezTo>
                  <a:pt x="2095740" y="1741215"/>
                  <a:pt x="2088990" y="1774242"/>
                  <a:pt x="2055720" y="1858377"/>
                </a:cubicBezTo>
                <a:cubicBezTo>
                  <a:pt x="2033299" y="1915029"/>
                  <a:pt x="2030165" y="1927323"/>
                  <a:pt x="2031371" y="1952154"/>
                </a:cubicBezTo>
                <a:cubicBezTo>
                  <a:pt x="2032817" y="1983252"/>
                  <a:pt x="2041737" y="1997958"/>
                  <a:pt x="2100803" y="2065699"/>
                </a:cubicBezTo>
                <a:cubicBezTo>
                  <a:pt x="2153118" y="2125967"/>
                  <a:pt x="2215317" y="2232522"/>
                  <a:pt x="2280410" y="2374273"/>
                </a:cubicBezTo>
                <a:cubicBezTo>
                  <a:pt x="2303795" y="2425139"/>
                  <a:pt x="2372022" y="2562310"/>
                  <a:pt x="2385040" y="2584488"/>
                </a:cubicBezTo>
                <a:cubicBezTo>
                  <a:pt x="2391791" y="2596060"/>
                  <a:pt x="2408908" y="2621613"/>
                  <a:pt x="2423131" y="2641140"/>
                </a:cubicBezTo>
                <a:cubicBezTo>
                  <a:pt x="2451338" y="2679712"/>
                  <a:pt x="2466768" y="2706713"/>
                  <a:pt x="2473518" y="2729856"/>
                </a:cubicBezTo>
                <a:cubicBezTo>
                  <a:pt x="2477135" y="2741909"/>
                  <a:pt x="2477617" y="2750829"/>
                  <a:pt x="2476893" y="2782891"/>
                </a:cubicBezTo>
                <a:cubicBezTo>
                  <a:pt x="2474724" y="2871848"/>
                  <a:pt x="2475447" y="2884142"/>
                  <a:pt x="2483644" y="2913553"/>
                </a:cubicBezTo>
                <a:cubicBezTo>
                  <a:pt x="2487742" y="2928500"/>
                  <a:pt x="2499314" y="2958875"/>
                  <a:pt x="2508957" y="2981053"/>
                </a:cubicBezTo>
                <a:cubicBezTo>
                  <a:pt x="2539334" y="3050001"/>
                  <a:pt x="2561272" y="3117260"/>
                  <a:pt x="2579354" y="3196332"/>
                </a:cubicBezTo>
                <a:cubicBezTo>
                  <a:pt x="2609971" y="3330609"/>
                  <a:pt x="2615034" y="3346520"/>
                  <a:pt x="2648786" y="3418119"/>
                </a:cubicBezTo>
                <a:cubicBezTo>
                  <a:pt x="2655777" y="3433306"/>
                  <a:pt x="2667349" y="3461753"/>
                  <a:pt x="2674582" y="3481521"/>
                </a:cubicBezTo>
                <a:cubicBezTo>
                  <a:pt x="2688806" y="3521539"/>
                  <a:pt x="2692904" y="3526843"/>
                  <a:pt x="2713155" y="3531182"/>
                </a:cubicBezTo>
                <a:cubicBezTo>
                  <a:pt x="2728102" y="3534316"/>
                  <a:pt x="2743049" y="3534557"/>
                  <a:pt x="2763783" y="3531423"/>
                </a:cubicBezTo>
                <a:cubicBezTo>
                  <a:pt x="2772462" y="3530218"/>
                  <a:pt x="2805972" y="3527566"/>
                  <a:pt x="2838519" y="3525396"/>
                </a:cubicBezTo>
                <a:cubicBezTo>
                  <a:pt x="2872270" y="3523468"/>
                  <a:pt x="2903852" y="3520334"/>
                  <a:pt x="2912049" y="3518164"/>
                </a:cubicBezTo>
                <a:cubicBezTo>
                  <a:pt x="2933265" y="3512619"/>
                  <a:pt x="2966293" y="3497914"/>
                  <a:pt x="3021502" y="3469467"/>
                </a:cubicBezTo>
                <a:lnTo>
                  <a:pt x="3070923" y="3444155"/>
                </a:lnTo>
                <a:lnTo>
                  <a:pt x="3086112" y="3445360"/>
                </a:lnTo>
                <a:cubicBezTo>
                  <a:pt x="3107086" y="3447047"/>
                  <a:pt x="3117934" y="3454280"/>
                  <a:pt x="3127337" y="3473565"/>
                </a:cubicBezTo>
                <a:cubicBezTo>
                  <a:pt x="3137462" y="3493574"/>
                  <a:pt x="3143248" y="3521057"/>
                  <a:pt x="3141320" y="3538414"/>
                </a:cubicBezTo>
                <a:cubicBezTo>
                  <a:pt x="3137945" y="3565897"/>
                  <a:pt x="3125167" y="3605432"/>
                  <a:pt x="3110461" y="3633397"/>
                </a:cubicBezTo>
                <a:cubicBezTo>
                  <a:pt x="3096478" y="3659432"/>
                  <a:pt x="3037412" y="3716326"/>
                  <a:pt x="2978347" y="3760442"/>
                </a:cubicBezTo>
                <a:cubicBezTo>
                  <a:pt x="2942426" y="3787201"/>
                  <a:pt x="2922657" y="3798291"/>
                  <a:pt x="2899030" y="3805041"/>
                </a:cubicBezTo>
                <a:cubicBezTo>
                  <a:pt x="2864556" y="3814684"/>
                  <a:pt x="2862868" y="3816130"/>
                  <a:pt x="2852502" y="3845782"/>
                </a:cubicBezTo>
                <a:cubicBezTo>
                  <a:pt x="2849368" y="3854702"/>
                  <a:pt x="2822607" y="3881702"/>
                  <a:pt x="2791508" y="3907015"/>
                </a:cubicBezTo>
                <a:lnTo>
                  <a:pt x="2781864" y="3914729"/>
                </a:lnTo>
                <a:lnTo>
                  <a:pt x="2820678" y="3914729"/>
                </a:lnTo>
                <a:lnTo>
                  <a:pt x="2824128" y="3914786"/>
                </a:lnTo>
                <a:lnTo>
                  <a:pt x="2769553" y="3916441"/>
                </a:lnTo>
                <a:cubicBezTo>
                  <a:pt x="2743234" y="3916441"/>
                  <a:pt x="2714722" y="3914906"/>
                  <a:pt x="2684427" y="3912152"/>
                </a:cubicBezTo>
                <a:lnTo>
                  <a:pt x="2641971" y="3907014"/>
                </a:lnTo>
                <a:lnTo>
                  <a:pt x="2639685" y="3901922"/>
                </a:lnTo>
                <a:cubicBezTo>
                  <a:pt x="2636008" y="3894178"/>
                  <a:pt x="2630946" y="3883751"/>
                  <a:pt x="2625401" y="3872541"/>
                </a:cubicBezTo>
                <a:cubicBezTo>
                  <a:pt x="2608043" y="3837585"/>
                  <a:pt x="2602257" y="3828425"/>
                  <a:pt x="2586586" y="3811067"/>
                </a:cubicBezTo>
                <a:cubicBezTo>
                  <a:pt x="2553799" y="3774425"/>
                  <a:pt x="2542709" y="3741880"/>
                  <a:pt x="2550906" y="3705719"/>
                </a:cubicBezTo>
                <a:cubicBezTo>
                  <a:pt x="2558620" y="3671486"/>
                  <a:pt x="2557656" y="3665218"/>
                  <a:pt x="2537646" y="3625682"/>
                </a:cubicBezTo>
                <a:cubicBezTo>
                  <a:pt x="2497867" y="3547575"/>
                  <a:pt x="2463151" y="3489235"/>
                  <a:pt x="2394443" y="3385574"/>
                </a:cubicBezTo>
                <a:cubicBezTo>
                  <a:pt x="2367441" y="3344350"/>
                  <a:pt x="2339717" y="3301680"/>
                  <a:pt x="2332966" y="3290350"/>
                </a:cubicBezTo>
                <a:cubicBezTo>
                  <a:pt x="2305724" y="3244546"/>
                  <a:pt x="2284508" y="3196573"/>
                  <a:pt x="2268838" y="3145706"/>
                </a:cubicBezTo>
                <a:cubicBezTo>
                  <a:pt x="2248587" y="3080617"/>
                  <a:pt x="2243524" y="3050965"/>
                  <a:pt x="2237015" y="2963696"/>
                </a:cubicBezTo>
                <a:cubicBezTo>
                  <a:pt x="2230988" y="2882455"/>
                  <a:pt x="2222068" y="2835445"/>
                  <a:pt x="2207844" y="2811338"/>
                </a:cubicBezTo>
                <a:cubicBezTo>
                  <a:pt x="2204709" y="2805793"/>
                  <a:pt x="2192173" y="2790606"/>
                  <a:pt x="2180119" y="2777588"/>
                </a:cubicBezTo>
                <a:cubicBezTo>
                  <a:pt x="2167824" y="2764570"/>
                  <a:pt x="2151430" y="2745284"/>
                  <a:pt x="2143233" y="2734677"/>
                </a:cubicBezTo>
                <a:cubicBezTo>
                  <a:pt x="2120571" y="2704784"/>
                  <a:pt x="2111169" y="2695623"/>
                  <a:pt x="2084650" y="2677543"/>
                </a:cubicBezTo>
                <a:cubicBezTo>
                  <a:pt x="2064158" y="2663801"/>
                  <a:pt x="2050175" y="2650542"/>
                  <a:pt x="2007262" y="2606426"/>
                </a:cubicBezTo>
                <a:cubicBezTo>
                  <a:pt x="1939518" y="2536274"/>
                  <a:pt x="1819217" y="2422487"/>
                  <a:pt x="1812707" y="2422487"/>
                </a:cubicBezTo>
                <a:cubicBezTo>
                  <a:pt x="1810779" y="2422487"/>
                  <a:pt x="1805475" y="2430925"/>
                  <a:pt x="1800654" y="2441050"/>
                </a:cubicBezTo>
                <a:cubicBezTo>
                  <a:pt x="1790287" y="2463228"/>
                  <a:pt x="1778715" y="2480586"/>
                  <a:pt x="1756535" y="2507827"/>
                </a:cubicBezTo>
                <a:cubicBezTo>
                  <a:pt x="1747615" y="2518676"/>
                  <a:pt x="1733391" y="2537721"/>
                  <a:pt x="1724712" y="2550015"/>
                </a:cubicBezTo>
                <a:cubicBezTo>
                  <a:pt x="1696264" y="2591238"/>
                  <a:pt x="1681558" y="2607390"/>
                  <a:pt x="1642021" y="2642105"/>
                </a:cubicBezTo>
                <a:cubicBezTo>
                  <a:pt x="1587294" y="2690320"/>
                  <a:pt x="1560293" y="2718043"/>
                  <a:pt x="1535462" y="2751552"/>
                </a:cubicBezTo>
                <a:cubicBezTo>
                  <a:pt x="1466030" y="2845570"/>
                  <a:pt x="1417812" y="2887276"/>
                  <a:pt x="1364292" y="2900053"/>
                </a:cubicBezTo>
                <a:cubicBezTo>
                  <a:pt x="1346693" y="2904151"/>
                  <a:pt x="1338737" y="2904875"/>
                  <a:pt x="1322103" y="2903669"/>
                </a:cubicBezTo>
                <a:cubicBezTo>
                  <a:pt x="1293654" y="2901500"/>
                  <a:pt x="1260867" y="2896196"/>
                  <a:pt x="1208070" y="2885107"/>
                </a:cubicBezTo>
                <a:cubicBezTo>
                  <a:pt x="1145870" y="2872089"/>
                  <a:pt x="1115493" y="2869678"/>
                  <a:pt x="1054258" y="2873053"/>
                </a:cubicBezTo>
                <a:cubicBezTo>
                  <a:pt x="1027016" y="2874499"/>
                  <a:pt x="996157" y="2876910"/>
                  <a:pt x="985550" y="2878598"/>
                </a:cubicBezTo>
                <a:cubicBezTo>
                  <a:pt x="954932" y="2883178"/>
                  <a:pt x="809317" y="2882696"/>
                  <a:pt x="757967" y="2877633"/>
                </a:cubicBezTo>
                <a:cubicBezTo>
                  <a:pt x="682266" y="2870160"/>
                  <a:pt x="628264" y="2867991"/>
                  <a:pt x="543402" y="2868955"/>
                </a:cubicBezTo>
                <a:cubicBezTo>
                  <a:pt x="485542" y="2869437"/>
                  <a:pt x="458300" y="2870642"/>
                  <a:pt x="453478" y="2872812"/>
                </a:cubicBezTo>
                <a:cubicBezTo>
                  <a:pt x="449862" y="2874258"/>
                  <a:pt x="439254" y="2883419"/>
                  <a:pt x="430093" y="2893062"/>
                </a:cubicBezTo>
                <a:lnTo>
                  <a:pt x="413699" y="2910660"/>
                </a:lnTo>
                <a:lnTo>
                  <a:pt x="388627" y="2910660"/>
                </a:lnTo>
                <a:cubicBezTo>
                  <a:pt x="364277" y="2910660"/>
                  <a:pt x="363313" y="2910901"/>
                  <a:pt x="354151" y="2918375"/>
                </a:cubicBezTo>
                <a:cubicBezTo>
                  <a:pt x="348847" y="2922473"/>
                  <a:pt x="339204" y="2931633"/>
                  <a:pt x="332454" y="2938383"/>
                </a:cubicBezTo>
                <a:cubicBezTo>
                  <a:pt x="325945" y="2945375"/>
                  <a:pt x="309551" y="2959839"/>
                  <a:pt x="296291" y="2970928"/>
                </a:cubicBezTo>
                <a:cubicBezTo>
                  <a:pt x="267361" y="2994794"/>
                  <a:pt x="173098" y="3093635"/>
                  <a:pt x="165624" y="3107858"/>
                </a:cubicBezTo>
                <a:cubicBezTo>
                  <a:pt x="162731" y="3113402"/>
                  <a:pt x="158392" y="3123286"/>
                  <a:pt x="156222" y="3130036"/>
                </a:cubicBezTo>
                <a:cubicBezTo>
                  <a:pt x="147784" y="3155590"/>
                  <a:pt x="138382" y="3169331"/>
                  <a:pt x="114514" y="3191269"/>
                </a:cubicBezTo>
                <a:cubicBezTo>
                  <a:pt x="75941" y="3226948"/>
                  <a:pt x="68709" y="3229841"/>
                  <a:pt x="43636" y="3221403"/>
                </a:cubicBezTo>
                <a:cubicBezTo>
                  <a:pt x="25795" y="3215377"/>
                  <a:pt x="14223" y="3196814"/>
                  <a:pt x="5304" y="3160894"/>
                </a:cubicBezTo>
                <a:cubicBezTo>
                  <a:pt x="964" y="3143536"/>
                  <a:pt x="0" y="3132447"/>
                  <a:pt x="0" y="3099902"/>
                </a:cubicBezTo>
                <a:cubicBezTo>
                  <a:pt x="0" y="3064947"/>
                  <a:pt x="723" y="3056992"/>
                  <a:pt x="6509" y="3034331"/>
                </a:cubicBezTo>
                <a:cubicBezTo>
                  <a:pt x="21456" y="2974062"/>
                  <a:pt x="54484" y="2908491"/>
                  <a:pt x="97879" y="2853285"/>
                </a:cubicBezTo>
                <a:cubicBezTo>
                  <a:pt x="108487" y="2839785"/>
                  <a:pt x="119336" y="2824356"/>
                  <a:pt x="121747" y="2818811"/>
                </a:cubicBezTo>
                <a:cubicBezTo>
                  <a:pt x="124640" y="2812543"/>
                  <a:pt x="127533" y="2796150"/>
                  <a:pt x="129702" y="2773007"/>
                </a:cubicBezTo>
                <a:cubicBezTo>
                  <a:pt x="131872" y="2751793"/>
                  <a:pt x="135489" y="2730820"/>
                  <a:pt x="138623" y="2721900"/>
                </a:cubicBezTo>
                <a:cubicBezTo>
                  <a:pt x="158151" y="2664283"/>
                  <a:pt x="229029" y="2565203"/>
                  <a:pt x="262539" y="2548810"/>
                </a:cubicBezTo>
                <a:cubicBezTo>
                  <a:pt x="281103" y="2539890"/>
                  <a:pt x="289782" y="2541819"/>
                  <a:pt x="304488" y="2558212"/>
                </a:cubicBezTo>
                <a:cubicBezTo>
                  <a:pt x="344749" y="2603292"/>
                  <a:pt x="416351" y="2666935"/>
                  <a:pt x="442629" y="2681400"/>
                </a:cubicBezTo>
                <a:lnTo>
                  <a:pt x="455407" y="2688150"/>
                </a:lnTo>
                <a:lnTo>
                  <a:pt x="497596" y="2686945"/>
                </a:lnTo>
                <a:cubicBezTo>
                  <a:pt x="560760" y="2685016"/>
                  <a:pt x="617174" y="2675855"/>
                  <a:pt x="692874" y="2655123"/>
                </a:cubicBezTo>
                <a:cubicBezTo>
                  <a:pt x="710714" y="2650301"/>
                  <a:pt x="741814" y="2642587"/>
                  <a:pt x="761583" y="2638006"/>
                </a:cubicBezTo>
                <a:cubicBezTo>
                  <a:pt x="781593" y="2633426"/>
                  <a:pt x="824265" y="2622819"/>
                  <a:pt x="856811" y="2614140"/>
                </a:cubicBezTo>
                <a:cubicBezTo>
                  <a:pt x="936851" y="2593167"/>
                  <a:pt x="964334" y="2588587"/>
                  <a:pt x="1011587" y="2588346"/>
                </a:cubicBezTo>
                <a:cubicBezTo>
                  <a:pt x="1066313" y="2588346"/>
                  <a:pt x="1101511" y="2594613"/>
                  <a:pt x="1146594" y="2611971"/>
                </a:cubicBezTo>
                <a:cubicBezTo>
                  <a:pt x="1183479" y="2626435"/>
                  <a:pt x="1206141" y="2632462"/>
                  <a:pt x="1229285" y="2633908"/>
                </a:cubicBezTo>
                <a:cubicBezTo>
                  <a:pt x="1268340" y="2636319"/>
                  <a:pt x="1284252" y="2627640"/>
                  <a:pt x="1300164" y="2595578"/>
                </a:cubicBezTo>
                <a:cubicBezTo>
                  <a:pt x="1323308" y="2548810"/>
                  <a:pt x="1360193" y="2455755"/>
                  <a:pt x="1406723" y="2325094"/>
                </a:cubicBezTo>
                <a:cubicBezTo>
                  <a:pt x="1431554" y="2255665"/>
                  <a:pt x="1453252" y="2203352"/>
                  <a:pt x="1468681" y="2177075"/>
                </a:cubicBezTo>
                <a:cubicBezTo>
                  <a:pt x="1496165" y="2129583"/>
                  <a:pt x="1499058" y="2122833"/>
                  <a:pt x="1499058" y="2110298"/>
                </a:cubicBezTo>
                <a:cubicBezTo>
                  <a:pt x="1499058" y="2101378"/>
                  <a:pt x="1496647" y="2093905"/>
                  <a:pt x="1490138" y="2080646"/>
                </a:cubicBezTo>
                <a:cubicBezTo>
                  <a:pt x="1466512" y="2034601"/>
                  <a:pt x="1461931" y="2012422"/>
                  <a:pt x="1461690" y="1942029"/>
                </a:cubicBezTo>
                <a:cubicBezTo>
                  <a:pt x="1461449" y="1889475"/>
                  <a:pt x="1461449" y="1888029"/>
                  <a:pt x="1468923" y="1860306"/>
                </a:cubicBezTo>
                <a:cubicBezTo>
                  <a:pt x="1481941" y="1810403"/>
                  <a:pt x="1497129" y="1776171"/>
                  <a:pt x="1535703" y="1708671"/>
                </a:cubicBezTo>
                <a:cubicBezTo>
                  <a:pt x="1558365" y="1669134"/>
                  <a:pt x="1563668" y="1658045"/>
                  <a:pt x="1561258" y="1654188"/>
                </a:cubicBezTo>
                <a:cubicBezTo>
                  <a:pt x="1558847" y="1650572"/>
                  <a:pt x="1547516" y="1646232"/>
                  <a:pt x="1540042" y="1646232"/>
                </a:cubicBezTo>
                <a:cubicBezTo>
                  <a:pt x="1536426" y="1646232"/>
                  <a:pt x="1529193" y="1641652"/>
                  <a:pt x="1520273" y="1633455"/>
                </a:cubicBezTo>
                <a:cubicBezTo>
                  <a:pt x="1512558" y="1626464"/>
                  <a:pt x="1496165" y="1612964"/>
                  <a:pt x="1483629" y="1603562"/>
                </a:cubicBezTo>
                <a:cubicBezTo>
                  <a:pt x="1453011" y="1580419"/>
                  <a:pt x="1438787" y="1562339"/>
                  <a:pt x="1405518" y="1504241"/>
                </a:cubicBezTo>
                <a:cubicBezTo>
                  <a:pt x="1367185" y="1437463"/>
                  <a:pt x="1355613" y="1423963"/>
                  <a:pt x="1309325" y="1392624"/>
                </a:cubicBezTo>
                <a:cubicBezTo>
                  <a:pt x="1264242" y="1362249"/>
                  <a:pt x="1243751" y="1345133"/>
                  <a:pt x="1182033" y="1285587"/>
                </a:cubicBezTo>
                <a:cubicBezTo>
                  <a:pt x="1126583" y="1232069"/>
                  <a:pt x="1110431" y="1214953"/>
                  <a:pt x="1088493" y="1186024"/>
                </a:cubicBezTo>
                <a:cubicBezTo>
                  <a:pt x="1055946" y="1143354"/>
                  <a:pt x="1042927" y="1097068"/>
                  <a:pt x="1049437" y="1046684"/>
                </a:cubicBezTo>
                <a:cubicBezTo>
                  <a:pt x="1053053" y="1018720"/>
                  <a:pt x="1059321" y="1005220"/>
                  <a:pt x="1077162" y="988586"/>
                </a:cubicBezTo>
                <a:cubicBezTo>
                  <a:pt x="1103922" y="963514"/>
                  <a:pt x="1169979" y="917228"/>
                  <a:pt x="1220847" y="888058"/>
                </a:cubicBezTo>
                <a:cubicBezTo>
                  <a:pt x="1287627" y="849728"/>
                  <a:pt x="1326924" y="823451"/>
                  <a:pt x="1361399" y="794522"/>
                </a:cubicBezTo>
                <a:cubicBezTo>
                  <a:pt x="1410580" y="752816"/>
                  <a:pt x="1468440" y="716173"/>
                  <a:pt x="1543176" y="678566"/>
                </a:cubicBezTo>
                <a:cubicBezTo>
                  <a:pt x="1595491" y="652530"/>
                  <a:pt x="1635511" y="637342"/>
                  <a:pt x="1695300" y="621672"/>
                </a:cubicBezTo>
                <a:cubicBezTo>
                  <a:pt x="1766661" y="602627"/>
                  <a:pt x="1776304" y="597806"/>
                  <a:pt x="1792698" y="572493"/>
                </a:cubicBezTo>
                <a:cubicBezTo>
                  <a:pt x="1806439" y="551038"/>
                  <a:pt x="1810055" y="536333"/>
                  <a:pt x="1808127" y="508850"/>
                </a:cubicBezTo>
                <a:cubicBezTo>
                  <a:pt x="1807163" y="496315"/>
                  <a:pt x="1804993" y="482332"/>
                  <a:pt x="1802823" y="477511"/>
                </a:cubicBezTo>
                <a:cubicBezTo>
                  <a:pt x="1797761" y="465216"/>
                  <a:pt x="1784501" y="452198"/>
                  <a:pt x="1764009" y="439421"/>
                </a:cubicBezTo>
                <a:cubicBezTo>
                  <a:pt x="1727605" y="416760"/>
                  <a:pt x="1711935" y="381323"/>
                  <a:pt x="1703256" y="302492"/>
                </a:cubicBezTo>
                <a:cubicBezTo>
                  <a:pt x="1701809" y="290679"/>
                  <a:pt x="1699640" y="282241"/>
                  <a:pt x="1697229" y="279831"/>
                </a:cubicBezTo>
                <a:cubicBezTo>
                  <a:pt x="1693613" y="276215"/>
                  <a:pt x="1693371" y="277179"/>
                  <a:pt x="1693371" y="289956"/>
                </a:cubicBezTo>
                <a:cubicBezTo>
                  <a:pt x="1693371" y="302010"/>
                  <a:pt x="1692407" y="304903"/>
                  <a:pt x="1687103" y="309965"/>
                </a:cubicBezTo>
                <a:cubicBezTo>
                  <a:pt x="1680353" y="316233"/>
                  <a:pt x="1680353" y="320814"/>
                  <a:pt x="1687585" y="349501"/>
                </a:cubicBezTo>
                <a:cubicBezTo>
                  <a:pt x="1689514" y="356974"/>
                  <a:pt x="1690961" y="370715"/>
                  <a:pt x="1690961" y="380117"/>
                </a:cubicBezTo>
                <a:lnTo>
                  <a:pt x="1690961" y="396992"/>
                </a:lnTo>
                <a:lnTo>
                  <a:pt x="1674084" y="415555"/>
                </a:lnTo>
                <a:cubicBezTo>
                  <a:pt x="1655039" y="436528"/>
                  <a:pt x="1646119" y="451475"/>
                  <a:pt x="1629484" y="491011"/>
                </a:cubicBezTo>
                <a:cubicBezTo>
                  <a:pt x="1621529" y="509815"/>
                  <a:pt x="1615501" y="520181"/>
                  <a:pt x="1610439" y="524520"/>
                </a:cubicBezTo>
                <a:cubicBezTo>
                  <a:pt x="1600072" y="533199"/>
                  <a:pt x="1599831" y="528618"/>
                  <a:pt x="1608510" y="500654"/>
                </a:cubicBezTo>
                <a:cubicBezTo>
                  <a:pt x="1620805" y="462564"/>
                  <a:pt x="1624422" y="431948"/>
                  <a:pt x="1617189" y="429537"/>
                </a:cubicBezTo>
                <a:cubicBezTo>
                  <a:pt x="1615742" y="429055"/>
                  <a:pt x="1610921" y="431224"/>
                  <a:pt x="1606340" y="434358"/>
                </a:cubicBezTo>
                <a:cubicBezTo>
                  <a:pt x="1595732" y="441591"/>
                  <a:pt x="1592357" y="451716"/>
                  <a:pt x="1589946" y="486190"/>
                </a:cubicBezTo>
                <a:cubicBezTo>
                  <a:pt x="1587535" y="516083"/>
                  <a:pt x="1584160" y="524279"/>
                  <a:pt x="1575722" y="518975"/>
                </a:cubicBezTo>
                <a:cubicBezTo>
                  <a:pt x="1572829" y="517047"/>
                  <a:pt x="1571142" y="511261"/>
                  <a:pt x="1569695" y="497279"/>
                </a:cubicBezTo>
                <a:cubicBezTo>
                  <a:pt x="1568490" y="486913"/>
                  <a:pt x="1567043" y="477752"/>
                  <a:pt x="1566561" y="477270"/>
                </a:cubicBezTo>
                <a:cubicBezTo>
                  <a:pt x="1564633" y="475100"/>
                  <a:pt x="1557159" y="484020"/>
                  <a:pt x="1542453" y="506199"/>
                </a:cubicBezTo>
                <a:cubicBezTo>
                  <a:pt x="1525577" y="531993"/>
                  <a:pt x="1514487" y="542600"/>
                  <a:pt x="1490620" y="556583"/>
                </a:cubicBezTo>
                <a:cubicBezTo>
                  <a:pt x="1481700" y="561886"/>
                  <a:pt x="1471333" y="569841"/>
                  <a:pt x="1467235" y="574663"/>
                </a:cubicBezTo>
                <a:cubicBezTo>
                  <a:pt x="1460243" y="582377"/>
                  <a:pt x="1458315" y="587440"/>
                  <a:pt x="1453493" y="608413"/>
                </a:cubicBezTo>
                <a:cubicBezTo>
                  <a:pt x="1452770" y="612270"/>
                  <a:pt x="1447225" y="620226"/>
                  <a:pt x="1441439" y="626012"/>
                </a:cubicBezTo>
                <a:cubicBezTo>
                  <a:pt x="1432277" y="635172"/>
                  <a:pt x="1430108" y="636137"/>
                  <a:pt x="1426009" y="633726"/>
                </a:cubicBezTo>
                <a:cubicBezTo>
                  <a:pt x="1421911" y="631556"/>
                  <a:pt x="1420946" y="628904"/>
                  <a:pt x="1420946" y="617815"/>
                </a:cubicBezTo>
                <a:cubicBezTo>
                  <a:pt x="1420946" y="601904"/>
                  <a:pt x="1415161" y="588404"/>
                  <a:pt x="1407928" y="586475"/>
                </a:cubicBezTo>
                <a:cubicBezTo>
                  <a:pt x="1404312" y="585511"/>
                  <a:pt x="1394428" y="589609"/>
                  <a:pt x="1377070" y="598529"/>
                </a:cubicBezTo>
                <a:cubicBezTo>
                  <a:pt x="1340183" y="618297"/>
                  <a:pt x="1336567" y="616610"/>
                  <a:pt x="1361399" y="592020"/>
                </a:cubicBezTo>
                <a:cubicBezTo>
                  <a:pt x="1375382" y="578520"/>
                  <a:pt x="1383820" y="567672"/>
                  <a:pt x="1388642" y="557788"/>
                </a:cubicBezTo>
                <a:lnTo>
                  <a:pt x="1395633" y="543324"/>
                </a:lnTo>
                <a:lnTo>
                  <a:pt x="1396839" y="481850"/>
                </a:lnTo>
                <a:cubicBezTo>
                  <a:pt x="1398044" y="428331"/>
                  <a:pt x="1398767" y="419171"/>
                  <a:pt x="1402625" y="411215"/>
                </a:cubicBezTo>
                <a:cubicBezTo>
                  <a:pt x="1409375" y="397474"/>
                  <a:pt x="1435412" y="377224"/>
                  <a:pt x="1458797" y="367581"/>
                </a:cubicBezTo>
                <a:cubicBezTo>
                  <a:pt x="1469887" y="362760"/>
                  <a:pt x="1483870" y="355769"/>
                  <a:pt x="1489897" y="351430"/>
                </a:cubicBezTo>
                <a:cubicBezTo>
                  <a:pt x="1511112" y="336965"/>
                  <a:pt x="1532086" y="304903"/>
                  <a:pt x="1561017" y="243188"/>
                </a:cubicBezTo>
                <a:cubicBezTo>
                  <a:pt x="1589464" y="182438"/>
                  <a:pt x="1611403" y="147000"/>
                  <a:pt x="1630208" y="131330"/>
                </a:cubicBezTo>
                <a:cubicBezTo>
                  <a:pt x="1643226" y="120241"/>
                  <a:pt x="1676013" y="107946"/>
                  <a:pt x="1711212" y="100955"/>
                </a:cubicBezTo>
                <a:cubicBezTo>
                  <a:pt x="1724953" y="98062"/>
                  <a:pt x="1726400" y="97098"/>
                  <a:pt x="1747374" y="75160"/>
                </a:cubicBezTo>
                <a:cubicBezTo>
                  <a:pt x="1772688" y="48401"/>
                  <a:pt x="1790046" y="34660"/>
                  <a:pt x="1810297" y="24535"/>
                </a:cubicBezTo>
                <a:cubicBezTo>
                  <a:pt x="1829342" y="15133"/>
                  <a:pt x="1859719" y="5008"/>
                  <a:pt x="1877800" y="2356"/>
                </a:cubicBezTo>
                <a:cubicBezTo>
                  <a:pt x="1889975" y="548"/>
                  <a:pt x="1915892" y="-175"/>
                  <a:pt x="1942230" y="36"/>
                </a:cubicBezTo>
                <a:close/>
                <a:moveTo>
                  <a:pt x="1547998" y="961585"/>
                </a:moveTo>
                <a:cubicBezTo>
                  <a:pt x="1543417" y="961826"/>
                  <a:pt x="1515934" y="971951"/>
                  <a:pt x="1488450" y="983764"/>
                </a:cubicBezTo>
                <a:cubicBezTo>
                  <a:pt x="1442162" y="1003773"/>
                  <a:pt x="1384543" y="1022818"/>
                  <a:pt x="1334157" y="1035113"/>
                </a:cubicBezTo>
                <a:cubicBezTo>
                  <a:pt x="1293413" y="1044996"/>
                  <a:pt x="1287386" y="1047166"/>
                  <a:pt x="1277020" y="1054880"/>
                </a:cubicBezTo>
                <a:cubicBezTo>
                  <a:pt x="1270028" y="1059943"/>
                  <a:pt x="1269064" y="1062113"/>
                  <a:pt x="1269064" y="1071514"/>
                </a:cubicBezTo>
                <a:cubicBezTo>
                  <a:pt x="1269064" y="1096104"/>
                  <a:pt x="1294378" y="1152515"/>
                  <a:pt x="1326924" y="1201453"/>
                </a:cubicBezTo>
                <a:cubicBezTo>
                  <a:pt x="1361640" y="1253524"/>
                  <a:pt x="1372248" y="1267024"/>
                  <a:pt x="1407928" y="1304150"/>
                </a:cubicBezTo>
                <a:cubicBezTo>
                  <a:pt x="1426973" y="1324400"/>
                  <a:pt x="1446984" y="1348025"/>
                  <a:pt x="1455181" y="1360561"/>
                </a:cubicBezTo>
                <a:cubicBezTo>
                  <a:pt x="1471092" y="1384668"/>
                  <a:pt x="1483870" y="1398891"/>
                  <a:pt x="1494236" y="1404436"/>
                </a:cubicBezTo>
                <a:cubicBezTo>
                  <a:pt x="1498816" y="1406847"/>
                  <a:pt x="1510630" y="1408293"/>
                  <a:pt x="1532810" y="1408775"/>
                </a:cubicBezTo>
                <a:cubicBezTo>
                  <a:pt x="1568008" y="1409981"/>
                  <a:pt x="1583678" y="1413356"/>
                  <a:pt x="1602965" y="1424204"/>
                </a:cubicBezTo>
                <a:cubicBezTo>
                  <a:pt x="1610197" y="1428302"/>
                  <a:pt x="1618394" y="1431677"/>
                  <a:pt x="1621046" y="1431677"/>
                </a:cubicBezTo>
                <a:cubicBezTo>
                  <a:pt x="1627797" y="1431677"/>
                  <a:pt x="1627315" y="1422517"/>
                  <a:pt x="1619600" y="1407329"/>
                </a:cubicBezTo>
                <a:cubicBezTo>
                  <a:pt x="1603447" y="1375508"/>
                  <a:pt x="1594045" y="1317891"/>
                  <a:pt x="1581990" y="1179756"/>
                </a:cubicBezTo>
                <a:cubicBezTo>
                  <a:pt x="1574758" y="1097068"/>
                  <a:pt x="1573070" y="1051264"/>
                  <a:pt x="1575240" y="1008354"/>
                </a:cubicBezTo>
                <a:cubicBezTo>
                  <a:pt x="1576204" y="989550"/>
                  <a:pt x="1572106" y="979666"/>
                  <a:pt x="1558124" y="967612"/>
                </a:cubicBezTo>
                <a:cubicBezTo>
                  <a:pt x="1554025" y="964237"/>
                  <a:pt x="1549445" y="961585"/>
                  <a:pt x="1547998" y="96158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342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E65370B7-EF22-2AF5-7D38-9A3A2E495C8A}"/>
              </a:ext>
            </a:extLst>
          </p:cNvPr>
          <p:cNvSpPr/>
          <p:nvPr/>
        </p:nvSpPr>
        <p:spPr>
          <a:xfrm>
            <a:off x="1074993" y="870237"/>
            <a:ext cx="4436293" cy="5117526"/>
          </a:xfrm>
          <a:custGeom>
            <a:avLst/>
            <a:gdLst>
              <a:gd name="connsiteX0" fmla="*/ 3947289 w 4966049"/>
              <a:gd name="connsiteY0" fmla="*/ 419480 h 5728631"/>
              <a:gd name="connsiteX1" fmla="*/ 3903115 w 4966049"/>
              <a:gd name="connsiteY1" fmla="*/ 543719 h 5728631"/>
              <a:gd name="connsiteX2" fmla="*/ 3941768 w 4966049"/>
              <a:gd name="connsiteY2" fmla="*/ 665197 h 5728631"/>
              <a:gd name="connsiteX3" fmla="*/ 3908637 w 4966049"/>
              <a:gd name="connsiteY3" fmla="*/ 706610 h 5728631"/>
              <a:gd name="connsiteX4" fmla="*/ 3919681 w 4966049"/>
              <a:gd name="connsiteY4" fmla="*/ 770110 h 5728631"/>
              <a:gd name="connsiteX5" fmla="*/ 3886550 w 4966049"/>
              <a:gd name="connsiteY5" fmla="*/ 806001 h 5728631"/>
              <a:gd name="connsiteX6" fmla="*/ 3886550 w 4966049"/>
              <a:gd name="connsiteY6" fmla="*/ 841893 h 5728631"/>
              <a:gd name="connsiteX7" fmla="*/ 3828572 w 4966049"/>
              <a:gd name="connsiteY7" fmla="*/ 913675 h 5728631"/>
              <a:gd name="connsiteX8" fmla="*/ 3988702 w 4966049"/>
              <a:gd name="connsiteY8" fmla="*/ 955088 h 5728631"/>
              <a:gd name="connsiteX9" fmla="*/ 4135028 w 4966049"/>
              <a:gd name="connsiteY9" fmla="*/ 1167675 h 5728631"/>
              <a:gd name="connsiteX10" fmla="*/ 4184724 w 4966049"/>
              <a:gd name="connsiteY10" fmla="*/ 1311240 h 5728631"/>
              <a:gd name="connsiteX11" fmla="*/ 4176441 w 4966049"/>
              <a:gd name="connsiteY11" fmla="*/ 1396827 h 5728631"/>
              <a:gd name="connsiteX12" fmla="*/ 4369702 w 4966049"/>
              <a:gd name="connsiteY12" fmla="*/ 1827523 h 5728631"/>
              <a:gd name="connsiteX13" fmla="*/ 4424920 w 4966049"/>
              <a:gd name="connsiteY13" fmla="*/ 1769545 h 5728631"/>
              <a:gd name="connsiteX14" fmla="*/ 4463572 w 4966049"/>
              <a:gd name="connsiteY14" fmla="*/ 1722610 h 5728631"/>
              <a:gd name="connsiteX15" fmla="*/ 4521550 w 4966049"/>
              <a:gd name="connsiteY15" fmla="*/ 1612175 h 5728631"/>
              <a:gd name="connsiteX16" fmla="*/ 4551920 w 4966049"/>
              <a:gd name="connsiteY16" fmla="*/ 1559719 h 5728631"/>
              <a:gd name="connsiteX17" fmla="*/ 4574007 w 4966049"/>
              <a:gd name="connsiteY17" fmla="*/ 1476893 h 5728631"/>
              <a:gd name="connsiteX18" fmla="*/ 4596094 w 4966049"/>
              <a:gd name="connsiteY18" fmla="*/ 1396827 h 5728631"/>
              <a:gd name="connsiteX19" fmla="*/ 4601615 w 4966049"/>
              <a:gd name="connsiteY19" fmla="*/ 1242219 h 5728631"/>
              <a:gd name="connsiteX20" fmla="*/ 4709289 w 4966049"/>
              <a:gd name="connsiteY20" fmla="*/ 1129023 h 5728631"/>
              <a:gd name="connsiteX21" fmla="*/ 4745181 w 4966049"/>
              <a:gd name="connsiteY21" fmla="*/ 1156632 h 5728631"/>
              <a:gd name="connsiteX22" fmla="*/ 4836289 w 4966049"/>
              <a:gd name="connsiteY22" fmla="*/ 1093132 h 5728631"/>
              <a:gd name="connsiteX23" fmla="*/ 4880463 w 4966049"/>
              <a:gd name="connsiteY23" fmla="*/ 1167675 h 5728631"/>
              <a:gd name="connsiteX24" fmla="*/ 4935681 w 4966049"/>
              <a:gd name="connsiteY24" fmla="*/ 1211849 h 5728631"/>
              <a:gd name="connsiteX25" fmla="*/ 4921876 w 4966049"/>
              <a:gd name="connsiteY25" fmla="*/ 1239458 h 5728631"/>
              <a:gd name="connsiteX26" fmla="*/ 4941202 w 4966049"/>
              <a:gd name="connsiteY26" fmla="*/ 1305719 h 5728631"/>
              <a:gd name="connsiteX27" fmla="*/ 4966050 w 4966049"/>
              <a:gd name="connsiteY27" fmla="*/ 1344371 h 5728631"/>
              <a:gd name="connsiteX28" fmla="*/ 4955007 w 4966049"/>
              <a:gd name="connsiteY28" fmla="*/ 1383023 h 5728631"/>
              <a:gd name="connsiteX29" fmla="*/ 4803159 w 4966049"/>
              <a:gd name="connsiteY29" fmla="*/ 1498980 h 5728631"/>
              <a:gd name="connsiteX30" fmla="*/ 4698246 w 4966049"/>
              <a:gd name="connsiteY30" fmla="*/ 1791632 h 5728631"/>
              <a:gd name="connsiteX31" fmla="*/ 4678920 w 4966049"/>
              <a:gd name="connsiteY31" fmla="*/ 1891023 h 5728631"/>
              <a:gd name="connsiteX32" fmla="*/ 4631985 w 4966049"/>
              <a:gd name="connsiteY32" fmla="*/ 1995936 h 5728631"/>
              <a:gd name="connsiteX33" fmla="*/ 4510507 w 4966049"/>
              <a:gd name="connsiteY33" fmla="*/ 2175393 h 5728631"/>
              <a:gd name="connsiteX34" fmla="*/ 4444246 w 4966049"/>
              <a:gd name="connsiteY34" fmla="*/ 2258219 h 5728631"/>
              <a:gd name="connsiteX35" fmla="*/ 4331050 w 4966049"/>
              <a:gd name="connsiteY35" fmla="*/ 2258219 h 5728631"/>
              <a:gd name="connsiteX36" fmla="*/ 4226137 w 4966049"/>
              <a:gd name="connsiteY36" fmla="*/ 2205762 h 5728631"/>
              <a:gd name="connsiteX37" fmla="*/ 4195768 w 4966049"/>
              <a:gd name="connsiteY37" fmla="*/ 2153306 h 5728631"/>
              <a:gd name="connsiteX38" fmla="*/ 4165398 w 4966049"/>
              <a:gd name="connsiteY38" fmla="*/ 2098088 h 5728631"/>
              <a:gd name="connsiteX39" fmla="*/ 3969376 w 4966049"/>
              <a:gd name="connsiteY39" fmla="*/ 1791632 h 5728631"/>
              <a:gd name="connsiteX40" fmla="*/ 3886550 w 4966049"/>
              <a:gd name="connsiteY40" fmla="*/ 1929675 h 5728631"/>
              <a:gd name="connsiteX41" fmla="*/ 3731941 w 4966049"/>
              <a:gd name="connsiteY41" fmla="*/ 2324480 h 5728631"/>
              <a:gd name="connsiteX42" fmla="*/ 3668441 w 4966049"/>
              <a:gd name="connsiteY42" fmla="*/ 2644741 h 5728631"/>
              <a:gd name="connsiteX43" fmla="*/ 3640833 w 4966049"/>
              <a:gd name="connsiteY43" fmla="*/ 2722045 h 5728631"/>
              <a:gd name="connsiteX44" fmla="*/ 3582855 w 4966049"/>
              <a:gd name="connsiteY44" fmla="*/ 2824197 h 5728631"/>
              <a:gd name="connsiteX45" fmla="*/ 3649115 w 4966049"/>
              <a:gd name="connsiteY45" fmla="*/ 2843523 h 5728631"/>
              <a:gd name="connsiteX46" fmla="*/ 3875507 w 4966049"/>
              <a:gd name="connsiteY46" fmla="*/ 2984327 h 5728631"/>
              <a:gd name="connsiteX47" fmla="*/ 4126746 w 4966049"/>
              <a:gd name="connsiteY47" fmla="*/ 3097523 h 5728631"/>
              <a:gd name="connsiteX48" fmla="*/ 4355898 w 4966049"/>
              <a:gd name="connsiteY48" fmla="*/ 3235567 h 5728631"/>
              <a:gd name="connsiteX49" fmla="*/ 4463572 w 4966049"/>
              <a:gd name="connsiteY49" fmla="*/ 3310110 h 5728631"/>
              <a:gd name="connsiteX50" fmla="*/ 4571246 w 4966049"/>
              <a:gd name="connsiteY50" fmla="*/ 3384654 h 5728631"/>
              <a:gd name="connsiteX51" fmla="*/ 4615420 w 4966049"/>
              <a:gd name="connsiteY51" fmla="*/ 3437110 h 5728631"/>
              <a:gd name="connsiteX52" fmla="*/ 4701007 w 4966049"/>
              <a:gd name="connsiteY52" fmla="*/ 3544784 h 5728631"/>
              <a:gd name="connsiteX53" fmla="*/ 4717572 w 4966049"/>
              <a:gd name="connsiteY53" fmla="*/ 3704914 h 5728631"/>
              <a:gd name="connsiteX54" fmla="*/ 4665115 w 4966049"/>
              <a:gd name="connsiteY54" fmla="*/ 3784980 h 5728631"/>
              <a:gd name="connsiteX55" fmla="*/ 4582289 w 4966049"/>
              <a:gd name="connsiteY55" fmla="*/ 4027936 h 5728631"/>
              <a:gd name="connsiteX56" fmla="*/ 4574007 w 4966049"/>
              <a:gd name="connsiteY56" fmla="*/ 4085914 h 5728631"/>
              <a:gd name="connsiteX57" fmla="*/ 4466333 w 4966049"/>
              <a:gd name="connsiteY57" fmla="*/ 4417219 h 5728631"/>
              <a:gd name="connsiteX58" fmla="*/ 4391789 w 4966049"/>
              <a:gd name="connsiteY58" fmla="*/ 4569067 h 5728631"/>
              <a:gd name="connsiteX59" fmla="*/ 4328289 w 4966049"/>
              <a:gd name="connsiteY59" fmla="*/ 4770610 h 5728631"/>
              <a:gd name="connsiteX60" fmla="*/ 4270311 w 4966049"/>
              <a:gd name="connsiteY60" fmla="*/ 4950067 h 5728631"/>
              <a:gd name="connsiteX61" fmla="*/ 4253746 w 4966049"/>
              <a:gd name="connsiteY61" fmla="*/ 5010806 h 5728631"/>
              <a:gd name="connsiteX62" fmla="*/ 4237181 w 4966049"/>
              <a:gd name="connsiteY62" fmla="*/ 5154371 h 5728631"/>
              <a:gd name="connsiteX63" fmla="*/ 4289637 w 4966049"/>
              <a:gd name="connsiteY63" fmla="*/ 5220632 h 5728631"/>
              <a:gd name="connsiteX64" fmla="*/ 4325528 w 4966049"/>
              <a:gd name="connsiteY64" fmla="*/ 5248241 h 5728631"/>
              <a:gd name="connsiteX65" fmla="*/ 4383507 w 4966049"/>
              <a:gd name="connsiteY65" fmla="*/ 5389045 h 5728631"/>
              <a:gd name="connsiteX66" fmla="*/ 4391789 w 4966049"/>
              <a:gd name="connsiteY66" fmla="*/ 5427697 h 5728631"/>
              <a:gd name="connsiteX67" fmla="*/ 4435963 w 4966049"/>
              <a:gd name="connsiteY67" fmla="*/ 5452545 h 5728631"/>
              <a:gd name="connsiteX68" fmla="*/ 4524311 w 4966049"/>
              <a:gd name="connsiteY68" fmla="*/ 5549175 h 5728631"/>
              <a:gd name="connsiteX69" fmla="*/ 4712050 w 4966049"/>
              <a:gd name="connsiteY69" fmla="*/ 5585067 h 5728631"/>
              <a:gd name="connsiteX70" fmla="*/ 4750702 w 4966049"/>
              <a:gd name="connsiteY70" fmla="*/ 5643045 h 5728631"/>
              <a:gd name="connsiteX71" fmla="*/ 4723094 w 4966049"/>
              <a:gd name="connsiteY71" fmla="*/ 5701023 h 5728631"/>
              <a:gd name="connsiteX72" fmla="*/ 4507746 w 4966049"/>
              <a:gd name="connsiteY72" fmla="*/ 5728632 h 5728631"/>
              <a:gd name="connsiteX73" fmla="*/ 4397311 w 4966049"/>
              <a:gd name="connsiteY73" fmla="*/ 5712067 h 5728631"/>
              <a:gd name="connsiteX74" fmla="*/ 4377985 w 4966049"/>
              <a:gd name="connsiteY74" fmla="*/ 5701023 h 5728631"/>
              <a:gd name="connsiteX75" fmla="*/ 4063246 w 4966049"/>
              <a:gd name="connsiteY75" fmla="*/ 5568501 h 5728631"/>
              <a:gd name="connsiteX76" fmla="*/ 3933485 w 4966049"/>
              <a:gd name="connsiteY76" fmla="*/ 5518806 h 5728631"/>
              <a:gd name="connsiteX77" fmla="*/ 3847898 w 4966049"/>
              <a:gd name="connsiteY77" fmla="*/ 5496719 h 5728631"/>
              <a:gd name="connsiteX78" fmla="*/ 3795441 w 4966049"/>
              <a:gd name="connsiteY78" fmla="*/ 5424936 h 5728631"/>
              <a:gd name="connsiteX79" fmla="*/ 3803724 w 4966049"/>
              <a:gd name="connsiteY79" fmla="*/ 5358675 h 5728631"/>
              <a:gd name="connsiteX80" fmla="*/ 3812007 w 4966049"/>
              <a:gd name="connsiteY80" fmla="*/ 5259284 h 5728631"/>
              <a:gd name="connsiteX81" fmla="*/ 3867224 w 4966049"/>
              <a:gd name="connsiteY81" fmla="*/ 5143328 h 5728631"/>
              <a:gd name="connsiteX82" fmla="*/ 3889311 w 4966049"/>
              <a:gd name="connsiteY82" fmla="*/ 5135045 h 5728631"/>
              <a:gd name="connsiteX83" fmla="*/ 3922441 w 4966049"/>
              <a:gd name="connsiteY83" fmla="*/ 5143328 h 5728631"/>
              <a:gd name="connsiteX84" fmla="*/ 3952811 w 4966049"/>
              <a:gd name="connsiteY84" fmla="*/ 5041175 h 5728631"/>
              <a:gd name="connsiteX85" fmla="*/ 3974898 w 4966049"/>
              <a:gd name="connsiteY85" fmla="*/ 4914175 h 5728631"/>
              <a:gd name="connsiteX86" fmla="*/ 3996985 w 4966049"/>
              <a:gd name="connsiteY86" fmla="*/ 4839632 h 5728631"/>
              <a:gd name="connsiteX87" fmla="*/ 4090854 w 4966049"/>
              <a:gd name="connsiteY87" fmla="*/ 4397893 h 5728631"/>
              <a:gd name="connsiteX88" fmla="*/ 4107420 w 4966049"/>
              <a:gd name="connsiteY88" fmla="*/ 4279175 h 5728631"/>
              <a:gd name="connsiteX89" fmla="*/ 4101898 w 4966049"/>
              <a:gd name="connsiteY89" fmla="*/ 4235001 h 5728631"/>
              <a:gd name="connsiteX90" fmla="*/ 4135028 w 4966049"/>
              <a:gd name="connsiteY90" fmla="*/ 4055545 h 5728631"/>
              <a:gd name="connsiteX91" fmla="*/ 4157115 w 4966049"/>
              <a:gd name="connsiteY91" fmla="*/ 4011371 h 5728631"/>
              <a:gd name="connsiteX92" fmla="*/ 4168159 w 4966049"/>
              <a:gd name="connsiteY92" fmla="*/ 3958914 h 5728631"/>
              <a:gd name="connsiteX93" fmla="*/ 4195768 w 4966049"/>
              <a:gd name="connsiteY93" fmla="*/ 3925784 h 5728631"/>
              <a:gd name="connsiteX94" fmla="*/ 4209572 w 4966049"/>
              <a:gd name="connsiteY94" fmla="*/ 3840197 h 5728631"/>
              <a:gd name="connsiteX95" fmla="*/ 4206811 w 4966049"/>
              <a:gd name="connsiteY95" fmla="*/ 3773936 h 5728631"/>
              <a:gd name="connsiteX96" fmla="*/ 3444811 w 4966049"/>
              <a:gd name="connsiteY96" fmla="*/ 3566871 h 5728631"/>
              <a:gd name="connsiteX97" fmla="*/ 3179768 w 4966049"/>
              <a:gd name="connsiteY97" fmla="*/ 3456436 h 5728631"/>
              <a:gd name="connsiteX98" fmla="*/ 3027920 w 4966049"/>
              <a:gd name="connsiteY98" fmla="*/ 3591719 h 5728631"/>
              <a:gd name="connsiteX99" fmla="*/ 2528202 w 4966049"/>
              <a:gd name="connsiteY99" fmla="*/ 3942349 h 5728631"/>
              <a:gd name="connsiteX100" fmla="*/ 2332180 w 4966049"/>
              <a:gd name="connsiteY100" fmla="*/ 4055545 h 5728631"/>
              <a:gd name="connsiteX101" fmla="*/ 2276963 w 4966049"/>
              <a:gd name="connsiteY101" fmla="*/ 4102480 h 5728631"/>
              <a:gd name="connsiteX102" fmla="*/ 2230028 w 4966049"/>
              <a:gd name="connsiteY102" fmla="*/ 4132849 h 5728631"/>
              <a:gd name="connsiteX103" fmla="*/ 2180333 w 4966049"/>
              <a:gd name="connsiteY103" fmla="*/ 4201871 h 5728631"/>
              <a:gd name="connsiteX104" fmla="*/ 2067137 w 4966049"/>
              <a:gd name="connsiteY104" fmla="*/ 4254328 h 5728631"/>
              <a:gd name="connsiteX105" fmla="*/ 1854550 w 4966049"/>
              <a:gd name="connsiteY105" fmla="*/ 4287458 h 5728631"/>
              <a:gd name="connsiteX106" fmla="*/ 1699941 w 4966049"/>
              <a:gd name="connsiteY106" fmla="*/ 4326110 h 5728631"/>
              <a:gd name="connsiteX107" fmla="*/ 1677854 w 4966049"/>
              <a:gd name="connsiteY107" fmla="*/ 4350958 h 5728631"/>
              <a:gd name="connsiteX108" fmla="*/ 1156050 w 4966049"/>
              <a:gd name="connsiteY108" fmla="*/ 4502806 h 5728631"/>
              <a:gd name="connsiteX109" fmla="*/ 973833 w 4966049"/>
              <a:gd name="connsiteY109" fmla="*/ 4541458 h 5728631"/>
              <a:gd name="connsiteX110" fmla="*/ 830268 w 4966049"/>
              <a:gd name="connsiteY110" fmla="*/ 4593915 h 5728631"/>
              <a:gd name="connsiteX111" fmla="*/ 799898 w 4966049"/>
              <a:gd name="connsiteY111" fmla="*/ 4621523 h 5728631"/>
              <a:gd name="connsiteX112" fmla="*/ 772289 w 4966049"/>
              <a:gd name="connsiteY112" fmla="*/ 4616001 h 5728631"/>
              <a:gd name="connsiteX113" fmla="*/ 537615 w 4966049"/>
              <a:gd name="connsiteY113" fmla="*/ 4709871 h 5728631"/>
              <a:gd name="connsiteX114" fmla="*/ 551420 w 4966049"/>
              <a:gd name="connsiteY114" fmla="*/ 4784415 h 5728631"/>
              <a:gd name="connsiteX115" fmla="*/ 463072 w 4966049"/>
              <a:gd name="connsiteY115" fmla="*/ 4894849 h 5728631"/>
              <a:gd name="connsiteX116" fmla="*/ 493441 w 4966049"/>
              <a:gd name="connsiteY116" fmla="*/ 4927980 h 5728631"/>
              <a:gd name="connsiteX117" fmla="*/ 507246 w 4966049"/>
              <a:gd name="connsiteY117" fmla="*/ 4903132 h 5728631"/>
              <a:gd name="connsiteX118" fmla="*/ 526572 w 4966049"/>
              <a:gd name="connsiteY118" fmla="*/ 4908654 h 5728631"/>
              <a:gd name="connsiteX119" fmla="*/ 501724 w 4966049"/>
              <a:gd name="connsiteY119" fmla="*/ 4952828 h 5728631"/>
              <a:gd name="connsiteX120" fmla="*/ 438224 w 4966049"/>
              <a:gd name="connsiteY120" fmla="*/ 4870001 h 5728631"/>
              <a:gd name="connsiteX121" fmla="*/ 416137 w 4966049"/>
              <a:gd name="connsiteY121" fmla="*/ 4991480 h 5728631"/>
              <a:gd name="connsiteX122" fmla="*/ 380246 w 4966049"/>
              <a:gd name="connsiteY122" fmla="*/ 5008045 h 5728631"/>
              <a:gd name="connsiteX123" fmla="*/ 338833 w 4966049"/>
              <a:gd name="connsiteY123" fmla="*/ 5168175 h 5728631"/>
              <a:gd name="connsiteX124" fmla="*/ 363681 w 4966049"/>
              <a:gd name="connsiteY124" fmla="*/ 4985958 h 5728631"/>
              <a:gd name="connsiteX125" fmla="*/ 396811 w 4966049"/>
              <a:gd name="connsiteY125" fmla="*/ 4963871 h 5728631"/>
              <a:gd name="connsiteX126" fmla="*/ 429941 w 4966049"/>
              <a:gd name="connsiteY126" fmla="*/ 4814784 h 5728631"/>
              <a:gd name="connsiteX127" fmla="*/ 383007 w 4966049"/>
              <a:gd name="connsiteY127" fmla="*/ 4847915 h 5728631"/>
              <a:gd name="connsiteX128" fmla="*/ 363681 w 4966049"/>
              <a:gd name="connsiteY128" fmla="*/ 4886567 h 5728631"/>
              <a:gd name="connsiteX129" fmla="*/ 336072 w 4966049"/>
              <a:gd name="connsiteY129" fmla="*/ 4897610 h 5728631"/>
              <a:gd name="connsiteX130" fmla="*/ 283615 w 4966049"/>
              <a:gd name="connsiteY130" fmla="*/ 4952828 h 5728631"/>
              <a:gd name="connsiteX131" fmla="*/ 192507 w 4966049"/>
              <a:gd name="connsiteY131" fmla="*/ 5099154 h 5728631"/>
              <a:gd name="connsiteX132" fmla="*/ 115202 w 4966049"/>
              <a:gd name="connsiteY132" fmla="*/ 5245480 h 5728631"/>
              <a:gd name="connsiteX133" fmla="*/ 95876 w 4966049"/>
              <a:gd name="connsiteY133" fmla="*/ 5320023 h 5728631"/>
              <a:gd name="connsiteX134" fmla="*/ 48941 w 4966049"/>
              <a:gd name="connsiteY134" fmla="*/ 5342110 h 5728631"/>
              <a:gd name="connsiteX135" fmla="*/ 2007 w 4966049"/>
              <a:gd name="connsiteY135" fmla="*/ 5195784 h 5728631"/>
              <a:gd name="connsiteX136" fmla="*/ 29615 w 4966049"/>
              <a:gd name="connsiteY136" fmla="*/ 4911415 h 5728631"/>
              <a:gd name="connsiteX137" fmla="*/ 57224 w 4966049"/>
              <a:gd name="connsiteY137" fmla="*/ 4850675 h 5728631"/>
              <a:gd name="connsiteX138" fmla="*/ 82072 w 4966049"/>
              <a:gd name="connsiteY138" fmla="*/ 4789936 h 5728631"/>
              <a:gd name="connsiteX139" fmla="*/ 142811 w 4966049"/>
              <a:gd name="connsiteY139" fmla="*/ 4638088 h 5728631"/>
              <a:gd name="connsiteX140" fmla="*/ 164898 w 4966049"/>
              <a:gd name="connsiteY140" fmla="*/ 4367523 h 5728631"/>
              <a:gd name="connsiteX141" fmla="*/ 220115 w 4966049"/>
              <a:gd name="connsiteY141" fmla="*/ 4334393 h 5728631"/>
              <a:gd name="connsiteX142" fmla="*/ 239441 w 4966049"/>
              <a:gd name="connsiteY142" fmla="*/ 4306784 h 5728631"/>
              <a:gd name="connsiteX143" fmla="*/ 366441 w 4966049"/>
              <a:gd name="connsiteY143" fmla="*/ 4323349 h 5728631"/>
              <a:gd name="connsiteX144" fmla="*/ 402333 w 4966049"/>
              <a:gd name="connsiteY144" fmla="*/ 4350958 h 5728631"/>
              <a:gd name="connsiteX145" fmla="*/ 465833 w 4966049"/>
              <a:gd name="connsiteY145" fmla="*/ 4367523 h 5728631"/>
              <a:gd name="connsiteX146" fmla="*/ 496202 w 4966049"/>
              <a:gd name="connsiteY146" fmla="*/ 4364762 h 5728631"/>
              <a:gd name="connsiteX147" fmla="*/ 515528 w 4966049"/>
              <a:gd name="connsiteY147" fmla="*/ 4375806 h 5728631"/>
              <a:gd name="connsiteX148" fmla="*/ 653572 w 4966049"/>
              <a:gd name="connsiteY148" fmla="*/ 4334393 h 5728631"/>
              <a:gd name="connsiteX149" fmla="*/ 824746 w 4966049"/>
              <a:gd name="connsiteY149" fmla="*/ 4270893 h 5728631"/>
              <a:gd name="connsiteX150" fmla="*/ 935181 w 4966049"/>
              <a:gd name="connsiteY150" fmla="*/ 4223958 h 5728631"/>
              <a:gd name="connsiteX151" fmla="*/ 1009724 w 4966049"/>
              <a:gd name="connsiteY151" fmla="*/ 4177023 h 5728631"/>
              <a:gd name="connsiteX152" fmla="*/ 1167094 w 4966049"/>
              <a:gd name="connsiteY152" fmla="*/ 4102480 h 5728631"/>
              <a:gd name="connsiteX153" fmla="*/ 1249920 w 4966049"/>
              <a:gd name="connsiteY153" fmla="*/ 4066588 h 5728631"/>
              <a:gd name="connsiteX154" fmla="*/ 1310659 w 4966049"/>
              <a:gd name="connsiteY154" fmla="*/ 4003088 h 5728631"/>
              <a:gd name="connsiteX155" fmla="*/ 1368637 w 4966049"/>
              <a:gd name="connsiteY155" fmla="*/ 3972719 h 5728631"/>
              <a:gd name="connsiteX156" fmla="*/ 1429376 w 4966049"/>
              <a:gd name="connsiteY156" fmla="*/ 3945110 h 5728631"/>
              <a:gd name="connsiteX157" fmla="*/ 1589507 w 4966049"/>
              <a:gd name="connsiteY157" fmla="*/ 3898175 h 5728631"/>
              <a:gd name="connsiteX158" fmla="*/ 1851789 w 4966049"/>
              <a:gd name="connsiteY158" fmla="*/ 3815349 h 5728631"/>
              <a:gd name="connsiteX159" fmla="*/ 1942898 w 4966049"/>
              <a:gd name="connsiteY159" fmla="*/ 3793262 h 5728631"/>
              <a:gd name="connsiteX160" fmla="*/ 2000876 w 4966049"/>
              <a:gd name="connsiteY160" fmla="*/ 3732523 h 5728631"/>
              <a:gd name="connsiteX161" fmla="*/ 2243833 w 4966049"/>
              <a:gd name="connsiteY161" fmla="*/ 3384654 h 5728631"/>
              <a:gd name="connsiteX162" fmla="*/ 2290767 w 4966049"/>
              <a:gd name="connsiteY162" fmla="*/ 3312871 h 5728631"/>
              <a:gd name="connsiteX163" fmla="*/ 2406724 w 4966049"/>
              <a:gd name="connsiteY163" fmla="*/ 3185871 h 5728631"/>
              <a:gd name="connsiteX164" fmla="*/ 2467463 w 4966049"/>
              <a:gd name="connsiteY164" fmla="*/ 3122371 h 5728631"/>
              <a:gd name="connsiteX165" fmla="*/ 2613789 w 4966049"/>
              <a:gd name="connsiteY165" fmla="*/ 3020219 h 5728631"/>
              <a:gd name="connsiteX166" fmla="*/ 2663485 w 4966049"/>
              <a:gd name="connsiteY166" fmla="*/ 2893219 h 5728631"/>
              <a:gd name="connsiteX167" fmla="*/ 2657963 w 4966049"/>
              <a:gd name="connsiteY167" fmla="*/ 2849045 h 5728631"/>
              <a:gd name="connsiteX168" fmla="*/ 2688333 w 4966049"/>
              <a:gd name="connsiteY168" fmla="*/ 2749654 h 5728631"/>
              <a:gd name="connsiteX169" fmla="*/ 2809811 w 4966049"/>
              <a:gd name="connsiteY169" fmla="*/ 2506697 h 5728631"/>
              <a:gd name="connsiteX170" fmla="*/ 2989268 w 4966049"/>
              <a:gd name="connsiteY170" fmla="*/ 2349327 h 5728631"/>
              <a:gd name="connsiteX171" fmla="*/ 3058289 w 4966049"/>
              <a:gd name="connsiteY171" fmla="*/ 2114654 h 5728631"/>
              <a:gd name="connsiteX172" fmla="*/ 3030681 w 4966049"/>
              <a:gd name="connsiteY172" fmla="*/ 1979371 h 5728631"/>
              <a:gd name="connsiteX173" fmla="*/ 3030681 w 4966049"/>
              <a:gd name="connsiteY173" fmla="*/ 1932436 h 5728631"/>
              <a:gd name="connsiteX174" fmla="*/ 3005833 w 4966049"/>
              <a:gd name="connsiteY174" fmla="*/ 1893784 h 5728631"/>
              <a:gd name="connsiteX175" fmla="*/ 2975463 w 4966049"/>
              <a:gd name="connsiteY175" fmla="*/ 1783349 h 5728631"/>
              <a:gd name="connsiteX176" fmla="*/ 2878833 w 4966049"/>
              <a:gd name="connsiteY176" fmla="*/ 1457567 h 5728631"/>
              <a:gd name="connsiteX177" fmla="*/ 2630355 w 4966049"/>
              <a:gd name="connsiteY177" fmla="*/ 1429958 h 5728631"/>
              <a:gd name="connsiteX178" fmla="*/ 2539246 w 4966049"/>
              <a:gd name="connsiteY178" fmla="*/ 1405110 h 5728631"/>
              <a:gd name="connsiteX179" fmla="*/ 2461941 w 4966049"/>
              <a:gd name="connsiteY179" fmla="*/ 1413393 h 5728631"/>
              <a:gd name="connsiteX180" fmla="*/ 2384637 w 4966049"/>
              <a:gd name="connsiteY180" fmla="*/ 1421675 h 5728631"/>
              <a:gd name="connsiteX181" fmla="*/ 2241072 w 4966049"/>
              <a:gd name="connsiteY181" fmla="*/ 1429958 h 5728631"/>
              <a:gd name="connsiteX182" fmla="*/ 2213463 w 4966049"/>
              <a:gd name="connsiteY182" fmla="*/ 1548675 h 5728631"/>
              <a:gd name="connsiteX183" fmla="*/ 2249354 w 4966049"/>
              <a:gd name="connsiteY183" fmla="*/ 1797153 h 5728631"/>
              <a:gd name="connsiteX184" fmla="*/ 2381876 w 4966049"/>
              <a:gd name="connsiteY184" fmla="*/ 2100849 h 5728631"/>
              <a:gd name="connsiteX185" fmla="*/ 2401202 w 4966049"/>
              <a:gd name="connsiteY185" fmla="*/ 2186436 h 5728631"/>
              <a:gd name="connsiteX186" fmla="*/ 2415007 w 4966049"/>
              <a:gd name="connsiteY186" fmla="*/ 2263741 h 5728631"/>
              <a:gd name="connsiteX187" fmla="*/ 2448137 w 4966049"/>
              <a:gd name="connsiteY187" fmla="*/ 2310675 h 5728631"/>
              <a:gd name="connsiteX188" fmla="*/ 2472985 w 4966049"/>
              <a:gd name="connsiteY188" fmla="*/ 2490132 h 5728631"/>
              <a:gd name="connsiteX189" fmla="*/ 2478507 w 4966049"/>
              <a:gd name="connsiteY189" fmla="*/ 2606088 h 5728631"/>
              <a:gd name="connsiteX190" fmla="*/ 2506115 w 4966049"/>
              <a:gd name="connsiteY190" fmla="*/ 2639219 h 5728631"/>
              <a:gd name="connsiteX191" fmla="*/ 2497833 w 4966049"/>
              <a:gd name="connsiteY191" fmla="*/ 2694436 h 5728631"/>
              <a:gd name="connsiteX192" fmla="*/ 2412246 w 4966049"/>
              <a:gd name="connsiteY192" fmla="*/ 2641980 h 5728631"/>
              <a:gd name="connsiteX193" fmla="*/ 2409485 w 4966049"/>
              <a:gd name="connsiteY193" fmla="*/ 2705480 h 5728631"/>
              <a:gd name="connsiteX194" fmla="*/ 2337702 w 4966049"/>
              <a:gd name="connsiteY194" fmla="*/ 2702719 h 5728631"/>
              <a:gd name="connsiteX195" fmla="*/ 2304572 w 4966049"/>
              <a:gd name="connsiteY195" fmla="*/ 2730327 h 5728631"/>
              <a:gd name="connsiteX196" fmla="*/ 2268680 w 4966049"/>
              <a:gd name="connsiteY196" fmla="*/ 2708241 h 5728631"/>
              <a:gd name="connsiteX197" fmla="*/ 2265920 w 4966049"/>
              <a:gd name="connsiteY197" fmla="*/ 2669588 h 5728631"/>
              <a:gd name="connsiteX198" fmla="*/ 2232789 w 4966049"/>
              <a:gd name="connsiteY198" fmla="*/ 2688914 h 5728631"/>
              <a:gd name="connsiteX199" fmla="*/ 2202420 w 4966049"/>
              <a:gd name="connsiteY199" fmla="*/ 2644741 h 5728631"/>
              <a:gd name="connsiteX200" fmla="*/ 2227267 w 4966049"/>
              <a:gd name="connsiteY200" fmla="*/ 2572958 h 5728631"/>
              <a:gd name="connsiteX201" fmla="*/ 2185854 w 4966049"/>
              <a:gd name="connsiteY201" fmla="*/ 2592284 h 5728631"/>
              <a:gd name="connsiteX202" fmla="*/ 2174811 w 4966049"/>
              <a:gd name="connsiteY202" fmla="*/ 2321719 h 5728631"/>
              <a:gd name="connsiteX203" fmla="*/ 2199659 w 4966049"/>
              <a:gd name="connsiteY203" fmla="*/ 2236132 h 5728631"/>
              <a:gd name="connsiteX204" fmla="*/ 2158246 w 4966049"/>
              <a:gd name="connsiteY204" fmla="*/ 2133980 h 5728631"/>
              <a:gd name="connsiteX205" fmla="*/ 2111311 w 4966049"/>
              <a:gd name="connsiteY205" fmla="*/ 2031827 h 5728631"/>
              <a:gd name="connsiteX206" fmla="*/ 2011920 w 4966049"/>
              <a:gd name="connsiteY206" fmla="*/ 1838567 h 5728631"/>
              <a:gd name="connsiteX207" fmla="*/ 1871115 w 4966049"/>
              <a:gd name="connsiteY207" fmla="*/ 1410632 h 5728631"/>
              <a:gd name="connsiteX208" fmla="*/ 1849028 w 4966049"/>
              <a:gd name="connsiteY208" fmla="*/ 1319523 h 5728631"/>
              <a:gd name="connsiteX209" fmla="*/ 2105789 w 4966049"/>
              <a:gd name="connsiteY209" fmla="*/ 1131784 h 5728631"/>
              <a:gd name="connsiteX210" fmla="*/ 2268680 w 4966049"/>
              <a:gd name="connsiteY210" fmla="*/ 1076567 h 5728631"/>
              <a:gd name="connsiteX211" fmla="*/ 2431572 w 4966049"/>
              <a:gd name="connsiteY211" fmla="*/ 1029632 h 5728631"/>
              <a:gd name="connsiteX212" fmla="*/ 2693855 w 4966049"/>
              <a:gd name="connsiteY212" fmla="*/ 1026871 h 5728631"/>
              <a:gd name="connsiteX213" fmla="*/ 2856746 w 4966049"/>
              <a:gd name="connsiteY213" fmla="*/ 949566 h 5728631"/>
              <a:gd name="connsiteX214" fmla="*/ 2972702 w 4966049"/>
              <a:gd name="connsiteY214" fmla="*/ 949566 h 5728631"/>
              <a:gd name="connsiteX215" fmla="*/ 3085898 w 4966049"/>
              <a:gd name="connsiteY215" fmla="*/ 888827 h 5728631"/>
              <a:gd name="connsiteX216" fmla="*/ 3168724 w 4966049"/>
              <a:gd name="connsiteY216" fmla="*/ 875023 h 5728631"/>
              <a:gd name="connsiteX217" fmla="*/ 3188050 w 4966049"/>
              <a:gd name="connsiteY217" fmla="*/ 844653 h 5728631"/>
              <a:gd name="connsiteX218" fmla="*/ 3226702 w 4966049"/>
              <a:gd name="connsiteY218" fmla="*/ 841893 h 5728631"/>
              <a:gd name="connsiteX219" fmla="*/ 3265355 w 4966049"/>
              <a:gd name="connsiteY219" fmla="*/ 670719 h 5728631"/>
              <a:gd name="connsiteX220" fmla="*/ 3240507 w 4966049"/>
              <a:gd name="connsiteY220" fmla="*/ 629306 h 5728631"/>
              <a:gd name="connsiteX221" fmla="*/ 3234985 w 4966049"/>
              <a:gd name="connsiteY221" fmla="*/ 549240 h 5728631"/>
              <a:gd name="connsiteX222" fmla="*/ 3188050 w 4966049"/>
              <a:gd name="connsiteY222" fmla="*/ 496784 h 5728631"/>
              <a:gd name="connsiteX223" fmla="*/ 3168724 w 4966049"/>
              <a:gd name="connsiteY223" fmla="*/ 449849 h 5728631"/>
              <a:gd name="connsiteX224" fmla="*/ 3154920 w 4966049"/>
              <a:gd name="connsiteY224" fmla="*/ 325610 h 5728631"/>
              <a:gd name="connsiteX225" fmla="*/ 3085898 w 4966049"/>
              <a:gd name="connsiteY225" fmla="*/ 331132 h 5728631"/>
              <a:gd name="connsiteX226" fmla="*/ 3047246 w 4966049"/>
              <a:gd name="connsiteY226" fmla="*/ 148914 h 5728631"/>
              <a:gd name="connsiteX227" fmla="*/ 3119028 w 4966049"/>
              <a:gd name="connsiteY227" fmla="*/ 44001 h 5728631"/>
              <a:gd name="connsiteX228" fmla="*/ 3215659 w 4966049"/>
              <a:gd name="connsiteY228" fmla="*/ 5349 h 5728631"/>
              <a:gd name="connsiteX229" fmla="*/ 3287441 w 4966049"/>
              <a:gd name="connsiteY229" fmla="*/ 60566 h 5728631"/>
              <a:gd name="connsiteX230" fmla="*/ 3458615 w 4966049"/>
              <a:gd name="connsiteY230" fmla="*/ 2588 h 5728631"/>
              <a:gd name="connsiteX231" fmla="*/ 3627028 w 4966049"/>
              <a:gd name="connsiteY231" fmla="*/ 35719 h 5728631"/>
              <a:gd name="connsiteX232" fmla="*/ 3679485 w 4966049"/>
              <a:gd name="connsiteY232" fmla="*/ 35719 h 5728631"/>
              <a:gd name="connsiteX233" fmla="*/ 3707094 w 4966049"/>
              <a:gd name="connsiteY233" fmla="*/ 74371 h 5728631"/>
              <a:gd name="connsiteX234" fmla="*/ 3847898 w 4966049"/>
              <a:gd name="connsiteY234" fmla="*/ 182045 h 5728631"/>
              <a:gd name="connsiteX235" fmla="*/ 3856181 w 4966049"/>
              <a:gd name="connsiteY235" fmla="*/ 193088 h 5728631"/>
              <a:gd name="connsiteX236" fmla="*/ 3947289 w 4966049"/>
              <a:gd name="connsiteY236" fmla="*/ 419480 h 572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4966049" h="5728631">
                <a:moveTo>
                  <a:pt x="3947289" y="419480"/>
                </a:moveTo>
                <a:cubicBezTo>
                  <a:pt x="3907450" y="454349"/>
                  <a:pt x="3950547" y="513321"/>
                  <a:pt x="3903115" y="543719"/>
                </a:cubicBezTo>
                <a:cubicBezTo>
                  <a:pt x="3915788" y="591647"/>
                  <a:pt x="3927024" y="624005"/>
                  <a:pt x="3941768" y="665197"/>
                </a:cubicBezTo>
                <a:cubicBezTo>
                  <a:pt x="3934368" y="682646"/>
                  <a:pt x="3923021" y="696146"/>
                  <a:pt x="3908637" y="706610"/>
                </a:cubicBezTo>
                <a:cubicBezTo>
                  <a:pt x="3912447" y="732093"/>
                  <a:pt x="3910349" y="746118"/>
                  <a:pt x="3919681" y="770110"/>
                </a:cubicBezTo>
                <a:cubicBezTo>
                  <a:pt x="3913220" y="786648"/>
                  <a:pt x="3899913" y="796366"/>
                  <a:pt x="3886550" y="806001"/>
                </a:cubicBezTo>
                <a:cubicBezTo>
                  <a:pt x="3881580" y="813787"/>
                  <a:pt x="3888372" y="823754"/>
                  <a:pt x="3886550" y="841893"/>
                </a:cubicBezTo>
                <a:cubicBezTo>
                  <a:pt x="3868439" y="867017"/>
                  <a:pt x="3833817" y="875686"/>
                  <a:pt x="3828572" y="913675"/>
                </a:cubicBezTo>
                <a:cubicBezTo>
                  <a:pt x="3856788" y="950588"/>
                  <a:pt x="3939144" y="957297"/>
                  <a:pt x="3988702" y="955088"/>
                </a:cubicBezTo>
                <a:cubicBezTo>
                  <a:pt x="4049083" y="1018340"/>
                  <a:pt x="4101622" y="1083386"/>
                  <a:pt x="4135028" y="1167675"/>
                </a:cubicBezTo>
                <a:cubicBezTo>
                  <a:pt x="4129866" y="1217316"/>
                  <a:pt x="4169512" y="1261986"/>
                  <a:pt x="4184724" y="1311240"/>
                </a:cubicBezTo>
                <a:cubicBezTo>
                  <a:pt x="4193531" y="1339705"/>
                  <a:pt x="4198694" y="1375652"/>
                  <a:pt x="4176441" y="1396827"/>
                </a:cubicBezTo>
                <a:cubicBezTo>
                  <a:pt x="4204658" y="1562700"/>
                  <a:pt x="4319427" y="1685228"/>
                  <a:pt x="4369702" y="1827523"/>
                </a:cubicBezTo>
                <a:cubicBezTo>
                  <a:pt x="4402087" y="1823796"/>
                  <a:pt x="4407775" y="1791328"/>
                  <a:pt x="4424920" y="1769545"/>
                </a:cubicBezTo>
                <a:cubicBezTo>
                  <a:pt x="4438503" y="1752317"/>
                  <a:pt x="4451728" y="1740666"/>
                  <a:pt x="4463572" y="1722610"/>
                </a:cubicBezTo>
                <a:cubicBezTo>
                  <a:pt x="4485051" y="1689866"/>
                  <a:pt x="4502086" y="1652263"/>
                  <a:pt x="4521550" y="1612175"/>
                </a:cubicBezTo>
                <a:cubicBezTo>
                  <a:pt x="4530136" y="1594478"/>
                  <a:pt x="4544576" y="1578051"/>
                  <a:pt x="4551920" y="1559719"/>
                </a:cubicBezTo>
                <a:cubicBezTo>
                  <a:pt x="4561528" y="1535782"/>
                  <a:pt x="4566055" y="1504142"/>
                  <a:pt x="4574007" y="1476893"/>
                </a:cubicBezTo>
                <a:cubicBezTo>
                  <a:pt x="4582096" y="1449229"/>
                  <a:pt x="4592780" y="1421399"/>
                  <a:pt x="4596094" y="1396827"/>
                </a:cubicBezTo>
                <a:cubicBezTo>
                  <a:pt x="4602140" y="1351715"/>
                  <a:pt x="4582289" y="1301136"/>
                  <a:pt x="4601615" y="1242219"/>
                </a:cubicBezTo>
                <a:cubicBezTo>
                  <a:pt x="4651035" y="1218006"/>
                  <a:pt x="4677650" y="1170988"/>
                  <a:pt x="4709289" y="1129023"/>
                </a:cubicBezTo>
                <a:cubicBezTo>
                  <a:pt x="4725192" y="1134296"/>
                  <a:pt x="4732011" y="1148653"/>
                  <a:pt x="4745181" y="1156632"/>
                </a:cubicBezTo>
                <a:cubicBezTo>
                  <a:pt x="4771215" y="1131121"/>
                  <a:pt x="4800315" y="1108703"/>
                  <a:pt x="4836289" y="1093132"/>
                </a:cubicBezTo>
                <a:cubicBezTo>
                  <a:pt x="4883555" y="1097024"/>
                  <a:pt x="4916768" y="1130652"/>
                  <a:pt x="4880463" y="1167675"/>
                </a:cubicBezTo>
                <a:cubicBezTo>
                  <a:pt x="4898464" y="1182805"/>
                  <a:pt x="4926266" y="1188133"/>
                  <a:pt x="4935681" y="1211849"/>
                </a:cubicBezTo>
                <a:cubicBezTo>
                  <a:pt x="4928447" y="1218420"/>
                  <a:pt x="4931677" y="1235455"/>
                  <a:pt x="4921876" y="1239458"/>
                </a:cubicBezTo>
                <a:cubicBezTo>
                  <a:pt x="4942748" y="1254781"/>
                  <a:pt x="4961605" y="1277309"/>
                  <a:pt x="4941202" y="1305719"/>
                </a:cubicBezTo>
                <a:cubicBezTo>
                  <a:pt x="4945840" y="1322256"/>
                  <a:pt x="4958706" y="1330567"/>
                  <a:pt x="4966050" y="1344371"/>
                </a:cubicBezTo>
                <a:cubicBezTo>
                  <a:pt x="4961219" y="1356105"/>
                  <a:pt x="4958264" y="1369716"/>
                  <a:pt x="4955007" y="1383023"/>
                </a:cubicBezTo>
                <a:cubicBezTo>
                  <a:pt x="4897139" y="1414414"/>
                  <a:pt x="4882506" y="1489068"/>
                  <a:pt x="4803159" y="1498980"/>
                </a:cubicBezTo>
                <a:cubicBezTo>
                  <a:pt x="4743275" y="1575456"/>
                  <a:pt x="4720084" y="1684096"/>
                  <a:pt x="4698246" y="1791632"/>
                </a:cubicBezTo>
                <a:cubicBezTo>
                  <a:pt x="4691426" y="1825204"/>
                  <a:pt x="4689328" y="1859549"/>
                  <a:pt x="4678920" y="1891023"/>
                </a:cubicBezTo>
                <a:cubicBezTo>
                  <a:pt x="4666744" y="1927770"/>
                  <a:pt x="4647749" y="1962530"/>
                  <a:pt x="4631985" y="1995936"/>
                </a:cubicBezTo>
                <a:cubicBezTo>
                  <a:pt x="4602306" y="2058829"/>
                  <a:pt x="4554322" y="2120037"/>
                  <a:pt x="4510507" y="2175393"/>
                </a:cubicBezTo>
                <a:cubicBezTo>
                  <a:pt x="4488171" y="2203609"/>
                  <a:pt x="4466940" y="2237071"/>
                  <a:pt x="4444246" y="2258219"/>
                </a:cubicBezTo>
                <a:cubicBezTo>
                  <a:pt x="4407664" y="2292315"/>
                  <a:pt x="4383286" y="2277931"/>
                  <a:pt x="4331050" y="2258219"/>
                </a:cubicBezTo>
                <a:cubicBezTo>
                  <a:pt x="4288616" y="2242206"/>
                  <a:pt x="4251233" y="2233316"/>
                  <a:pt x="4226137" y="2205762"/>
                </a:cubicBezTo>
                <a:cubicBezTo>
                  <a:pt x="4215812" y="2194415"/>
                  <a:pt x="4205762" y="2170589"/>
                  <a:pt x="4195768" y="2153306"/>
                </a:cubicBezTo>
                <a:cubicBezTo>
                  <a:pt x="4185000" y="2134642"/>
                  <a:pt x="4175392" y="2115233"/>
                  <a:pt x="4165398" y="2098088"/>
                </a:cubicBezTo>
                <a:cubicBezTo>
                  <a:pt x="4102257" y="1989807"/>
                  <a:pt x="4029812" y="1889726"/>
                  <a:pt x="3969376" y="1791632"/>
                </a:cubicBezTo>
                <a:cubicBezTo>
                  <a:pt x="3944832" y="1840720"/>
                  <a:pt x="3932160" y="1901652"/>
                  <a:pt x="3886550" y="1929675"/>
                </a:cubicBezTo>
                <a:cubicBezTo>
                  <a:pt x="3857340" y="2083621"/>
                  <a:pt x="3831802" y="2241212"/>
                  <a:pt x="3731941" y="2324480"/>
                </a:cubicBezTo>
                <a:cubicBezTo>
                  <a:pt x="3684537" y="2418791"/>
                  <a:pt x="3711539" y="2539827"/>
                  <a:pt x="3668441" y="2644741"/>
                </a:cubicBezTo>
                <a:cubicBezTo>
                  <a:pt x="3641468" y="2662879"/>
                  <a:pt x="3651075" y="2696037"/>
                  <a:pt x="3640833" y="2722045"/>
                </a:cubicBezTo>
                <a:cubicBezTo>
                  <a:pt x="3626973" y="2757274"/>
                  <a:pt x="3582413" y="2779747"/>
                  <a:pt x="3582855" y="2824197"/>
                </a:cubicBezTo>
                <a:cubicBezTo>
                  <a:pt x="3601131" y="2839216"/>
                  <a:pt x="3624516" y="2835241"/>
                  <a:pt x="3649115" y="2843523"/>
                </a:cubicBezTo>
                <a:cubicBezTo>
                  <a:pt x="3729788" y="2870690"/>
                  <a:pt x="3795745" y="2941755"/>
                  <a:pt x="3875507" y="2984327"/>
                </a:cubicBezTo>
                <a:cubicBezTo>
                  <a:pt x="3955130" y="3026817"/>
                  <a:pt x="4046598" y="3061383"/>
                  <a:pt x="4126746" y="3097523"/>
                </a:cubicBezTo>
                <a:cubicBezTo>
                  <a:pt x="4211228" y="3135623"/>
                  <a:pt x="4280996" y="3189074"/>
                  <a:pt x="4355898" y="3235567"/>
                </a:cubicBezTo>
                <a:cubicBezTo>
                  <a:pt x="4392093" y="3258040"/>
                  <a:pt x="4427653" y="3283578"/>
                  <a:pt x="4463572" y="3310110"/>
                </a:cubicBezTo>
                <a:cubicBezTo>
                  <a:pt x="4499767" y="3336835"/>
                  <a:pt x="4542201" y="3359309"/>
                  <a:pt x="4571246" y="3384654"/>
                </a:cubicBezTo>
                <a:cubicBezTo>
                  <a:pt x="4586375" y="3397851"/>
                  <a:pt x="4599766" y="3419662"/>
                  <a:pt x="4615420" y="3437110"/>
                </a:cubicBezTo>
                <a:cubicBezTo>
                  <a:pt x="4647280" y="3472615"/>
                  <a:pt x="4672514" y="3501852"/>
                  <a:pt x="4701007" y="3544784"/>
                </a:cubicBezTo>
                <a:cubicBezTo>
                  <a:pt x="4730437" y="3589124"/>
                  <a:pt x="4749377" y="3641470"/>
                  <a:pt x="4717572" y="3704914"/>
                </a:cubicBezTo>
                <a:cubicBezTo>
                  <a:pt x="4703768" y="3732468"/>
                  <a:pt x="4677263" y="3752374"/>
                  <a:pt x="4665115" y="3784980"/>
                </a:cubicBezTo>
                <a:cubicBezTo>
                  <a:pt x="4636623" y="3861456"/>
                  <a:pt x="4620914" y="3950880"/>
                  <a:pt x="4582289" y="4027936"/>
                </a:cubicBezTo>
                <a:cubicBezTo>
                  <a:pt x="4569479" y="4053502"/>
                  <a:pt x="4545542" y="4067555"/>
                  <a:pt x="4574007" y="4085914"/>
                </a:cubicBezTo>
                <a:cubicBezTo>
                  <a:pt x="4555288" y="4213522"/>
                  <a:pt x="4486818" y="4291379"/>
                  <a:pt x="4466333" y="4417219"/>
                </a:cubicBezTo>
                <a:cubicBezTo>
                  <a:pt x="4442865" y="4466639"/>
                  <a:pt x="4411557" y="4516831"/>
                  <a:pt x="4391789" y="4569067"/>
                </a:cubicBezTo>
                <a:cubicBezTo>
                  <a:pt x="4370641" y="4624947"/>
                  <a:pt x="4349189" y="4701450"/>
                  <a:pt x="4328289" y="4770610"/>
                </a:cubicBezTo>
                <a:cubicBezTo>
                  <a:pt x="4310316" y="4830079"/>
                  <a:pt x="4282100" y="4890653"/>
                  <a:pt x="4270311" y="4950067"/>
                </a:cubicBezTo>
                <a:cubicBezTo>
                  <a:pt x="4265617" y="4973727"/>
                  <a:pt x="4270946" y="4996532"/>
                  <a:pt x="4253746" y="5010806"/>
                </a:cubicBezTo>
                <a:cubicBezTo>
                  <a:pt x="4254215" y="5056885"/>
                  <a:pt x="4240963" y="5110473"/>
                  <a:pt x="4237181" y="5154371"/>
                </a:cubicBezTo>
                <a:cubicBezTo>
                  <a:pt x="4258577" y="5170329"/>
                  <a:pt x="4269759" y="5201913"/>
                  <a:pt x="4289637" y="5220632"/>
                </a:cubicBezTo>
                <a:cubicBezTo>
                  <a:pt x="4301564" y="5231869"/>
                  <a:pt x="4318764" y="5234850"/>
                  <a:pt x="4325528" y="5248241"/>
                </a:cubicBezTo>
                <a:cubicBezTo>
                  <a:pt x="4348002" y="5292691"/>
                  <a:pt x="4315976" y="5377201"/>
                  <a:pt x="4383507" y="5389045"/>
                </a:cubicBezTo>
                <a:cubicBezTo>
                  <a:pt x="4383286" y="5408095"/>
                  <a:pt x="4391486" y="5415770"/>
                  <a:pt x="4391789" y="5427697"/>
                </a:cubicBezTo>
                <a:cubicBezTo>
                  <a:pt x="4402363" y="5445726"/>
                  <a:pt x="4420972" y="5442109"/>
                  <a:pt x="4435963" y="5452545"/>
                </a:cubicBezTo>
                <a:cubicBezTo>
                  <a:pt x="4470999" y="5476924"/>
                  <a:pt x="4486322" y="5527199"/>
                  <a:pt x="4524311" y="5549175"/>
                </a:cubicBezTo>
                <a:cubicBezTo>
                  <a:pt x="4584056" y="5570517"/>
                  <a:pt x="4650124" y="5562511"/>
                  <a:pt x="4712050" y="5585067"/>
                </a:cubicBezTo>
                <a:cubicBezTo>
                  <a:pt x="4717296" y="5609473"/>
                  <a:pt x="4749156" y="5616016"/>
                  <a:pt x="4750702" y="5643045"/>
                </a:cubicBezTo>
                <a:cubicBezTo>
                  <a:pt x="4751972" y="5665298"/>
                  <a:pt x="4735048" y="5682029"/>
                  <a:pt x="4723094" y="5701023"/>
                </a:cubicBezTo>
                <a:cubicBezTo>
                  <a:pt x="4654127" y="5736390"/>
                  <a:pt x="4576353" y="5711570"/>
                  <a:pt x="4507746" y="5728632"/>
                </a:cubicBezTo>
                <a:cubicBezTo>
                  <a:pt x="4469287" y="5724325"/>
                  <a:pt x="4427515" y="5707953"/>
                  <a:pt x="4397311" y="5712067"/>
                </a:cubicBezTo>
                <a:cubicBezTo>
                  <a:pt x="4390657" y="5708588"/>
                  <a:pt x="4382651" y="5706490"/>
                  <a:pt x="4377985" y="5701023"/>
                </a:cubicBezTo>
                <a:cubicBezTo>
                  <a:pt x="4239389" y="5690532"/>
                  <a:pt x="4163272" y="5617562"/>
                  <a:pt x="4063246" y="5568501"/>
                </a:cubicBezTo>
                <a:cubicBezTo>
                  <a:pt x="4016476" y="5565382"/>
                  <a:pt x="3980088" y="5535399"/>
                  <a:pt x="3933485" y="5518806"/>
                </a:cubicBezTo>
                <a:cubicBezTo>
                  <a:pt x="3904247" y="5508397"/>
                  <a:pt x="3871890" y="5510385"/>
                  <a:pt x="3847898" y="5496719"/>
                </a:cubicBezTo>
                <a:cubicBezTo>
                  <a:pt x="3827523" y="5485123"/>
                  <a:pt x="3799914" y="5453843"/>
                  <a:pt x="3795441" y="5424936"/>
                </a:cubicBezTo>
                <a:cubicBezTo>
                  <a:pt x="3792018" y="5402822"/>
                  <a:pt x="3799831" y="5375931"/>
                  <a:pt x="3803724" y="5358675"/>
                </a:cubicBezTo>
                <a:cubicBezTo>
                  <a:pt x="3811151" y="5325656"/>
                  <a:pt x="3806347" y="5282448"/>
                  <a:pt x="3812007" y="5259284"/>
                </a:cubicBezTo>
                <a:cubicBezTo>
                  <a:pt x="3822470" y="5216491"/>
                  <a:pt x="3847290" y="5175713"/>
                  <a:pt x="3867224" y="5143328"/>
                </a:cubicBezTo>
                <a:cubicBezTo>
                  <a:pt x="3878157" y="5144156"/>
                  <a:pt x="3884093" y="5139959"/>
                  <a:pt x="3889311" y="5135045"/>
                </a:cubicBezTo>
                <a:cubicBezTo>
                  <a:pt x="3902232" y="5135928"/>
                  <a:pt x="3908223" y="5143742"/>
                  <a:pt x="3922441" y="5143328"/>
                </a:cubicBezTo>
                <a:cubicBezTo>
                  <a:pt x="3938289" y="5115774"/>
                  <a:pt x="3943176" y="5078778"/>
                  <a:pt x="3952811" y="5041175"/>
                </a:cubicBezTo>
                <a:cubicBezTo>
                  <a:pt x="3964268" y="4996422"/>
                  <a:pt x="3987957" y="4949294"/>
                  <a:pt x="3974898" y="4914175"/>
                </a:cubicBezTo>
                <a:cubicBezTo>
                  <a:pt x="3984009" y="4896092"/>
                  <a:pt x="3977741" y="4854844"/>
                  <a:pt x="3996985" y="4839632"/>
                </a:cubicBezTo>
                <a:cubicBezTo>
                  <a:pt x="4024097" y="4698883"/>
                  <a:pt x="4057393" y="4545020"/>
                  <a:pt x="4090854" y="4397893"/>
                </a:cubicBezTo>
                <a:cubicBezTo>
                  <a:pt x="4098281" y="4365232"/>
                  <a:pt x="4105984" y="4320947"/>
                  <a:pt x="4107420" y="4279175"/>
                </a:cubicBezTo>
                <a:cubicBezTo>
                  <a:pt x="4107916" y="4264708"/>
                  <a:pt x="4101484" y="4250076"/>
                  <a:pt x="4101898" y="4235001"/>
                </a:cubicBezTo>
                <a:cubicBezTo>
                  <a:pt x="4103334" y="4181330"/>
                  <a:pt x="4116254" y="4111839"/>
                  <a:pt x="4135028" y="4055545"/>
                </a:cubicBezTo>
                <a:cubicBezTo>
                  <a:pt x="4140136" y="4040250"/>
                  <a:pt x="4151897" y="4026776"/>
                  <a:pt x="4157115" y="4011371"/>
                </a:cubicBezTo>
                <a:cubicBezTo>
                  <a:pt x="4163355" y="3992873"/>
                  <a:pt x="4162029" y="3971394"/>
                  <a:pt x="4168159" y="3958914"/>
                </a:cubicBezTo>
                <a:cubicBezTo>
                  <a:pt x="4174039" y="3946932"/>
                  <a:pt x="4191875" y="3941355"/>
                  <a:pt x="4195768" y="3925784"/>
                </a:cubicBezTo>
                <a:cubicBezTo>
                  <a:pt x="4201538" y="3902676"/>
                  <a:pt x="4204216" y="3867281"/>
                  <a:pt x="4209572" y="3840197"/>
                </a:cubicBezTo>
                <a:cubicBezTo>
                  <a:pt x="4214652" y="3814466"/>
                  <a:pt x="4222355" y="3800855"/>
                  <a:pt x="4206811" y="3773936"/>
                </a:cubicBezTo>
                <a:cubicBezTo>
                  <a:pt x="4008470" y="3643347"/>
                  <a:pt x="3670899" y="3669078"/>
                  <a:pt x="3444811" y="3566871"/>
                </a:cubicBezTo>
                <a:cubicBezTo>
                  <a:pt x="3333852" y="3552652"/>
                  <a:pt x="3260964" y="3500417"/>
                  <a:pt x="3179768" y="3456436"/>
                </a:cubicBezTo>
                <a:cubicBezTo>
                  <a:pt x="3125047" y="3496303"/>
                  <a:pt x="3078802" y="3546496"/>
                  <a:pt x="3027920" y="3591719"/>
                </a:cubicBezTo>
                <a:cubicBezTo>
                  <a:pt x="2878336" y="3724682"/>
                  <a:pt x="2690569" y="3825785"/>
                  <a:pt x="2528202" y="3942349"/>
                </a:cubicBezTo>
                <a:cubicBezTo>
                  <a:pt x="2454680" y="3970427"/>
                  <a:pt x="2396564" y="4013718"/>
                  <a:pt x="2332180" y="4055545"/>
                </a:cubicBezTo>
                <a:cubicBezTo>
                  <a:pt x="2310811" y="4069432"/>
                  <a:pt x="2297338" y="4085473"/>
                  <a:pt x="2276963" y="4102480"/>
                </a:cubicBezTo>
                <a:cubicBezTo>
                  <a:pt x="2263352" y="4113854"/>
                  <a:pt x="2243667" y="4120177"/>
                  <a:pt x="2230028" y="4132849"/>
                </a:cubicBezTo>
                <a:cubicBezTo>
                  <a:pt x="2209791" y="4151651"/>
                  <a:pt x="2200929" y="4182462"/>
                  <a:pt x="2180333" y="4201871"/>
                </a:cubicBezTo>
                <a:cubicBezTo>
                  <a:pt x="2151068" y="4229452"/>
                  <a:pt x="2104492" y="4237762"/>
                  <a:pt x="2067137" y="4254328"/>
                </a:cubicBezTo>
                <a:cubicBezTo>
                  <a:pt x="1982599" y="4231578"/>
                  <a:pt x="1924538" y="4269844"/>
                  <a:pt x="1854550" y="4287458"/>
                </a:cubicBezTo>
                <a:cubicBezTo>
                  <a:pt x="1801790" y="4300738"/>
                  <a:pt x="1749002" y="4302974"/>
                  <a:pt x="1699941" y="4326110"/>
                </a:cubicBezTo>
                <a:cubicBezTo>
                  <a:pt x="1691576" y="4333371"/>
                  <a:pt x="1683238" y="4340688"/>
                  <a:pt x="1677854" y="4350958"/>
                </a:cubicBezTo>
                <a:cubicBezTo>
                  <a:pt x="1520650" y="4397810"/>
                  <a:pt x="1340449" y="4457307"/>
                  <a:pt x="1156050" y="4502806"/>
                </a:cubicBezTo>
                <a:cubicBezTo>
                  <a:pt x="1095090" y="4517852"/>
                  <a:pt x="1028305" y="4522104"/>
                  <a:pt x="973833" y="4541458"/>
                </a:cubicBezTo>
                <a:cubicBezTo>
                  <a:pt x="922812" y="4559569"/>
                  <a:pt x="880046" y="4582126"/>
                  <a:pt x="830268" y="4593915"/>
                </a:cubicBezTo>
                <a:cubicBezTo>
                  <a:pt x="820328" y="4603302"/>
                  <a:pt x="809616" y="4611915"/>
                  <a:pt x="799898" y="4621523"/>
                </a:cubicBezTo>
                <a:cubicBezTo>
                  <a:pt x="791118" y="4619259"/>
                  <a:pt x="779578" y="4619756"/>
                  <a:pt x="772289" y="4616001"/>
                </a:cubicBezTo>
                <a:cubicBezTo>
                  <a:pt x="685488" y="4640242"/>
                  <a:pt x="629111" y="4697999"/>
                  <a:pt x="537615" y="4709871"/>
                </a:cubicBezTo>
                <a:cubicBezTo>
                  <a:pt x="531707" y="4743443"/>
                  <a:pt x="545650" y="4752996"/>
                  <a:pt x="551420" y="4784415"/>
                </a:cubicBezTo>
                <a:cubicBezTo>
                  <a:pt x="502442" y="4801698"/>
                  <a:pt x="487036" y="4852553"/>
                  <a:pt x="463072" y="4894849"/>
                </a:cubicBezTo>
                <a:cubicBezTo>
                  <a:pt x="468124" y="4910973"/>
                  <a:pt x="477069" y="4923176"/>
                  <a:pt x="493441" y="4927980"/>
                </a:cubicBezTo>
                <a:cubicBezTo>
                  <a:pt x="507908" y="4923424"/>
                  <a:pt x="503629" y="4915942"/>
                  <a:pt x="507246" y="4903132"/>
                </a:cubicBezTo>
                <a:cubicBezTo>
                  <a:pt x="515804" y="4902856"/>
                  <a:pt x="515114" y="4911829"/>
                  <a:pt x="526572" y="4908654"/>
                </a:cubicBezTo>
                <a:cubicBezTo>
                  <a:pt x="534744" y="4933198"/>
                  <a:pt x="517489" y="4944379"/>
                  <a:pt x="501724" y="4952828"/>
                </a:cubicBezTo>
                <a:cubicBezTo>
                  <a:pt x="449764" y="4952607"/>
                  <a:pt x="440488" y="4913513"/>
                  <a:pt x="438224" y="4870001"/>
                </a:cubicBezTo>
                <a:cubicBezTo>
                  <a:pt x="423729" y="4903380"/>
                  <a:pt x="415585" y="4943082"/>
                  <a:pt x="416137" y="4991480"/>
                </a:cubicBezTo>
                <a:cubicBezTo>
                  <a:pt x="408462" y="5001309"/>
                  <a:pt x="392421" y="5002744"/>
                  <a:pt x="380246" y="5008045"/>
                </a:cubicBezTo>
                <a:cubicBezTo>
                  <a:pt x="368733" y="5063732"/>
                  <a:pt x="362825" y="5124968"/>
                  <a:pt x="338833" y="5168175"/>
                </a:cubicBezTo>
                <a:cubicBezTo>
                  <a:pt x="352996" y="5102329"/>
                  <a:pt x="356005" y="5054593"/>
                  <a:pt x="363681" y="4985958"/>
                </a:cubicBezTo>
                <a:cubicBezTo>
                  <a:pt x="375055" y="4973645"/>
                  <a:pt x="388225" y="4979608"/>
                  <a:pt x="396811" y="4963871"/>
                </a:cubicBezTo>
                <a:cubicBezTo>
                  <a:pt x="380025" y="4915225"/>
                  <a:pt x="419146" y="4862243"/>
                  <a:pt x="429941" y="4814784"/>
                </a:cubicBezTo>
                <a:cubicBezTo>
                  <a:pt x="411554" y="4813265"/>
                  <a:pt x="403658" y="4842807"/>
                  <a:pt x="383007" y="4847915"/>
                </a:cubicBezTo>
                <a:cubicBezTo>
                  <a:pt x="379611" y="4863845"/>
                  <a:pt x="367076" y="4870636"/>
                  <a:pt x="363681" y="4886567"/>
                </a:cubicBezTo>
                <a:cubicBezTo>
                  <a:pt x="352195" y="4887947"/>
                  <a:pt x="347557" y="4896230"/>
                  <a:pt x="336072" y="4897610"/>
                </a:cubicBezTo>
                <a:cubicBezTo>
                  <a:pt x="321439" y="4918869"/>
                  <a:pt x="308712" y="4942032"/>
                  <a:pt x="283615" y="4952828"/>
                </a:cubicBezTo>
                <a:cubicBezTo>
                  <a:pt x="262964" y="5007299"/>
                  <a:pt x="226962" y="5052881"/>
                  <a:pt x="192507" y="5099154"/>
                </a:cubicBezTo>
                <a:cubicBezTo>
                  <a:pt x="159873" y="5142969"/>
                  <a:pt x="147090" y="5197441"/>
                  <a:pt x="115202" y="5245480"/>
                </a:cubicBezTo>
                <a:cubicBezTo>
                  <a:pt x="118405" y="5270659"/>
                  <a:pt x="105539" y="5298985"/>
                  <a:pt x="95876" y="5320023"/>
                </a:cubicBezTo>
                <a:cubicBezTo>
                  <a:pt x="81685" y="5328830"/>
                  <a:pt x="65672" y="5335815"/>
                  <a:pt x="48941" y="5342110"/>
                </a:cubicBezTo>
                <a:cubicBezTo>
                  <a:pt x="7308" y="5316158"/>
                  <a:pt x="6452" y="5260195"/>
                  <a:pt x="2007" y="5195784"/>
                </a:cubicBezTo>
                <a:cubicBezTo>
                  <a:pt x="-4371" y="5103184"/>
                  <a:pt x="4353" y="4994268"/>
                  <a:pt x="29615" y="4911415"/>
                </a:cubicBezTo>
                <a:cubicBezTo>
                  <a:pt x="35606" y="4891785"/>
                  <a:pt x="49052" y="4870195"/>
                  <a:pt x="57224" y="4850675"/>
                </a:cubicBezTo>
                <a:cubicBezTo>
                  <a:pt x="65893" y="4829969"/>
                  <a:pt x="73651" y="4809483"/>
                  <a:pt x="82072" y="4789936"/>
                </a:cubicBezTo>
                <a:cubicBezTo>
                  <a:pt x="102281" y="4743112"/>
                  <a:pt x="136074" y="4697116"/>
                  <a:pt x="142811" y="4638088"/>
                </a:cubicBezTo>
                <a:cubicBezTo>
                  <a:pt x="152308" y="4554793"/>
                  <a:pt x="143833" y="4456617"/>
                  <a:pt x="164898" y="4367523"/>
                </a:cubicBezTo>
                <a:cubicBezTo>
                  <a:pt x="177736" y="4349854"/>
                  <a:pt x="203467" y="4340329"/>
                  <a:pt x="220115" y="4334393"/>
                </a:cubicBezTo>
                <a:cubicBezTo>
                  <a:pt x="221496" y="4320119"/>
                  <a:pt x="232318" y="4315315"/>
                  <a:pt x="239441" y="4306784"/>
                </a:cubicBezTo>
                <a:cubicBezTo>
                  <a:pt x="284609" y="4311395"/>
                  <a:pt x="325415" y="4307889"/>
                  <a:pt x="366441" y="4323349"/>
                </a:cubicBezTo>
                <a:cubicBezTo>
                  <a:pt x="380439" y="4328623"/>
                  <a:pt x="387866" y="4343807"/>
                  <a:pt x="402333" y="4350958"/>
                </a:cubicBezTo>
                <a:cubicBezTo>
                  <a:pt x="424171" y="4361753"/>
                  <a:pt x="444961" y="4354630"/>
                  <a:pt x="465833" y="4367523"/>
                </a:cubicBezTo>
                <a:cubicBezTo>
                  <a:pt x="479002" y="4363575"/>
                  <a:pt x="485490" y="4370146"/>
                  <a:pt x="496202" y="4364762"/>
                </a:cubicBezTo>
                <a:cubicBezTo>
                  <a:pt x="507577" y="4363520"/>
                  <a:pt x="506556" y="4374646"/>
                  <a:pt x="515528" y="4375806"/>
                </a:cubicBezTo>
                <a:cubicBezTo>
                  <a:pt x="557880" y="4362167"/>
                  <a:pt x="620828" y="4367054"/>
                  <a:pt x="653572" y="4334393"/>
                </a:cubicBezTo>
                <a:cubicBezTo>
                  <a:pt x="712434" y="4325917"/>
                  <a:pt x="765856" y="4295741"/>
                  <a:pt x="824746" y="4270893"/>
                </a:cubicBezTo>
                <a:cubicBezTo>
                  <a:pt x="861990" y="4255184"/>
                  <a:pt x="900973" y="4240993"/>
                  <a:pt x="935181" y="4223958"/>
                </a:cubicBezTo>
                <a:cubicBezTo>
                  <a:pt x="960304" y="4211424"/>
                  <a:pt x="984048" y="4192042"/>
                  <a:pt x="1009724" y="4177023"/>
                </a:cubicBezTo>
                <a:cubicBezTo>
                  <a:pt x="1059641" y="4147813"/>
                  <a:pt x="1112511" y="4127631"/>
                  <a:pt x="1167094" y="4102480"/>
                </a:cubicBezTo>
                <a:cubicBezTo>
                  <a:pt x="1194730" y="4089752"/>
                  <a:pt x="1229406" y="4081055"/>
                  <a:pt x="1249920" y="4066588"/>
                </a:cubicBezTo>
                <a:cubicBezTo>
                  <a:pt x="1271510" y="4051376"/>
                  <a:pt x="1284762" y="4020786"/>
                  <a:pt x="1310659" y="4003088"/>
                </a:cubicBezTo>
                <a:cubicBezTo>
                  <a:pt x="1325402" y="3993039"/>
                  <a:pt x="1348372" y="3983652"/>
                  <a:pt x="1368637" y="3972719"/>
                </a:cubicBezTo>
                <a:cubicBezTo>
                  <a:pt x="1388791" y="3961841"/>
                  <a:pt x="1409691" y="3954111"/>
                  <a:pt x="1429376" y="3945110"/>
                </a:cubicBezTo>
                <a:cubicBezTo>
                  <a:pt x="1480397" y="3921781"/>
                  <a:pt x="1525482" y="3882576"/>
                  <a:pt x="1589507" y="3898175"/>
                </a:cubicBezTo>
                <a:cubicBezTo>
                  <a:pt x="1680726" y="3870428"/>
                  <a:pt x="1759217" y="3841909"/>
                  <a:pt x="1851789" y="3815349"/>
                </a:cubicBezTo>
                <a:cubicBezTo>
                  <a:pt x="1881441" y="3806846"/>
                  <a:pt x="1917194" y="3805907"/>
                  <a:pt x="1942898" y="3793262"/>
                </a:cubicBezTo>
                <a:cubicBezTo>
                  <a:pt x="1956895" y="3786360"/>
                  <a:pt x="1983345" y="3752981"/>
                  <a:pt x="2000876" y="3732523"/>
                </a:cubicBezTo>
                <a:cubicBezTo>
                  <a:pt x="2093503" y="3624463"/>
                  <a:pt x="2166611" y="3506960"/>
                  <a:pt x="2243833" y="3384654"/>
                </a:cubicBezTo>
                <a:cubicBezTo>
                  <a:pt x="2258714" y="3361103"/>
                  <a:pt x="2274230" y="3335593"/>
                  <a:pt x="2290767" y="3312871"/>
                </a:cubicBezTo>
                <a:cubicBezTo>
                  <a:pt x="2326355" y="3263976"/>
                  <a:pt x="2362412" y="3227367"/>
                  <a:pt x="2406724" y="3185871"/>
                </a:cubicBezTo>
                <a:cubicBezTo>
                  <a:pt x="2428977" y="3165026"/>
                  <a:pt x="2446398" y="3139985"/>
                  <a:pt x="2467463" y="3122371"/>
                </a:cubicBezTo>
                <a:cubicBezTo>
                  <a:pt x="2512244" y="3084906"/>
                  <a:pt x="2566330" y="3060141"/>
                  <a:pt x="2613789" y="3020219"/>
                </a:cubicBezTo>
                <a:cubicBezTo>
                  <a:pt x="2626047" y="2972207"/>
                  <a:pt x="2657991" y="2939187"/>
                  <a:pt x="2663485" y="2893219"/>
                </a:cubicBezTo>
                <a:cubicBezTo>
                  <a:pt x="2665224" y="2878724"/>
                  <a:pt x="2656859" y="2863954"/>
                  <a:pt x="2657963" y="2849045"/>
                </a:cubicBezTo>
                <a:cubicBezTo>
                  <a:pt x="2660420" y="2816190"/>
                  <a:pt x="2674804" y="2780713"/>
                  <a:pt x="2688333" y="2749654"/>
                </a:cubicBezTo>
                <a:cubicBezTo>
                  <a:pt x="2706941" y="2646784"/>
                  <a:pt x="2777702" y="2596066"/>
                  <a:pt x="2809811" y="2506697"/>
                </a:cubicBezTo>
                <a:cubicBezTo>
                  <a:pt x="2859810" y="2444412"/>
                  <a:pt x="2926485" y="2398802"/>
                  <a:pt x="2989268" y="2349327"/>
                </a:cubicBezTo>
                <a:cubicBezTo>
                  <a:pt x="3003596" y="2262001"/>
                  <a:pt x="3053181" y="2194525"/>
                  <a:pt x="3058289" y="2114654"/>
                </a:cubicBezTo>
                <a:cubicBezTo>
                  <a:pt x="3060801" y="2075145"/>
                  <a:pt x="3034877" y="2019956"/>
                  <a:pt x="3030681" y="1979371"/>
                </a:cubicBezTo>
                <a:cubicBezTo>
                  <a:pt x="3028997" y="1963165"/>
                  <a:pt x="3034187" y="1946185"/>
                  <a:pt x="3030681" y="1932436"/>
                </a:cubicBezTo>
                <a:cubicBezTo>
                  <a:pt x="3026981" y="1917886"/>
                  <a:pt x="3011548" y="1907367"/>
                  <a:pt x="3005833" y="1893784"/>
                </a:cubicBezTo>
                <a:cubicBezTo>
                  <a:pt x="2992001" y="1860847"/>
                  <a:pt x="2986507" y="1820014"/>
                  <a:pt x="2975463" y="1783349"/>
                </a:cubicBezTo>
                <a:cubicBezTo>
                  <a:pt x="2944210" y="1679651"/>
                  <a:pt x="2909616" y="1564109"/>
                  <a:pt x="2878833" y="1457567"/>
                </a:cubicBezTo>
                <a:cubicBezTo>
                  <a:pt x="2808320" y="1430427"/>
                  <a:pt x="2720580" y="1442465"/>
                  <a:pt x="2630355" y="1429958"/>
                </a:cubicBezTo>
                <a:cubicBezTo>
                  <a:pt x="2598411" y="1425541"/>
                  <a:pt x="2568207" y="1408092"/>
                  <a:pt x="2539246" y="1405110"/>
                </a:cubicBezTo>
                <a:cubicBezTo>
                  <a:pt x="2516993" y="1402818"/>
                  <a:pt x="2488722" y="1410770"/>
                  <a:pt x="2461941" y="1413393"/>
                </a:cubicBezTo>
                <a:cubicBezTo>
                  <a:pt x="2436238" y="1415905"/>
                  <a:pt x="2410645" y="1417562"/>
                  <a:pt x="2384637" y="1421675"/>
                </a:cubicBezTo>
                <a:cubicBezTo>
                  <a:pt x="2327874" y="1430648"/>
                  <a:pt x="2283065" y="1421289"/>
                  <a:pt x="2241072" y="1429958"/>
                </a:cubicBezTo>
                <a:cubicBezTo>
                  <a:pt x="2176026" y="1443376"/>
                  <a:pt x="2203745" y="1487881"/>
                  <a:pt x="2213463" y="1548675"/>
                </a:cubicBezTo>
                <a:cubicBezTo>
                  <a:pt x="2227958" y="1639342"/>
                  <a:pt x="2227599" y="1716729"/>
                  <a:pt x="2249354" y="1797153"/>
                </a:cubicBezTo>
                <a:cubicBezTo>
                  <a:pt x="2281243" y="1915153"/>
                  <a:pt x="2332981" y="2012777"/>
                  <a:pt x="2381876" y="2100849"/>
                </a:cubicBezTo>
                <a:cubicBezTo>
                  <a:pt x="2386211" y="2131743"/>
                  <a:pt x="2394908" y="2158165"/>
                  <a:pt x="2401202" y="2186436"/>
                </a:cubicBezTo>
                <a:cubicBezTo>
                  <a:pt x="2406890" y="2212002"/>
                  <a:pt x="2406558" y="2240549"/>
                  <a:pt x="2415007" y="2263741"/>
                </a:cubicBezTo>
                <a:cubicBezTo>
                  <a:pt x="2421633" y="2281879"/>
                  <a:pt x="2440628" y="2293724"/>
                  <a:pt x="2448137" y="2310675"/>
                </a:cubicBezTo>
                <a:cubicBezTo>
                  <a:pt x="2471522" y="2363546"/>
                  <a:pt x="2450567" y="2424202"/>
                  <a:pt x="2472985" y="2490132"/>
                </a:cubicBezTo>
                <a:cubicBezTo>
                  <a:pt x="2456282" y="2511473"/>
                  <a:pt x="2458463" y="2566856"/>
                  <a:pt x="2478507" y="2606088"/>
                </a:cubicBezTo>
                <a:cubicBezTo>
                  <a:pt x="2484304" y="2617463"/>
                  <a:pt x="2496756" y="2626988"/>
                  <a:pt x="2506115" y="2639219"/>
                </a:cubicBezTo>
                <a:cubicBezTo>
                  <a:pt x="2526711" y="2666110"/>
                  <a:pt x="2529748" y="2679997"/>
                  <a:pt x="2497833" y="2694436"/>
                </a:cubicBezTo>
                <a:cubicBezTo>
                  <a:pt x="2464592" y="2681653"/>
                  <a:pt x="2429280" y="2670941"/>
                  <a:pt x="2412246" y="2641980"/>
                </a:cubicBezTo>
                <a:cubicBezTo>
                  <a:pt x="2404957" y="2666330"/>
                  <a:pt x="2404681" y="2685767"/>
                  <a:pt x="2409485" y="2705480"/>
                </a:cubicBezTo>
                <a:cubicBezTo>
                  <a:pt x="2394217" y="2724309"/>
                  <a:pt x="2347641" y="2735104"/>
                  <a:pt x="2337702" y="2702719"/>
                </a:cubicBezTo>
                <a:cubicBezTo>
                  <a:pt x="2331131" y="2716385"/>
                  <a:pt x="2316250" y="2721769"/>
                  <a:pt x="2304572" y="2730327"/>
                </a:cubicBezTo>
                <a:cubicBezTo>
                  <a:pt x="2290353" y="2725220"/>
                  <a:pt x="2279697" y="2716551"/>
                  <a:pt x="2268680" y="2708241"/>
                </a:cubicBezTo>
                <a:cubicBezTo>
                  <a:pt x="2267217" y="2689964"/>
                  <a:pt x="2270199" y="2681874"/>
                  <a:pt x="2265920" y="2669588"/>
                </a:cubicBezTo>
                <a:cubicBezTo>
                  <a:pt x="2257499" y="2669975"/>
                  <a:pt x="2244689" y="2679307"/>
                  <a:pt x="2232789" y="2688914"/>
                </a:cubicBezTo>
                <a:cubicBezTo>
                  <a:pt x="2218157" y="2678699"/>
                  <a:pt x="2216058" y="2655950"/>
                  <a:pt x="2202420" y="2644741"/>
                </a:cubicBezTo>
                <a:cubicBezTo>
                  <a:pt x="2211807" y="2621908"/>
                  <a:pt x="2219565" y="2597474"/>
                  <a:pt x="2227267" y="2572958"/>
                </a:cubicBezTo>
                <a:cubicBezTo>
                  <a:pt x="2212552" y="2578480"/>
                  <a:pt x="2203552" y="2589744"/>
                  <a:pt x="2185854" y="2592284"/>
                </a:cubicBezTo>
                <a:cubicBezTo>
                  <a:pt x="2115811" y="2540407"/>
                  <a:pt x="2149742" y="2408438"/>
                  <a:pt x="2174811" y="2321719"/>
                </a:cubicBezTo>
                <a:cubicBezTo>
                  <a:pt x="2183149" y="2292840"/>
                  <a:pt x="2198472" y="2260731"/>
                  <a:pt x="2199659" y="2236132"/>
                </a:cubicBezTo>
                <a:cubicBezTo>
                  <a:pt x="2201012" y="2208137"/>
                  <a:pt x="2175391" y="2167524"/>
                  <a:pt x="2158246" y="2133980"/>
                </a:cubicBezTo>
                <a:cubicBezTo>
                  <a:pt x="2139748" y="2097812"/>
                  <a:pt x="2124812" y="2061231"/>
                  <a:pt x="2111311" y="2031827"/>
                </a:cubicBezTo>
                <a:cubicBezTo>
                  <a:pt x="2079423" y="1962447"/>
                  <a:pt x="2042289" y="1899554"/>
                  <a:pt x="2011920" y="1838567"/>
                </a:cubicBezTo>
                <a:cubicBezTo>
                  <a:pt x="1943892" y="1702041"/>
                  <a:pt x="1892788" y="1562148"/>
                  <a:pt x="1871115" y="1410632"/>
                </a:cubicBezTo>
                <a:cubicBezTo>
                  <a:pt x="1859326" y="1388103"/>
                  <a:pt x="1848034" y="1354089"/>
                  <a:pt x="1849028" y="1319523"/>
                </a:cubicBezTo>
                <a:cubicBezTo>
                  <a:pt x="1918575" y="1242964"/>
                  <a:pt x="2000572" y="1170905"/>
                  <a:pt x="2105789" y="1131784"/>
                </a:cubicBezTo>
                <a:cubicBezTo>
                  <a:pt x="2156645" y="1112872"/>
                  <a:pt x="2212331" y="1094678"/>
                  <a:pt x="2268680" y="1076567"/>
                </a:cubicBezTo>
                <a:cubicBezTo>
                  <a:pt x="2322076" y="1059394"/>
                  <a:pt x="2377183" y="1036065"/>
                  <a:pt x="2431572" y="1029632"/>
                </a:cubicBezTo>
                <a:cubicBezTo>
                  <a:pt x="2519230" y="1019251"/>
                  <a:pt x="2610200" y="1042166"/>
                  <a:pt x="2693855" y="1026871"/>
                </a:cubicBezTo>
                <a:cubicBezTo>
                  <a:pt x="2752551" y="1016131"/>
                  <a:pt x="2799430" y="961935"/>
                  <a:pt x="2856746" y="949566"/>
                </a:cubicBezTo>
                <a:cubicBezTo>
                  <a:pt x="2883443" y="943796"/>
                  <a:pt x="2939102" y="945398"/>
                  <a:pt x="2972702" y="949566"/>
                </a:cubicBezTo>
                <a:cubicBezTo>
                  <a:pt x="3008345" y="927231"/>
                  <a:pt x="3047301" y="908209"/>
                  <a:pt x="3085898" y="888827"/>
                </a:cubicBezTo>
                <a:cubicBezTo>
                  <a:pt x="3123639" y="903350"/>
                  <a:pt x="3136698" y="869584"/>
                  <a:pt x="3168724" y="875023"/>
                </a:cubicBezTo>
                <a:cubicBezTo>
                  <a:pt x="3177034" y="866768"/>
                  <a:pt x="3179105" y="852273"/>
                  <a:pt x="3188050" y="844653"/>
                </a:cubicBezTo>
                <a:cubicBezTo>
                  <a:pt x="3206106" y="843742"/>
                  <a:pt x="3214251" y="843742"/>
                  <a:pt x="3226702" y="841893"/>
                </a:cubicBezTo>
                <a:cubicBezTo>
                  <a:pt x="3264637" y="797222"/>
                  <a:pt x="3290699" y="731347"/>
                  <a:pt x="3265355" y="670719"/>
                </a:cubicBezTo>
                <a:cubicBezTo>
                  <a:pt x="3259308" y="656279"/>
                  <a:pt x="3245283" y="644960"/>
                  <a:pt x="3240507" y="629306"/>
                </a:cubicBezTo>
                <a:cubicBezTo>
                  <a:pt x="3233107" y="605010"/>
                  <a:pt x="3244289" y="572818"/>
                  <a:pt x="3234985" y="549240"/>
                </a:cubicBezTo>
                <a:cubicBezTo>
                  <a:pt x="3226537" y="527816"/>
                  <a:pt x="3200032" y="517297"/>
                  <a:pt x="3188050" y="496784"/>
                </a:cubicBezTo>
                <a:cubicBezTo>
                  <a:pt x="3182004" y="486458"/>
                  <a:pt x="3172700" y="463405"/>
                  <a:pt x="3168724" y="449849"/>
                </a:cubicBezTo>
                <a:cubicBezTo>
                  <a:pt x="3155775" y="405592"/>
                  <a:pt x="3154064" y="368100"/>
                  <a:pt x="3154920" y="325610"/>
                </a:cubicBezTo>
                <a:cubicBezTo>
                  <a:pt x="3135870" y="320613"/>
                  <a:pt x="3109862" y="335466"/>
                  <a:pt x="3085898" y="331132"/>
                </a:cubicBezTo>
                <a:cubicBezTo>
                  <a:pt x="3045562" y="286185"/>
                  <a:pt x="3023640" y="222988"/>
                  <a:pt x="3047246" y="148914"/>
                </a:cubicBezTo>
                <a:cubicBezTo>
                  <a:pt x="3054783" y="125281"/>
                  <a:pt x="3098598" y="62830"/>
                  <a:pt x="3119028" y="44001"/>
                </a:cubicBezTo>
                <a:cubicBezTo>
                  <a:pt x="3141336" y="23460"/>
                  <a:pt x="3194621" y="2202"/>
                  <a:pt x="3215659" y="5349"/>
                </a:cubicBezTo>
                <a:cubicBezTo>
                  <a:pt x="3247547" y="10125"/>
                  <a:pt x="3261738" y="43449"/>
                  <a:pt x="3287441" y="60566"/>
                </a:cubicBezTo>
                <a:cubicBezTo>
                  <a:pt x="3344481" y="50848"/>
                  <a:pt x="3398925" y="12941"/>
                  <a:pt x="3458615" y="2588"/>
                </a:cubicBezTo>
                <a:cubicBezTo>
                  <a:pt x="3514054" y="-7020"/>
                  <a:pt x="3572611" y="11478"/>
                  <a:pt x="3627028" y="35719"/>
                </a:cubicBezTo>
                <a:cubicBezTo>
                  <a:pt x="3644781" y="26691"/>
                  <a:pt x="3656514" y="32626"/>
                  <a:pt x="3679485" y="35719"/>
                </a:cubicBezTo>
                <a:cubicBezTo>
                  <a:pt x="3689037" y="48253"/>
                  <a:pt x="3699915" y="59462"/>
                  <a:pt x="3707094" y="74371"/>
                </a:cubicBezTo>
                <a:cubicBezTo>
                  <a:pt x="3761842" y="100130"/>
                  <a:pt x="3812062" y="139748"/>
                  <a:pt x="3847898" y="182045"/>
                </a:cubicBezTo>
                <a:cubicBezTo>
                  <a:pt x="3850024" y="184557"/>
                  <a:pt x="3854524" y="190438"/>
                  <a:pt x="3856181" y="193088"/>
                </a:cubicBezTo>
                <a:cubicBezTo>
                  <a:pt x="3898946" y="261282"/>
                  <a:pt x="3907671" y="347725"/>
                  <a:pt x="3947289" y="419480"/>
                </a:cubicBezTo>
                <a:close/>
              </a:path>
            </a:pathLst>
          </a:custGeom>
          <a:solidFill>
            <a:srgbClr val="000000"/>
          </a:solidFill>
          <a:ln w="27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图形 5">
            <a:extLst>
              <a:ext uri="{FF2B5EF4-FFF2-40B4-BE49-F238E27FC236}">
                <a16:creationId xmlns:a16="http://schemas.microsoft.com/office/drawing/2014/main" id="{D07BB232-0538-2467-1FD5-0617C8B53B6F}"/>
              </a:ext>
            </a:extLst>
          </p:cNvPr>
          <p:cNvGrpSpPr/>
          <p:nvPr/>
        </p:nvGrpSpPr>
        <p:grpSpPr>
          <a:xfrm>
            <a:off x="7606595" y="604434"/>
            <a:ext cx="3022170" cy="5501899"/>
            <a:chOff x="6878174" y="0"/>
            <a:chExt cx="3767070" cy="68580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4500679B-9708-431F-5871-E7F44DC48240}"/>
                </a:ext>
              </a:extLst>
            </p:cNvPr>
            <p:cNvSpPr/>
            <p:nvPr/>
          </p:nvSpPr>
          <p:spPr>
            <a:xfrm>
              <a:off x="6878174" y="0"/>
              <a:ext cx="3767070" cy="6858000"/>
            </a:xfrm>
            <a:custGeom>
              <a:avLst/>
              <a:gdLst>
                <a:gd name="connsiteX0" fmla="*/ 0 w 3767070"/>
                <a:gd name="connsiteY0" fmla="*/ 3429000 h 6858000"/>
                <a:gd name="connsiteX1" fmla="*/ 0 w 3767070"/>
                <a:gd name="connsiteY1" fmla="*/ 0 h 6858000"/>
                <a:gd name="connsiteX2" fmla="*/ 3767070 w 3767070"/>
                <a:gd name="connsiteY2" fmla="*/ 0 h 6858000"/>
                <a:gd name="connsiteX3" fmla="*/ 3767070 w 3767070"/>
                <a:gd name="connsiteY3" fmla="*/ 6858000 h 6858000"/>
                <a:gd name="connsiteX4" fmla="*/ 0 w 3767070"/>
                <a:gd name="connsiteY4" fmla="*/ 6858000 h 6858000"/>
                <a:gd name="connsiteX5" fmla="*/ 0 w 3767070"/>
                <a:gd name="connsiteY5" fmla="*/ 3429000 h 6858000"/>
                <a:gd name="connsiteX6" fmla="*/ 2276510 w 3767070"/>
                <a:gd name="connsiteY6" fmla="*/ 946597 h 6858000"/>
                <a:gd name="connsiteX7" fmla="*/ 2277527 w 3767070"/>
                <a:gd name="connsiteY7" fmla="*/ 948122 h 6858000"/>
                <a:gd name="connsiteX8" fmla="*/ 2282611 w 3767070"/>
                <a:gd name="connsiteY8" fmla="*/ 950664 h 6858000"/>
                <a:gd name="connsiteX9" fmla="*/ 2287694 w 3767070"/>
                <a:gd name="connsiteY9" fmla="*/ 953206 h 6858000"/>
                <a:gd name="connsiteX10" fmla="*/ 2288711 w 3767070"/>
                <a:gd name="connsiteY10" fmla="*/ 954731 h 6858000"/>
                <a:gd name="connsiteX11" fmla="*/ 2290236 w 3767070"/>
                <a:gd name="connsiteY11" fmla="*/ 955748 h 6858000"/>
                <a:gd name="connsiteX12" fmla="*/ 2291761 w 3767070"/>
                <a:gd name="connsiteY12" fmla="*/ 956765 h 6858000"/>
                <a:gd name="connsiteX13" fmla="*/ 2292778 w 3767070"/>
                <a:gd name="connsiteY13" fmla="*/ 958290 h 6858000"/>
                <a:gd name="connsiteX14" fmla="*/ 2239399 w 3767070"/>
                <a:gd name="connsiteY14" fmla="*/ 960832 h 6858000"/>
                <a:gd name="connsiteX15" fmla="*/ 2176868 w 3767070"/>
                <a:gd name="connsiteY15" fmla="*/ 975066 h 6858000"/>
                <a:gd name="connsiteX16" fmla="*/ 2151450 w 3767070"/>
                <a:gd name="connsiteY16" fmla="*/ 995401 h 6858000"/>
                <a:gd name="connsiteX17" fmla="*/ 2134165 w 3767070"/>
                <a:gd name="connsiteY17" fmla="*/ 1020820 h 6858000"/>
                <a:gd name="connsiteX18" fmla="*/ 2144332 w 3767070"/>
                <a:gd name="connsiteY18" fmla="*/ 1048273 h 6858000"/>
                <a:gd name="connsiteX19" fmla="*/ 2161617 w 3767070"/>
                <a:gd name="connsiteY19" fmla="*/ 1078775 h 6858000"/>
                <a:gd name="connsiteX20" fmla="*/ 2170768 w 3767070"/>
                <a:gd name="connsiteY20" fmla="*/ 1131138 h 6858000"/>
                <a:gd name="connsiteX21" fmla="*/ 2173310 w 3767070"/>
                <a:gd name="connsiteY21" fmla="*/ 1164182 h 6858000"/>
                <a:gd name="connsiteX22" fmla="*/ 2171785 w 3767070"/>
                <a:gd name="connsiteY22" fmla="*/ 1165199 h 6858000"/>
                <a:gd name="connsiteX23" fmla="*/ 2170768 w 3767070"/>
                <a:gd name="connsiteY23" fmla="*/ 1166724 h 6858000"/>
                <a:gd name="connsiteX24" fmla="*/ 2169751 w 3767070"/>
                <a:gd name="connsiteY24" fmla="*/ 1168249 h 6858000"/>
                <a:gd name="connsiteX25" fmla="*/ 2168226 w 3767070"/>
                <a:gd name="connsiteY25" fmla="*/ 1169266 h 6858000"/>
                <a:gd name="connsiteX26" fmla="*/ 2166701 w 3767070"/>
                <a:gd name="connsiteY26" fmla="*/ 1170283 h 6858000"/>
                <a:gd name="connsiteX27" fmla="*/ 2165684 w 3767070"/>
                <a:gd name="connsiteY27" fmla="*/ 1171808 h 6858000"/>
                <a:gd name="connsiteX28" fmla="*/ 2164667 w 3767070"/>
                <a:gd name="connsiteY28" fmla="*/ 1173333 h 6858000"/>
                <a:gd name="connsiteX29" fmla="*/ 2163142 w 3767070"/>
                <a:gd name="connsiteY29" fmla="*/ 1174350 h 6858000"/>
                <a:gd name="connsiteX30" fmla="*/ 2161617 w 3767070"/>
                <a:gd name="connsiteY30" fmla="*/ 1175367 h 6858000"/>
                <a:gd name="connsiteX31" fmla="*/ 2160600 w 3767070"/>
                <a:gd name="connsiteY31" fmla="*/ 1176892 h 6858000"/>
                <a:gd name="connsiteX32" fmla="*/ 2159584 w 3767070"/>
                <a:gd name="connsiteY32" fmla="*/ 1178417 h 6858000"/>
                <a:gd name="connsiteX33" fmla="*/ 2158058 w 3767070"/>
                <a:gd name="connsiteY33" fmla="*/ 1179434 h 6858000"/>
                <a:gd name="connsiteX34" fmla="*/ 2156533 w 3767070"/>
                <a:gd name="connsiteY34" fmla="*/ 1180450 h 6858000"/>
                <a:gd name="connsiteX35" fmla="*/ 2155517 w 3767070"/>
                <a:gd name="connsiteY35" fmla="*/ 1181976 h 6858000"/>
                <a:gd name="connsiteX36" fmla="*/ 2150433 w 3767070"/>
                <a:gd name="connsiteY36" fmla="*/ 1184517 h 6858000"/>
                <a:gd name="connsiteX37" fmla="*/ 2145349 w 3767070"/>
                <a:gd name="connsiteY37" fmla="*/ 1187059 h 6858000"/>
                <a:gd name="connsiteX38" fmla="*/ 2140265 w 3767070"/>
                <a:gd name="connsiteY38" fmla="*/ 1189601 h 6858000"/>
                <a:gd name="connsiteX39" fmla="*/ 2135182 w 3767070"/>
                <a:gd name="connsiteY39" fmla="*/ 1192143 h 6858000"/>
                <a:gd name="connsiteX40" fmla="*/ 2130098 w 3767070"/>
                <a:gd name="connsiteY40" fmla="*/ 1194685 h 6858000"/>
                <a:gd name="connsiteX41" fmla="*/ 2125014 w 3767070"/>
                <a:gd name="connsiteY41" fmla="*/ 1197227 h 6858000"/>
                <a:gd name="connsiteX42" fmla="*/ 2123997 w 3767070"/>
                <a:gd name="connsiteY42" fmla="*/ 1198752 h 6858000"/>
                <a:gd name="connsiteX43" fmla="*/ 2122472 w 3767070"/>
                <a:gd name="connsiteY43" fmla="*/ 1199769 h 6858000"/>
                <a:gd name="connsiteX44" fmla="*/ 2119930 w 3767070"/>
                <a:gd name="connsiteY44" fmla="*/ 1184517 h 6858000"/>
                <a:gd name="connsiteX45" fmla="*/ 2115863 w 3767070"/>
                <a:gd name="connsiteY45" fmla="*/ 1164182 h 6858000"/>
                <a:gd name="connsiteX46" fmla="*/ 2109763 w 3767070"/>
                <a:gd name="connsiteY46" fmla="*/ 1158082 h 6858000"/>
                <a:gd name="connsiteX47" fmla="*/ 2104679 w 3767070"/>
                <a:gd name="connsiteY47" fmla="*/ 1156557 h 6858000"/>
                <a:gd name="connsiteX48" fmla="*/ 2084344 w 3767070"/>
                <a:gd name="connsiteY48" fmla="*/ 1156557 h 6858000"/>
                <a:gd name="connsiteX49" fmla="*/ 2079260 w 3767070"/>
                <a:gd name="connsiteY49" fmla="*/ 1158082 h 6858000"/>
                <a:gd name="connsiteX50" fmla="*/ 2074176 w 3767070"/>
                <a:gd name="connsiteY50" fmla="*/ 1159099 h 6858000"/>
                <a:gd name="connsiteX51" fmla="*/ 2075193 w 3767070"/>
                <a:gd name="connsiteY51" fmla="*/ 1166724 h 6858000"/>
                <a:gd name="connsiteX52" fmla="*/ 2076718 w 3767070"/>
                <a:gd name="connsiteY52" fmla="*/ 1174350 h 6858000"/>
                <a:gd name="connsiteX53" fmla="*/ 2075193 w 3767070"/>
                <a:gd name="connsiteY53" fmla="*/ 1227729 h 6858000"/>
                <a:gd name="connsiteX54" fmla="*/ 2084344 w 3767070"/>
                <a:gd name="connsiteY54" fmla="*/ 1287210 h 6858000"/>
                <a:gd name="connsiteX55" fmla="*/ 2086886 w 3767070"/>
                <a:gd name="connsiteY55" fmla="*/ 1298902 h 6858000"/>
                <a:gd name="connsiteX56" fmla="*/ 2078243 w 3767070"/>
                <a:gd name="connsiteY56" fmla="*/ 1305511 h 6858000"/>
                <a:gd name="connsiteX57" fmla="*/ 2076718 w 3767070"/>
                <a:gd name="connsiteY57" fmla="*/ 1306528 h 6858000"/>
                <a:gd name="connsiteX58" fmla="*/ 2075193 w 3767070"/>
                <a:gd name="connsiteY58" fmla="*/ 1307545 h 6858000"/>
                <a:gd name="connsiteX59" fmla="*/ 2074176 w 3767070"/>
                <a:gd name="connsiteY59" fmla="*/ 1309070 h 6858000"/>
                <a:gd name="connsiteX60" fmla="*/ 2069092 w 3767070"/>
                <a:gd name="connsiteY60" fmla="*/ 1311612 h 6858000"/>
                <a:gd name="connsiteX61" fmla="*/ 2064009 w 3767070"/>
                <a:gd name="connsiteY61" fmla="*/ 1314154 h 6858000"/>
                <a:gd name="connsiteX62" fmla="*/ 2062992 w 3767070"/>
                <a:gd name="connsiteY62" fmla="*/ 1315679 h 6858000"/>
                <a:gd name="connsiteX63" fmla="*/ 2061467 w 3767070"/>
                <a:gd name="connsiteY63" fmla="*/ 1316695 h 6858000"/>
                <a:gd name="connsiteX64" fmla="*/ 2059942 w 3767070"/>
                <a:gd name="connsiteY64" fmla="*/ 1317712 h 6858000"/>
                <a:gd name="connsiteX65" fmla="*/ 2058925 w 3767070"/>
                <a:gd name="connsiteY65" fmla="*/ 1319237 h 6858000"/>
                <a:gd name="connsiteX66" fmla="*/ 2057908 w 3767070"/>
                <a:gd name="connsiteY66" fmla="*/ 1320762 h 6858000"/>
                <a:gd name="connsiteX67" fmla="*/ 2056383 w 3767070"/>
                <a:gd name="connsiteY67" fmla="*/ 1321779 h 6858000"/>
                <a:gd name="connsiteX68" fmla="*/ 2054858 w 3767070"/>
                <a:gd name="connsiteY68" fmla="*/ 1322796 h 6858000"/>
                <a:gd name="connsiteX69" fmla="*/ 2053841 w 3767070"/>
                <a:gd name="connsiteY69" fmla="*/ 1324321 h 6858000"/>
                <a:gd name="connsiteX70" fmla="*/ 2052824 w 3767070"/>
                <a:gd name="connsiteY70" fmla="*/ 1325846 h 6858000"/>
                <a:gd name="connsiteX71" fmla="*/ 2051299 w 3767070"/>
                <a:gd name="connsiteY71" fmla="*/ 1326863 h 6858000"/>
                <a:gd name="connsiteX72" fmla="*/ 2049774 w 3767070"/>
                <a:gd name="connsiteY72" fmla="*/ 1327880 h 6858000"/>
                <a:gd name="connsiteX73" fmla="*/ 2030964 w 3767070"/>
                <a:gd name="connsiteY73" fmla="*/ 1329405 h 6858000"/>
                <a:gd name="connsiteX74" fmla="*/ 1998937 w 3767070"/>
                <a:gd name="connsiteY74" fmla="*/ 1312628 h 6858000"/>
                <a:gd name="connsiteX75" fmla="*/ 1985210 w 3767070"/>
                <a:gd name="connsiteY75" fmla="*/ 1296360 h 6858000"/>
                <a:gd name="connsiteX76" fmla="*/ 1983685 w 3767070"/>
                <a:gd name="connsiteY76" fmla="*/ 1297377 h 6858000"/>
                <a:gd name="connsiteX77" fmla="*/ 1982668 w 3767070"/>
                <a:gd name="connsiteY77" fmla="*/ 1298902 h 6858000"/>
                <a:gd name="connsiteX78" fmla="*/ 1975043 w 3767070"/>
                <a:gd name="connsiteY78" fmla="*/ 1301444 h 6858000"/>
                <a:gd name="connsiteX79" fmla="*/ 1967417 w 3767070"/>
                <a:gd name="connsiteY79" fmla="*/ 1303986 h 6858000"/>
                <a:gd name="connsiteX80" fmla="*/ 1962333 w 3767070"/>
                <a:gd name="connsiteY80" fmla="*/ 1305511 h 6858000"/>
                <a:gd name="connsiteX81" fmla="*/ 1957250 w 3767070"/>
                <a:gd name="connsiteY81" fmla="*/ 1306528 h 6858000"/>
                <a:gd name="connsiteX82" fmla="*/ 1956233 w 3767070"/>
                <a:gd name="connsiteY82" fmla="*/ 1316695 h 6858000"/>
                <a:gd name="connsiteX83" fmla="*/ 1954708 w 3767070"/>
                <a:gd name="connsiteY83" fmla="*/ 1326863 h 6858000"/>
                <a:gd name="connsiteX84" fmla="*/ 1947082 w 3767070"/>
                <a:gd name="connsiteY84" fmla="*/ 1342114 h 6858000"/>
                <a:gd name="connsiteX85" fmla="*/ 1934373 w 3767070"/>
                <a:gd name="connsiteY85" fmla="*/ 1367533 h 6858000"/>
                <a:gd name="connsiteX86" fmla="*/ 1946065 w 3767070"/>
                <a:gd name="connsiteY86" fmla="*/ 1393969 h 6858000"/>
                <a:gd name="connsiteX87" fmla="*/ 1982668 w 3767070"/>
                <a:gd name="connsiteY87" fmla="*/ 1423454 h 6858000"/>
                <a:gd name="connsiteX88" fmla="*/ 2036048 w 3767070"/>
                <a:gd name="connsiteY88" fmla="*/ 1441248 h 6858000"/>
                <a:gd name="connsiteX89" fmla="*/ 2119930 w 3767070"/>
                <a:gd name="connsiteY89" fmla="*/ 1471750 h 6858000"/>
                <a:gd name="connsiteX90" fmla="*/ 2196187 w 3767070"/>
                <a:gd name="connsiteY90" fmla="*/ 1514962 h 6858000"/>
                <a:gd name="connsiteX91" fmla="*/ 2351242 w 3767070"/>
                <a:gd name="connsiteY91" fmla="*/ 1575967 h 6858000"/>
                <a:gd name="connsiteX92" fmla="*/ 2491045 w 3767070"/>
                <a:gd name="connsiteY92" fmla="*/ 1625788 h 6858000"/>
                <a:gd name="connsiteX93" fmla="*/ 2534257 w 3767070"/>
                <a:gd name="connsiteY93" fmla="*/ 1680185 h 6858000"/>
                <a:gd name="connsiteX94" fmla="*/ 2603905 w 3767070"/>
                <a:gd name="connsiteY94" fmla="*/ 1758983 h 6858000"/>
                <a:gd name="connsiteX95" fmla="*/ 2674061 w 3767070"/>
                <a:gd name="connsiteY95" fmla="*/ 1819988 h 6858000"/>
                <a:gd name="connsiteX96" fmla="*/ 2754384 w 3767070"/>
                <a:gd name="connsiteY96" fmla="*/ 1887094 h 6858000"/>
                <a:gd name="connsiteX97" fmla="*/ 2876394 w 3767070"/>
                <a:gd name="connsiteY97" fmla="*/ 1973518 h 6858000"/>
                <a:gd name="connsiteX98" fmla="*/ 2981628 w 3767070"/>
                <a:gd name="connsiteY98" fmla="*/ 2053841 h 6858000"/>
                <a:gd name="connsiteX99" fmla="*/ 3050259 w 3767070"/>
                <a:gd name="connsiteY99" fmla="*/ 2140266 h 6858000"/>
                <a:gd name="connsiteX100" fmla="*/ 3116348 w 3767070"/>
                <a:gd name="connsiteY100" fmla="*/ 2241941 h 6858000"/>
                <a:gd name="connsiteX101" fmla="*/ 3174811 w 3767070"/>
                <a:gd name="connsiteY101" fmla="*/ 2348700 h 6858000"/>
                <a:gd name="connsiteX102" fmla="*/ 3285129 w 3767070"/>
                <a:gd name="connsiteY102" fmla="*/ 2583570 h 6858000"/>
                <a:gd name="connsiteX103" fmla="*/ 3401039 w 3767070"/>
                <a:gd name="connsiteY103" fmla="*/ 2818948 h 6858000"/>
                <a:gd name="connsiteX104" fmla="*/ 3466111 w 3767070"/>
                <a:gd name="connsiteY104" fmla="*/ 2922149 h 6858000"/>
                <a:gd name="connsiteX105" fmla="*/ 3543384 w 3767070"/>
                <a:gd name="connsiteY105" fmla="*/ 3009589 h 6858000"/>
                <a:gd name="connsiteX106" fmla="*/ 3606932 w 3767070"/>
                <a:gd name="connsiteY106" fmla="*/ 3080762 h 6858000"/>
                <a:gd name="connsiteX107" fmla="*/ 3617099 w 3767070"/>
                <a:gd name="connsiteY107" fmla="*/ 3195147 h 6858000"/>
                <a:gd name="connsiteX108" fmla="*/ 3584055 w 3767070"/>
                <a:gd name="connsiteY108" fmla="*/ 3324783 h 6858000"/>
                <a:gd name="connsiteX109" fmla="*/ 3544401 w 3767070"/>
                <a:gd name="connsiteY109" fmla="*/ 3376637 h 6858000"/>
                <a:gd name="connsiteX110" fmla="*/ 3532200 w 3767070"/>
                <a:gd name="connsiteY110" fmla="*/ 3389855 h 6858000"/>
                <a:gd name="connsiteX111" fmla="*/ 3530675 w 3767070"/>
                <a:gd name="connsiteY111" fmla="*/ 3390872 h 6858000"/>
                <a:gd name="connsiteX112" fmla="*/ 3529150 w 3767070"/>
                <a:gd name="connsiteY112" fmla="*/ 3391889 h 6858000"/>
                <a:gd name="connsiteX113" fmla="*/ 3528133 w 3767070"/>
                <a:gd name="connsiteY113" fmla="*/ 3393414 h 6858000"/>
                <a:gd name="connsiteX114" fmla="*/ 3527116 w 3767070"/>
                <a:gd name="connsiteY114" fmla="*/ 3394939 h 6858000"/>
                <a:gd name="connsiteX115" fmla="*/ 3525591 w 3767070"/>
                <a:gd name="connsiteY115" fmla="*/ 3395956 h 6858000"/>
                <a:gd name="connsiteX116" fmla="*/ 3524066 w 3767070"/>
                <a:gd name="connsiteY116" fmla="*/ 3396972 h 6858000"/>
                <a:gd name="connsiteX117" fmla="*/ 3523049 w 3767070"/>
                <a:gd name="connsiteY117" fmla="*/ 3398498 h 6858000"/>
                <a:gd name="connsiteX118" fmla="*/ 3517966 w 3767070"/>
                <a:gd name="connsiteY118" fmla="*/ 3401039 h 6858000"/>
                <a:gd name="connsiteX119" fmla="*/ 3512882 w 3767070"/>
                <a:gd name="connsiteY119" fmla="*/ 3403581 h 6858000"/>
                <a:gd name="connsiteX120" fmla="*/ 3487463 w 3767070"/>
                <a:gd name="connsiteY120" fmla="*/ 3403581 h 6858000"/>
                <a:gd name="connsiteX121" fmla="*/ 3486446 w 3767070"/>
                <a:gd name="connsiteY121" fmla="*/ 3402056 h 6858000"/>
                <a:gd name="connsiteX122" fmla="*/ 3484921 w 3767070"/>
                <a:gd name="connsiteY122" fmla="*/ 3401039 h 6858000"/>
                <a:gd name="connsiteX123" fmla="*/ 3482379 w 3767070"/>
                <a:gd name="connsiteY123" fmla="*/ 3395956 h 6858000"/>
                <a:gd name="connsiteX124" fmla="*/ 3479837 w 3767070"/>
                <a:gd name="connsiteY124" fmla="*/ 3390872 h 6858000"/>
                <a:gd name="connsiteX125" fmla="*/ 3478312 w 3767070"/>
                <a:gd name="connsiteY125" fmla="*/ 3389855 h 6858000"/>
                <a:gd name="connsiteX126" fmla="*/ 3477296 w 3767070"/>
                <a:gd name="connsiteY126" fmla="*/ 3388330 h 6858000"/>
                <a:gd name="connsiteX127" fmla="*/ 3478312 w 3767070"/>
                <a:gd name="connsiteY127" fmla="*/ 3386805 h 6858000"/>
                <a:gd name="connsiteX128" fmla="*/ 3479837 w 3767070"/>
                <a:gd name="connsiteY128" fmla="*/ 3385788 h 6858000"/>
                <a:gd name="connsiteX129" fmla="*/ 3482379 w 3767070"/>
                <a:gd name="connsiteY129" fmla="*/ 3380704 h 6858000"/>
                <a:gd name="connsiteX130" fmla="*/ 3484921 w 3767070"/>
                <a:gd name="connsiteY130" fmla="*/ 3375621 h 6858000"/>
                <a:gd name="connsiteX131" fmla="*/ 3486446 w 3767070"/>
                <a:gd name="connsiteY131" fmla="*/ 3374604 h 6858000"/>
                <a:gd name="connsiteX132" fmla="*/ 3487463 w 3767070"/>
                <a:gd name="connsiteY132" fmla="*/ 3373079 h 6858000"/>
                <a:gd name="connsiteX133" fmla="*/ 3488480 w 3767070"/>
                <a:gd name="connsiteY133" fmla="*/ 3371554 h 6858000"/>
                <a:gd name="connsiteX134" fmla="*/ 3490005 w 3767070"/>
                <a:gd name="connsiteY134" fmla="*/ 3370537 h 6858000"/>
                <a:gd name="connsiteX135" fmla="*/ 3491530 w 3767070"/>
                <a:gd name="connsiteY135" fmla="*/ 3369520 h 6858000"/>
                <a:gd name="connsiteX136" fmla="*/ 3492547 w 3767070"/>
                <a:gd name="connsiteY136" fmla="*/ 3367995 h 6858000"/>
                <a:gd name="connsiteX137" fmla="*/ 3493564 w 3767070"/>
                <a:gd name="connsiteY137" fmla="*/ 3366470 h 6858000"/>
                <a:gd name="connsiteX138" fmla="*/ 3507798 w 3767070"/>
                <a:gd name="connsiteY138" fmla="*/ 3347660 h 6858000"/>
                <a:gd name="connsiteX139" fmla="*/ 3523049 w 3767070"/>
                <a:gd name="connsiteY139" fmla="*/ 3309532 h 6858000"/>
                <a:gd name="connsiteX140" fmla="*/ 3517966 w 3767070"/>
                <a:gd name="connsiteY140" fmla="*/ 3263778 h 6858000"/>
                <a:gd name="connsiteX141" fmla="*/ 3473229 w 3767070"/>
                <a:gd name="connsiteY141" fmla="*/ 3198706 h 6858000"/>
                <a:gd name="connsiteX142" fmla="*/ 3436625 w 3767070"/>
                <a:gd name="connsiteY142" fmla="*/ 3159561 h 6858000"/>
                <a:gd name="connsiteX143" fmla="*/ 3429000 w 3767070"/>
                <a:gd name="connsiteY143" fmla="*/ 3157019 h 6858000"/>
                <a:gd name="connsiteX144" fmla="*/ 3421374 w 3767070"/>
                <a:gd name="connsiteY144" fmla="*/ 3154477 h 6858000"/>
                <a:gd name="connsiteX145" fmla="*/ 3408665 w 3767070"/>
                <a:gd name="connsiteY145" fmla="*/ 3152952 h 6858000"/>
                <a:gd name="connsiteX146" fmla="*/ 3395955 w 3767070"/>
                <a:gd name="connsiteY146" fmla="*/ 3151935 h 6858000"/>
                <a:gd name="connsiteX147" fmla="*/ 3394938 w 3767070"/>
                <a:gd name="connsiteY147" fmla="*/ 3157019 h 6858000"/>
                <a:gd name="connsiteX148" fmla="*/ 3393413 w 3767070"/>
                <a:gd name="connsiteY148" fmla="*/ 3162102 h 6858000"/>
                <a:gd name="connsiteX149" fmla="*/ 3390872 w 3767070"/>
                <a:gd name="connsiteY149" fmla="*/ 3167186 h 6858000"/>
                <a:gd name="connsiteX150" fmla="*/ 3388330 w 3767070"/>
                <a:gd name="connsiteY150" fmla="*/ 3172270 h 6858000"/>
                <a:gd name="connsiteX151" fmla="*/ 3388330 w 3767070"/>
                <a:gd name="connsiteY151" fmla="*/ 3187521 h 6858000"/>
                <a:gd name="connsiteX152" fmla="*/ 3401039 w 3767070"/>
                <a:gd name="connsiteY152" fmla="*/ 3228191 h 6858000"/>
                <a:gd name="connsiteX153" fmla="*/ 3413748 w 3767070"/>
                <a:gd name="connsiteY153" fmla="*/ 3281571 h 6858000"/>
                <a:gd name="connsiteX154" fmla="*/ 3411207 w 3767070"/>
                <a:gd name="connsiteY154" fmla="*/ 3306990 h 6858000"/>
                <a:gd name="connsiteX155" fmla="*/ 3408665 w 3767070"/>
                <a:gd name="connsiteY155" fmla="*/ 3319699 h 6858000"/>
                <a:gd name="connsiteX156" fmla="*/ 3406123 w 3767070"/>
                <a:gd name="connsiteY156" fmla="*/ 3324783 h 6858000"/>
                <a:gd name="connsiteX157" fmla="*/ 3403581 w 3767070"/>
                <a:gd name="connsiteY157" fmla="*/ 3329867 h 6858000"/>
                <a:gd name="connsiteX158" fmla="*/ 3402056 w 3767070"/>
                <a:gd name="connsiteY158" fmla="*/ 3334950 h 6858000"/>
                <a:gd name="connsiteX159" fmla="*/ 3401039 w 3767070"/>
                <a:gd name="connsiteY159" fmla="*/ 3340034 h 6858000"/>
                <a:gd name="connsiteX160" fmla="*/ 3393413 w 3767070"/>
                <a:gd name="connsiteY160" fmla="*/ 3341051 h 6858000"/>
                <a:gd name="connsiteX161" fmla="*/ 3385788 w 3767070"/>
                <a:gd name="connsiteY161" fmla="*/ 3342576 h 6858000"/>
                <a:gd name="connsiteX162" fmla="*/ 3375620 w 3767070"/>
                <a:gd name="connsiteY162" fmla="*/ 3342576 h 6858000"/>
                <a:gd name="connsiteX163" fmla="*/ 3374603 w 3767070"/>
                <a:gd name="connsiteY163" fmla="*/ 3341051 h 6858000"/>
                <a:gd name="connsiteX164" fmla="*/ 3373078 w 3767070"/>
                <a:gd name="connsiteY164" fmla="*/ 3340034 h 6858000"/>
                <a:gd name="connsiteX165" fmla="*/ 3371553 w 3767070"/>
                <a:gd name="connsiteY165" fmla="*/ 3339017 h 6858000"/>
                <a:gd name="connsiteX166" fmla="*/ 3370536 w 3767070"/>
                <a:gd name="connsiteY166" fmla="*/ 3337492 h 6858000"/>
                <a:gd name="connsiteX167" fmla="*/ 3369520 w 3767070"/>
                <a:gd name="connsiteY167" fmla="*/ 3335967 h 6858000"/>
                <a:gd name="connsiteX168" fmla="*/ 3367995 w 3767070"/>
                <a:gd name="connsiteY168" fmla="*/ 3334950 h 6858000"/>
                <a:gd name="connsiteX169" fmla="*/ 3366469 w 3767070"/>
                <a:gd name="connsiteY169" fmla="*/ 3333934 h 6858000"/>
                <a:gd name="connsiteX170" fmla="*/ 3365453 w 3767070"/>
                <a:gd name="connsiteY170" fmla="*/ 3332409 h 6858000"/>
                <a:gd name="connsiteX171" fmla="*/ 3364436 w 3767070"/>
                <a:gd name="connsiteY171" fmla="*/ 3330884 h 6858000"/>
                <a:gd name="connsiteX172" fmla="*/ 3362911 w 3767070"/>
                <a:gd name="connsiteY172" fmla="*/ 3329867 h 6858000"/>
                <a:gd name="connsiteX173" fmla="*/ 3361386 w 3767070"/>
                <a:gd name="connsiteY173" fmla="*/ 3328850 h 6858000"/>
                <a:gd name="connsiteX174" fmla="*/ 3360369 w 3767070"/>
                <a:gd name="connsiteY174" fmla="*/ 3327325 h 6858000"/>
                <a:gd name="connsiteX175" fmla="*/ 3359352 w 3767070"/>
                <a:gd name="connsiteY175" fmla="*/ 3325800 h 6858000"/>
                <a:gd name="connsiteX176" fmla="*/ 3357827 w 3767070"/>
                <a:gd name="connsiteY176" fmla="*/ 3324783 h 6858000"/>
                <a:gd name="connsiteX177" fmla="*/ 3355285 w 3767070"/>
                <a:gd name="connsiteY177" fmla="*/ 3296822 h 6858000"/>
                <a:gd name="connsiteX178" fmla="*/ 3312073 w 3767070"/>
                <a:gd name="connsiteY178" fmla="*/ 3172270 h 6858000"/>
                <a:gd name="connsiteX179" fmla="*/ 3268861 w 3767070"/>
                <a:gd name="connsiteY179" fmla="*/ 2979087 h 6858000"/>
                <a:gd name="connsiteX180" fmla="*/ 3235817 w 3767070"/>
                <a:gd name="connsiteY180" fmla="*/ 2829116 h 6858000"/>
                <a:gd name="connsiteX181" fmla="*/ 3159560 w 3767070"/>
                <a:gd name="connsiteY181" fmla="*/ 2712189 h 6858000"/>
                <a:gd name="connsiteX182" fmla="*/ 3102114 w 3767070"/>
                <a:gd name="connsiteY182" fmla="*/ 2638475 h 6858000"/>
                <a:gd name="connsiteX183" fmla="*/ 3084829 w 3767070"/>
                <a:gd name="connsiteY183" fmla="*/ 2615598 h 6858000"/>
                <a:gd name="connsiteX184" fmla="*/ 3030941 w 3767070"/>
                <a:gd name="connsiteY184" fmla="*/ 2545950 h 6858000"/>
                <a:gd name="connsiteX185" fmla="*/ 2923165 w 3767070"/>
                <a:gd name="connsiteY185" fmla="*/ 2430040 h 6858000"/>
                <a:gd name="connsiteX186" fmla="*/ 2839283 w 3767070"/>
                <a:gd name="connsiteY186" fmla="*/ 2341074 h 6858000"/>
                <a:gd name="connsiteX187" fmla="*/ 2784887 w 3767070"/>
                <a:gd name="connsiteY187" fmla="*/ 2248041 h 6858000"/>
                <a:gd name="connsiteX188" fmla="*/ 2639491 w 3767070"/>
                <a:gd name="connsiteY188" fmla="*/ 2146366 h 6858000"/>
                <a:gd name="connsiteX189" fmla="*/ 2513922 w 3767070"/>
                <a:gd name="connsiteY189" fmla="*/ 2093495 h 6858000"/>
                <a:gd name="connsiteX190" fmla="*/ 2478336 w 3767070"/>
                <a:gd name="connsiteY190" fmla="*/ 2065026 h 6858000"/>
                <a:gd name="connsiteX191" fmla="*/ 2376660 w 3767070"/>
                <a:gd name="connsiteY191" fmla="*/ 2051300 h 6858000"/>
                <a:gd name="connsiteX192" fmla="*/ 2273460 w 3767070"/>
                <a:gd name="connsiteY192" fmla="*/ 2078243 h 6858000"/>
                <a:gd name="connsiteX193" fmla="*/ 2229231 w 3767070"/>
                <a:gd name="connsiteY193" fmla="*/ 2152975 h 6858000"/>
                <a:gd name="connsiteX194" fmla="*/ 2198729 w 3767070"/>
                <a:gd name="connsiteY194" fmla="*/ 2358867 h 6858000"/>
                <a:gd name="connsiteX195" fmla="*/ 2168226 w 3767070"/>
                <a:gd name="connsiteY195" fmla="*/ 2605430 h 6858000"/>
                <a:gd name="connsiteX196" fmla="*/ 2145349 w 3767070"/>
                <a:gd name="connsiteY196" fmla="*/ 2785904 h 6858000"/>
                <a:gd name="connsiteX197" fmla="*/ 2185002 w 3767070"/>
                <a:gd name="connsiteY197" fmla="*/ 3029925 h 6858000"/>
                <a:gd name="connsiteX198" fmla="*/ 2226689 w 3767070"/>
                <a:gd name="connsiteY198" fmla="*/ 3182437 h 6858000"/>
                <a:gd name="connsiteX199" fmla="*/ 2197203 w 3767070"/>
                <a:gd name="connsiteY199" fmla="*/ 3192605 h 6858000"/>
                <a:gd name="connsiteX200" fmla="*/ 2160600 w 3767070"/>
                <a:gd name="connsiteY200" fmla="*/ 3223108 h 6858000"/>
                <a:gd name="connsiteX201" fmla="*/ 2158058 w 3767070"/>
                <a:gd name="connsiteY201" fmla="*/ 3286655 h 6858000"/>
                <a:gd name="connsiteX202" fmla="*/ 2178394 w 3767070"/>
                <a:gd name="connsiteY202" fmla="*/ 3385788 h 6858000"/>
                <a:gd name="connsiteX203" fmla="*/ 2206354 w 3767070"/>
                <a:gd name="connsiteY203" fmla="*/ 3530675 h 6858000"/>
                <a:gd name="connsiteX204" fmla="*/ 2213980 w 3767070"/>
                <a:gd name="connsiteY204" fmla="*/ 3706065 h 6858000"/>
                <a:gd name="connsiteX205" fmla="*/ 2181952 w 3767070"/>
                <a:gd name="connsiteY205" fmla="*/ 3869763 h 6858000"/>
                <a:gd name="connsiteX206" fmla="*/ 2145349 w 3767070"/>
                <a:gd name="connsiteY206" fmla="*/ 3964321 h 6858000"/>
                <a:gd name="connsiteX207" fmla="*/ 2130098 w 3767070"/>
                <a:gd name="connsiteY207" fmla="*/ 3980589 h 6858000"/>
                <a:gd name="connsiteX208" fmla="*/ 2107221 w 3767070"/>
                <a:gd name="connsiteY208" fmla="*/ 4004991 h 6858000"/>
                <a:gd name="connsiteX209" fmla="*/ 2039607 w 3767070"/>
                <a:gd name="connsiteY209" fmla="*/ 4073113 h 6858000"/>
                <a:gd name="connsiteX210" fmla="*/ 1980127 w 3767070"/>
                <a:gd name="connsiteY210" fmla="*/ 4143269 h 6858000"/>
                <a:gd name="connsiteX211" fmla="*/ 1975043 w 3767070"/>
                <a:gd name="connsiteY211" fmla="*/ 4255112 h 6858000"/>
                <a:gd name="connsiteX212" fmla="*/ 1997920 w 3767070"/>
                <a:gd name="connsiteY212" fmla="*/ 4425418 h 6858000"/>
                <a:gd name="connsiteX213" fmla="*/ 2042657 w 3767070"/>
                <a:gd name="connsiteY213" fmla="*/ 4566239 h 6858000"/>
                <a:gd name="connsiteX214" fmla="*/ 2076718 w 3767070"/>
                <a:gd name="connsiteY214" fmla="*/ 4633853 h 6858000"/>
                <a:gd name="connsiteX215" fmla="*/ 2165684 w 3767070"/>
                <a:gd name="connsiteY215" fmla="*/ 4646562 h 6858000"/>
                <a:gd name="connsiteX216" fmla="*/ 2282611 w 3767070"/>
                <a:gd name="connsiteY216" fmla="*/ 4661813 h 6858000"/>
                <a:gd name="connsiteX217" fmla="*/ 2343616 w 3767070"/>
                <a:gd name="connsiteY217" fmla="*/ 4687232 h 6858000"/>
                <a:gd name="connsiteX218" fmla="*/ 2417330 w 3767070"/>
                <a:gd name="connsiteY218" fmla="*/ 4745696 h 6858000"/>
                <a:gd name="connsiteX219" fmla="*/ 2503754 w 3767070"/>
                <a:gd name="connsiteY219" fmla="*/ 4821952 h 6858000"/>
                <a:gd name="connsiteX220" fmla="*/ 2559676 w 3767070"/>
                <a:gd name="connsiteY220" fmla="*/ 4860080 h 6858000"/>
                <a:gd name="connsiteX221" fmla="*/ 2587637 w 3767070"/>
                <a:gd name="connsiteY221" fmla="*/ 4870248 h 6858000"/>
                <a:gd name="connsiteX222" fmla="*/ 2597804 w 3767070"/>
                <a:gd name="connsiteY222" fmla="*/ 4872790 h 6858000"/>
                <a:gd name="connsiteX223" fmla="*/ 2602888 w 3767070"/>
                <a:gd name="connsiteY223" fmla="*/ 4872790 h 6858000"/>
                <a:gd name="connsiteX224" fmla="*/ 2603905 w 3767070"/>
                <a:gd name="connsiteY224" fmla="*/ 4871265 h 6858000"/>
                <a:gd name="connsiteX225" fmla="*/ 2657793 w 3767070"/>
                <a:gd name="connsiteY225" fmla="*/ 4763489 h 6858000"/>
                <a:gd name="connsiteX226" fmla="*/ 2724898 w 3767070"/>
                <a:gd name="connsiteY226" fmla="*/ 4652663 h 6858000"/>
                <a:gd name="connsiteX227" fmla="*/ 2775736 w 3767070"/>
                <a:gd name="connsiteY227" fmla="*/ 4641478 h 6858000"/>
                <a:gd name="connsiteX228" fmla="*/ 2846909 w 3767070"/>
                <a:gd name="connsiteY228" fmla="*/ 4642495 h 6858000"/>
                <a:gd name="connsiteX229" fmla="*/ 2908931 w 3767070"/>
                <a:gd name="connsiteY229" fmla="*/ 4682149 h 6858000"/>
                <a:gd name="connsiteX230" fmla="*/ 2961293 w 3767070"/>
                <a:gd name="connsiteY230" fmla="*/ 4763489 h 6858000"/>
                <a:gd name="connsiteX231" fmla="*/ 2994338 w 3767070"/>
                <a:gd name="connsiteY231" fmla="*/ 4857538 h 6858000"/>
                <a:gd name="connsiteX232" fmla="*/ 2991796 w 3767070"/>
                <a:gd name="connsiteY232" fmla="*/ 4926169 h 6858000"/>
                <a:gd name="connsiteX233" fmla="*/ 2981628 w 3767070"/>
                <a:gd name="connsiteY233" fmla="*/ 4982091 h 6858000"/>
                <a:gd name="connsiteX234" fmla="*/ 3044159 w 3767070"/>
                <a:gd name="connsiteY234" fmla="*/ 5074615 h 6858000"/>
                <a:gd name="connsiteX235" fmla="*/ 3130583 w 3767070"/>
                <a:gd name="connsiteY235" fmla="*/ 5171207 h 6858000"/>
                <a:gd name="connsiteX236" fmla="*/ 3172270 w 3767070"/>
                <a:gd name="connsiteY236" fmla="*/ 5259156 h 6858000"/>
                <a:gd name="connsiteX237" fmla="*/ 3190063 w 3767070"/>
                <a:gd name="connsiteY237" fmla="*/ 5386250 h 6858000"/>
                <a:gd name="connsiteX238" fmla="*/ 3179895 w 3767070"/>
                <a:gd name="connsiteY238" fmla="*/ 5487925 h 6858000"/>
                <a:gd name="connsiteX239" fmla="*/ 3163119 w 3767070"/>
                <a:gd name="connsiteY239" fmla="*/ 5518428 h 6858000"/>
                <a:gd name="connsiteX240" fmla="*/ 3147868 w 3767070"/>
                <a:gd name="connsiteY240" fmla="*/ 5538763 h 6858000"/>
                <a:gd name="connsiteX241" fmla="*/ 3115331 w 3767070"/>
                <a:gd name="connsiteY241" fmla="*/ 5572824 h 6858000"/>
                <a:gd name="connsiteX242" fmla="*/ 3065511 w 3767070"/>
                <a:gd name="connsiteY242" fmla="*/ 5592143 h 6858000"/>
                <a:gd name="connsiteX243" fmla="*/ 3024840 w 3767070"/>
                <a:gd name="connsiteY243" fmla="*/ 5587059 h 6858000"/>
                <a:gd name="connsiteX244" fmla="*/ 2961293 w 3767070"/>
                <a:gd name="connsiteY244" fmla="*/ 5520970 h 6858000"/>
                <a:gd name="connsiteX245" fmla="*/ 2896729 w 3767070"/>
                <a:gd name="connsiteY245" fmla="*/ 5433529 h 6858000"/>
                <a:gd name="connsiteX246" fmla="*/ 2866227 w 3767070"/>
                <a:gd name="connsiteY246" fmla="*/ 5392859 h 6858000"/>
                <a:gd name="connsiteX247" fmla="*/ 2836741 w 3767070"/>
                <a:gd name="connsiteY247" fmla="*/ 5364390 h 6858000"/>
                <a:gd name="connsiteX248" fmla="*/ 2812339 w 3767070"/>
                <a:gd name="connsiteY248" fmla="*/ 5343038 h 6858000"/>
                <a:gd name="connsiteX249" fmla="*/ 2792004 w 3767070"/>
                <a:gd name="connsiteY249" fmla="*/ 5333887 h 6858000"/>
                <a:gd name="connsiteX250" fmla="*/ 2769635 w 3767070"/>
                <a:gd name="connsiteY250" fmla="*/ 5342022 h 6858000"/>
                <a:gd name="connsiteX251" fmla="*/ 2736083 w 3767070"/>
                <a:gd name="connsiteY251" fmla="*/ 5354222 h 6858000"/>
                <a:gd name="connsiteX252" fmla="*/ 2686770 w 3767070"/>
                <a:gd name="connsiteY252" fmla="*/ 5348122 h 6858000"/>
                <a:gd name="connsiteX253" fmla="*/ 2644575 w 3767070"/>
                <a:gd name="connsiteY253" fmla="*/ 5331854 h 6858000"/>
                <a:gd name="connsiteX254" fmla="*/ 2618139 w 3767070"/>
                <a:gd name="connsiteY254" fmla="*/ 5284575 h 6858000"/>
                <a:gd name="connsiteX255" fmla="*/ 2585095 w 3767070"/>
                <a:gd name="connsiteY255" fmla="*/ 5223570 h 6858000"/>
                <a:gd name="connsiteX256" fmla="*/ 2466643 w 3767070"/>
                <a:gd name="connsiteY256" fmla="*/ 5166123 h 6858000"/>
                <a:gd name="connsiteX257" fmla="*/ 2244482 w 3767070"/>
                <a:gd name="connsiteY257" fmla="*/ 5106643 h 6858000"/>
                <a:gd name="connsiteX258" fmla="*/ 1987752 w 3767070"/>
                <a:gd name="connsiteY258" fmla="*/ 5071057 h 6858000"/>
                <a:gd name="connsiteX259" fmla="*/ 1827614 w 3767070"/>
                <a:gd name="connsiteY259" fmla="*/ 5048180 h 6858000"/>
                <a:gd name="connsiteX260" fmla="*/ 1752882 w 3767070"/>
                <a:gd name="connsiteY260" fmla="*/ 4962772 h 6858000"/>
                <a:gd name="connsiteX261" fmla="*/ 1693911 w 3767070"/>
                <a:gd name="connsiteY261" fmla="*/ 4880415 h 6858000"/>
                <a:gd name="connsiteX262" fmla="*/ 1681710 w 3767070"/>
                <a:gd name="connsiteY262" fmla="*/ 4865164 h 6858000"/>
                <a:gd name="connsiteX263" fmla="*/ 1658324 w 3767070"/>
                <a:gd name="connsiteY263" fmla="*/ 4835678 h 6858000"/>
                <a:gd name="connsiteX264" fmla="*/ 1614096 w 3767070"/>
                <a:gd name="connsiteY264" fmla="*/ 4779757 h 6858000"/>
                <a:gd name="connsiteX265" fmla="*/ 1586135 w 3767070"/>
                <a:gd name="connsiteY265" fmla="*/ 4747221 h 6858000"/>
                <a:gd name="connsiteX266" fmla="*/ 1541398 w 3767070"/>
                <a:gd name="connsiteY266" fmla="*/ 4698417 h 6858000"/>
                <a:gd name="connsiteX267" fmla="*/ 1502253 w 3767070"/>
                <a:gd name="connsiteY267" fmla="*/ 4651646 h 6858000"/>
                <a:gd name="connsiteX268" fmla="*/ 1500728 w 3767070"/>
                <a:gd name="connsiteY268" fmla="*/ 4650629 h 6858000"/>
                <a:gd name="connsiteX269" fmla="*/ 1499711 w 3767070"/>
                <a:gd name="connsiteY269" fmla="*/ 4649104 h 6858000"/>
                <a:gd name="connsiteX270" fmla="*/ 1489543 w 3767070"/>
                <a:gd name="connsiteY270" fmla="*/ 4649104 h 6858000"/>
                <a:gd name="connsiteX271" fmla="*/ 1488526 w 3767070"/>
                <a:gd name="connsiteY271" fmla="*/ 4650629 h 6858000"/>
                <a:gd name="connsiteX272" fmla="*/ 1487001 w 3767070"/>
                <a:gd name="connsiteY272" fmla="*/ 4651646 h 6858000"/>
                <a:gd name="connsiteX273" fmla="*/ 1485476 w 3767070"/>
                <a:gd name="connsiteY273" fmla="*/ 4652663 h 6858000"/>
                <a:gd name="connsiteX274" fmla="*/ 1484459 w 3767070"/>
                <a:gd name="connsiteY274" fmla="*/ 4654188 h 6858000"/>
                <a:gd name="connsiteX275" fmla="*/ 1483443 w 3767070"/>
                <a:gd name="connsiteY275" fmla="*/ 4655713 h 6858000"/>
                <a:gd name="connsiteX276" fmla="*/ 1481918 w 3767070"/>
                <a:gd name="connsiteY276" fmla="*/ 4656730 h 6858000"/>
                <a:gd name="connsiteX277" fmla="*/ 1479376 w 3767070"/>
                <a:gd name="connsiteY277" fmla="*/ 4661813 h 6858000"/>
                <a:gd name="connsiteX278" fmla="*/ 1444806 w 3767070"/>
                <a:gd name="connsiteY278" fmla="*/ 4703500 h 6858000"/>
                <a:gd name="connsiteX279" fmla="*/ 1404136 w 3767070"/>
                <a:gd name="connsiteY279" fmla="*/ 4762472 h 6858000"/>
                <a:gd name="connsiteX280" fmla="*/ 1395494 w 3767070"/>
                <a:gd name="connsiteY280" fmla="*/ 4819410 h 6858000"/>
                <a:gd name="connsiteX281" fmla="*/ 1431080 w 3767070"/>
                <a:gd name="connsiteY281" fmla="*/ 4964298 h 6858000"/>
                <a:gd name="connsiteX282" fmla="*/ 1481918 w 3767070"/>
                <a:gd name="connsiteY282" fmla="*/ 5144771 h 6858000"/>
                <a:gd name="connsiteX283" fmla="*/ 1499711 w 3767070"/>
                <a:gd name="connsiteY283" fmla="*/ 5299826 h 6858000"/>
                <a:gd name="connsiteX284" fmla="*/ 1489543 w 3767070"/>
                <a:gd name="connsiteY284" fmla="*/ 5447255 h 6858000"/>
                <a:gd name="connsiteX285" fmla="*/ 1433622 w 3767070"/>
                <a:gd name="connsiteY285" fmla="*/ 5693818 h 6858000"/>
                <a:gd name="connsiteX286" fmla="*/ 1370075 w 3767070"/>
                <a:gd name="connsiteY286" fmla="*/ 5981051 h 6858000"/>
                <a:gd name="connsiteX287" fmla="*/ 1354823 w 3767070"/>
                <a:gd name="connsiteY287" fmla="*/ 6161524 h 6858000"/>
                <a:gd name="connsiteX288" fmla="*/ 1377700 w 3767070"/>
                <a:gd name="connsiteY288" fmla="*/ 6339456 h 6858000"/>
                <a:gd name="connsiteX289" fmla="*/ 1395494 w 3767070"/>
                <a:gd name="connsiteY289" fmla="*/ 6527555 h 6858000"/>
                <a:gd name="connsiteX290" fmla="*/ 1385326 w 3767070"/>
                <a:gd name="connsiteY290" fmla="*/ 6669901 h 6858000"/>
                <a:gd name="connsiteX291" fmla="*/ 1292293 w 3767070"/>
                <a:gd name="connsiteY291" fmla="*/ 6734973 h 6858000"/>
                <a:gd name="connsiteX292" fmla="*/ 1195702 w 3767070"/>
                <a:gd name="connsiteY292" fmla="*/ 6755308 h 6858000"/>
                <a:gd name="connsiteX293" fmla="*/ 1142830 w 3767070"/>
                <a:gd name="connsiteY293" fmla="*/ 6770560 h 6858000"/>
                <a:gd name="connsiteX294" fmla="*/ 978625 w 3767070"/>
                <a:gd name="connsiteY294" fmla="*/ 6741074 h 6858000"/>
                <a:gd name="connsiteX295" fmla="*/ 787984 w 3767070"/>
                <a:gd name="connsiteY295" fmla="*/ 6680068 h 6858000"/>
                <a:gd name="connsiteX296" fmla="*/ 705627 w 3767070"/>
                <a:gd name="connsiteY296" fmla="*/ 6633298 h 6858000"/>
                <a:gd name="connsiteX297" fmla="*/ 688850 w 3767070"/>
                <a:gd name="connsiteY297" fmla="*/ 6580935 h 6858000"/>
                <a:gd name="connsiteX298" fmla="*/ 699018 w 3767070"/>
                <a:gd name="connsiteY298" fmla="*/ 6530097 h 6858000"/>
                <a:gd name="connsiteX299" fmla="*/ 733079 w 3767070"/>
                <a:gd name="connsiteY299" fmla="*/ 6485869 h 6858000"/>
                <a:gd name="connsiteX300" fmla="*/ 810861 w 3767070"/>
                <a:gd name="connsiteY300" fmla="*/ 6436048 h 6858000"/>
                <a:gd name="connsiteX301" fmla="*/ 924229 w 3767070"/>
                <a:gd name="connsiteY301" fmla="*/ 6353691 h 6858000"/>
                <a:gd name="connsiteX302" fmla="*/ 1004044 w 3767070"/>
                <a:gd name="connsiteY302" fmla="*/ 6245406 h 6858000"/>
                <a:gd name="connsiteX303" fmla="*/ 1034546 w 3767070"/>
                <a:gd name="connsiteY303" fmla="*/ 6179318 h 6858000"/>
                <a:gd name="connsiteX304" fmla="*/ 1062507 w 3767070"/>
                <a:gd name="connsiteY304" fmla="*/ 6133564 h 6858000"/>
                <a:gd name="connsiteX305" fmla="*/ 1095551 w 3767070"/>
                <a:gd name="connsiteY305" fmla="*/ 6059849 h 6858000"/>
                <a:gd name="connsiteX306" fmla="*/ 1110803 w 3767070"/>
                <a:gd name="connsiteY306" fmla="*/ 5940381 h 6858000"/>
                <a:gd name="connsiteX307" fmla="*/ 1095551 w 3767070"/>
                <a:gd name="connsiteY307" fmla="*/ 5782784 h 6858000"/>
                <a:gd name="connsiteX308" fmla="*/ 1059965 w 3767070"/>
                <a:gd name="connsiteY308" fmla="*/ 5587059 h 6858000"/>
                <a:gd name="connsiteX309" fmla="*/ 1039630 w 3767070"/>
                <a:gd name="connsiteY309" fmla="*/ 5381166 h 6858000"/>
                <a:gd name="connsiteX310" fmla="*/ 1044714 w 3767070"/>
                <a:gd name="connsiteY310" fmla="*/ 5271865 h 6858000"/>
                <a:gd name="connsiteX311" fmla="*/ 1052339 w 3767070"/>
                <a:gd name="connsiteY311" fmla="*/ 5215944 h 6858000"/>
                <a:gd name="connsiteX312" fmla="*/ 1034546 w 3767070"/>
                <a:gd name="connsiteY312" fmla="*/ 5040554 h 6858000"/>
                <a:gd name="connsiteX313" fmla="*/ 998960 w 3767070"/>
                <a:gd name="connsiteY313" fmla="*/ 4857538 h 6858000"/>
                <a:gd name="connsiteX314" fmla="*/ 970999 w 3767070"/>
                <a:gd name="connsiteY314" fmla="*/ 4771114 h 6858000"/>
                <a:gd name="connsiteX315" fmla="*/ 953206 w 3767070"/>
                <a:gd name="connsiteY315" fmla="*/ 4671981 h 6858000"/>
                <a:gd name="connsiteX316" fmla="*/ 960832 w 3767070"/>
                <a:gd name="connsiteY316" fmla="*/ 4570306 h 6858000"/>
                <a:gd name="connsiteX317" fmla="*/ 1029462 w 3767070"/>
                <a:gd name="connsiteY317" fmla="*/ 4425418 h 6858000"/>
                <a:gd name="connsiteX318" fmla="*/ 1118428 w 3767070"/>
                <a:gd name="connsiteY318" fmla="*/ 4262738 h 6858000"/>
                <a:gd name="connsiteX319" fmla="*/ 1195702 w 3767070"/>
                <a:gd name="connsiteY319" fmla="*/ 4132085 h 6858000"/>
                <a:gd name="connsiteX320" fmla="*/ 1244506 w 3767070"/>
                <a:gd name="connsiteY320" fmla="*/ 4040577 h 6858000"/>
                <a:gd name="connsiteX321" fmla="*/ 1217562 w 3767070"/>
                <a:gd name="connsiteY321" fmla="*/ 3904332 h 6858000"/>
                <a:gd name="connsiteX322" fmla="*/ 1146389 w 3767070"/>
                <a:gd name="connsiteY322" fmla="*/ 3594223 h 6858000"/>
                <a:gd name="connsiteX323" fmla="*/ 1087926 w 3767070"/>
                <a:gd name="connsiteY323" fmla="*/ 3197689 h 6858000"/>
                <a:gd name="connsiteX324" fmla="*/ 1054881 w 3767070"/>
                <a:gd name="connsiteY324" fmla="*/ 2981629 h 6858000"/>
                <a:gd name="connsiteX325" fmla="*/ 966932 w 3767070"/>
                <a:gd name="connsiteY325" fmla="*/ 2919098 h 6858000"/>
                <a:gd name="connsiteX326" fmla="*/ 851531 w 3767070"/>
                <a:gd name="connsiteY326" fmla="*/ 2846909 h 6858000"/>
                <a:gd name="connsiteX327" fmla="*/ 797134 w 3767070"/>
                <a:gd name="connsiteY327" fmla="*/ 2812339 h 6858000"/>
                <a:gd name="connsiteX328" fmla="*/ 783917 w 3767070"/>
                <a:gd name="connsiteY328" fmla="*/ 2773194 h 6858000"/>
                <a:gd name="connsiteX329" fmla="*/ 800693 w 3767070"/>
                <a:gd name="connsiteY329" fmla="*/ 2735066 h 6858000"/>
                <a:gd name="connsiteX330" fmla="*/ 829670 w 3767070"/>
                <a:gd name="connsiteY330" fmla="*/ 2689312 h 6858000"/>
                <a:gd name="connsiteX331" fmla="*/ 843905 w 3767070"/>
                <a:gd name="connsiteY331" fmla="*/ 2569844 h 6858000"/>
                <a:gd name="connsiteX332" fmla="*/ 841363 w 3767070"/>
                <a:gd name="connsiteY332" fmla="*/ 2460543 h 6858000"/>
                <a:gd name="connsiteX333" fmla="*/ 805777 w 3767070"/>
                <a:gd name="connsiteY333" fmla="*/ 2346158 h 6858000"/>
                <a:gd name="connsiteX334" fmla="*/ 775274 w 3767070"/>
                <a:gd name="connsiteY334" fmla="*/ 2257192 h 6858000"/>
                <a:gd name="connsiteX335" fmla="*/ 772732 w 3767070"/>
                <a:gd name="connsiteY335" fmla="*/ 2249566 h 6858000"/>
                <a:gd name="connsiteX336" fmla="*/ 770190 w 3767070"/>
                <a:gd name="connsiteY336" fmla="*/ 2241941 h 6858000"/>
                <a:gd name="connsiteX337" fmla="*/ 768665 w 3767070"/>
                <a:gd name="connsiteY337" fmla="*/ 2242958 h 6858000"/>
                <a:gd name="connsiteX338" fmla="*/ 767649 w 3767070"/>
                <a:gd name="connsiteY338" fmla="*/ 2244483 h 6858000"/>
                <a:gd name="connsiteX339" fmla="*/ 762565 w 3767070"/>
                <a:gd name="connsiteY339" fmla="*/ 2247025 h 6858000"/>
                <a:gd name="connsiteX340" fmla="*/ 757481 w 3767070"/>
                <a:gd name="connsiteY340" fmla="*/ 2249566 h 6858000"/>
                <a:gd name="connsiteX341" fmla="*/ 756464 w 3767070"/>
                <a:gd name="connsiteY341" fmla="*/ 2251092 h 6858000"/>
                <a:gd name="connsiteX342" fmla="*/ 754939 w 3767070"/>
                <a:gd name="connsiteY342" fmla="*/ 2252108 h 6858000"/>
                <a:gd name="connsiteX343" fmla="*/ 753414 w 3767070"/>
                <a:gd name="connsiteY343" fmla="*/ 2253125 h 6858000"/>
                <a:gd name="connsiteX344" fmla="*/ 752397 w 3767070"/>
                <a:gd name="connsiteY344" fmla="*/ 2254650 h 6858000"/>
                <a:gd name="connsiteX345" fmla="*/ 751381 w 3767070"/>
                <a:gd name="connsiteY345" fmla="*/ 2256175 h 6858000"/>
                <a:gd name="connsiteX346" fmla="*/ 749855 w 3767070"/>
                <a:gd name="connsiteY346" fmla="*/ 2257192 h 6858000"/>
                <a:gd name="connsiteX347" fmla="*/ 748330 w 3767070"/>
                <a:gd name="connsiteY347" fmla="*/ 2258209 h 6858000"/>
                <a:gd name="connsiteX348" fmla="*/ 747314 w 3767070"/>
                <a:gd name="connsiteY348" fmla="*/ 2259734 h 6858000"/>
                <a:gd name="connsiteX349" fmla="*/ 746297 w 3767070"/>
                <a:gd name="connsiteY349" fmla="*/ 2261259 h 6858000"/>
                <a:gd name="connsiteX350" fmla="*/ 697493 w 3767070"/>
                <a:gd name="connsiteY350" fmla="*/ 2303963 h 6858000"/>
                <a:gd name="connsiteX351" fmla="*/ 602426 w 3767070"/>
                <a:gd name="connsiteY351" fmla="*/ 2389370 h 6858000"/>
                <a:gd name="connsiteX352" fmla="*/ 505835 w 3767070"/>
                <a:gd name="connsiteY352" fmla="*/ 2470710 h 6858000"/>
                <a:gd name="connsiteX353" fmla="*/ 420936 w 3767070"/>
                <a:gd name="connsiteY353" fmla="*/ 2530699 h 6858000"/>
                <a:gd name="connsiteX354" fmla="*/ 326378 w 3767070"/>
                <a:gd name="connsiteY354" fmla="*/ 2556117 h 6858000"/>
                <a:gd name="connsiteX355" fmla="*/ 256730 w 3767070"/>
                <a:gd name="connsiteY355" fmla="*/ 2554592 h 6858000"/>
                <a:gd name="connsiteX356" fmla="*/ 228769 w 3767070"/>
                <a:gd name="connsiteY356" fmla="*/ 2529174 h 6858000"/>
                <a:gd name="connsiteX357" fmla="*/ 204367 w 3767070"/>
                <a:gd name="connsiteY357" fmla="*/ 2466643 h 6858000"/>
                <a:gd name="connsiteX358" fmla="*/ 205892 w 3767070"/>
                <a:gd name="connsiteY358" fmla="*/ 2369035 h 6858000"/>
                <a:gd name="connsiteX359" fmla="*/ 241479 w 3767070"/>
                <a:gd name="connsiteY359" fmla="*/ 2259734 h 6858000"/>
                <a:gd name="connsiteX360" fmla="*/ 266898 w 3767070"/>
                <a:gd name="connsiteY360" fmla="*/ 2175852 h 6858000"/>
                <a:gd name="connsiteX361" fmla="*/ 236395 w 3767070"/>
                <a:gd name="connsiteY361" fmla="*/ 2102137 h 6858000"/>
                <a:gd name="connsiteX362" fmla="*/ 205892 w 3767070"/>
                <a:gd name="connsiteY362" fmla="*/ 2025881 h 6858000"/>
                <a:gd name="connsiteX363" fmla="*/ 213518 w 3767070"/>
                <a:gd name="connsiteY363" fmla="*/ 1982669 h 6858000"/>
                <a:gd name="connsiteX364" fmla="*/ 237920 w 3767070"/>
                <a:gd name="connsiteY364" fmla="*/ 1966401 h 6858000"/>
                <a:gd name="connsiteX365" fmla="*/ 264356 w 3767070"/>
                <a:gd name="connsiteY365" fmla="*/ 1939457 h 6858000"/>
                <a:gd name="connsiteX366" fmla="*/ 294858 w 3767070"/>
                <a:gd name="connsiteY366" fmla="*/ 1906412 h 6858000"/>
                <a:gd name="connsiteX367" fmla="*/ 330445 w 3767070"/>
                <a:gd name="connsiteY367" fmla="*/ 1878452 h 6858000"/>
                <a:gd name="connsiteX368" fmla="*/ 358405 w 3767070"/>
                <a:gd name="connsiteY368" fmla="*/ 1831173 h 6858000"/>
                <a:gd name="connsiteX369" fmla="*/ 381282 w 3767070"/>
                <a:gd name="connsiteY369" fmla="*/ 1793553 h 6858000"/>
                <a:gd name="connsiteX370" fmla="*/ 419411 w 3767070"/>
                <a:gd name="connsiteY370" fmla="*/ 1784402 h 6858000"/>
                <a:gd name="connsiteX371" fmla="*/ 460081 w 3767070"/>
                <a:gd name="connsiteY371" fmla="*/ 1788469 h 6858000"/>
                <a:gd name="connsiteX372" fmla="*/ 478891 w 3767070"/>
                <a:gd name="connsiteY372" fmla="*/ 1827614 h 6858000"/>
                <a:gd name="connsiteX373" fmla="*/ 498209 w 3767070"/>
                <a:gd name="connsiteY373" fmla="*/ 1878452 h 6858000"/>
                <a:gd name="connsiteX374" fmla="*/ 523628 w 3767070"/>
                <a:gd name="connsiteY374" fmla="*/ 1939457 h 6858000"/>
                <a:gd name="connsiteX375" fmla="*/ 536337 w 3767070"/>
                <a:gd name="connsiteY375" fmla="*/ 1982669 h 6858000"/>
                <a:gd name="connsiteX376" fmla="*/ 538879 w 3767070"/>
                <a:gd name="connsiteY376" fmla="*/ 1990294 h 6858000"/>
                <a:gd name="connsiteX377" fmla="*/ 541421 w 3767070"/>
                <a:gd name="connsiteY377" fmla="*/ 1997920 h 6858000"/>
                <a:gd name="connsiteX378" fmla="*/ 542946 w 3767070"/>
                <a:gd name="connsiteY378" fmla="*/ 1998937 h 6858000"/>
                <a:gd name="connsiteX379" fmla="*/ 543963 w 3767070"/>
                <a:gd name="connsiteY379" fmla="*/ 2000462 h 6858000"/>
                <a:gd name="connsiteX380" fmla="*/ 554130 w 3767070"/>
                <a:gd name="connsiteY380" fmla="*/ 2000462 h 6858000"/>
                <a:gd name="connsiteX381" fmla="*/ 555147 w 3767070"/>
                <a:gd name="connsiteY381" fmla="*/ 1998937 h 6858000"/>
                <a:gd name="connsiteX382" fmla="*/ 556672 w 3767070"/>
                <a:gd name="connsiteY382" fmla="*/ 1997920 h 6858000"/>
                <a:gd name="connsiteX383" fmla="*/ 558197 w 3767070"/>
                <a:gd name="connsiteY383" fmla="*/ 1996903 h 6858000"/>
                <a:gd name="connsiteX384" fmla="*/ 559214 w 3767070"/>
                <a:gd name="connsiteY384" fmla="*/ 1995378 h 6858000"/>
                <a:gd name="connsiteX385" fmla="*/ 564298 w 3767070"/>
                <a:gd name="connsiteY385" fmla="*/ 1992836 h 6858000"/>
                <a:gd name="connsiteX386" fmla="*/ 569382 w 3767070"/>
                <a:gd name="connsiteY386" fmla="*/ 1990294 h 6858000"/>
                <a:gd name="connsiteX387" fmla="*/ 574465 w 3767070"/>
                <a:gd name="connsiteY387" fmla="*/ 1987752 h 6858000"/>
                <a:gd name="connsiteX388" fmla="*/ 579549 w 3767070"/>
                <a:gd name="connsiteY388" fmla="*/ 1985211 h 6858000"/>
                <a:gd name="connsiteX389" fmla="*/ 580566 w 3767070"/>
                <a:gd name="connsiteY389" fmla="*/ 1983686 h 6858000"/>
                <a:gd name="connsiteX390" fmla="*/ 590734 w 3767070"/>
                <a:gd name="connsiteY390" fmla="*/ 1976568 h 6858000"/>
                <a:gd name="connsiteX391" fmla="*/ 624286 w 3767070"/>
                <a:gd name="connsiteY391" fmla="*/ 1927764 h 6858000"/>
                <a:gd name="connsiteX392" fmla="*/ 678683 w 3767070"/>
                <a:gd name="connsiteY392" fmla="*/ 1840323 h 6858000"/>
                <a:gd name="connsiteX393" fmla="*/ 752397 w 3767070"/>
                <a:gd name="connsiteY393" fmla="*/ 1743732 h 6858000"/>
                <a:gd name="connsiteX394" fmla="*/ 814419 w 3767070"/>
                <a:gd name="connsiteY394" fmla="*/ 1680185 h 6858000"/>
                <a:gd name="connsiteX395" fmla="*/ 846447 w 3767070"/>
                <a:gd name="connsiteY395" fmla="*/ 1651207 h 6858000"/>
                <a:gd name="connsiteX396" fmla="*/ 917620 w 3767070"/>
                <a:gd name="connsiteY396" fmla="*/ 1596303 h 6858000"/>
                <a:gd name="connsiteX397" fmla="*/ 1032004 w 3767070"/>
                <a:gd name="connsiteY397" fmla="*/ 1537839 h 6858000"/>
                <a:gd name="connsiteX398" fmla="*/ 1176892 w 3767070"/>
                <a:gd name="connsiteY398" fmla="*/ 1507337 h 6858000"/>
                <a:gd name="connsiteX399" fmla="*/ 1324321 w 3767070"/>
                <a:gd name="connsiteY399" fmla="*/ 1480393 h 6858000"/>
                <a:gd name="connsiteX400" fmla="*/ 1388885 w 3767070"/>
                <a:gd name="connsiteY400" fmla="*/ 1453957 h 6858000"/>
                <a:gd name="connsiteX401" fmla="*/ 1395494 w 3767070"/>
                <a:gd name="connsiteY401" fmla="*/ 1443790 h 6858000"/>
                <a:gd name="connsiteX402" fmla="*/ 1397019 w 3767070"/>
                <a:gd name="connsiteY402" fmla="*/ 1442773 h 6858000"/>
                <a:gd name="connsiteX403" fmla="*/ 1398035 w 3767070"/>
                <a:gd name="connsiteY403" fmla="*/ 1441248 h 6858000"/>
                <a:gd name="connsiteX404" fmla="*/ 1399052 w 3767070"/>
                <a:gd name="connsiteY404" fmla="*/ 1439723 h 6858000"/>
                <a:gd name="connsiteX405" fmla="*/ 1400577 w 3767070"/>
                <a:gd name="connsiteY405" fmla="*/ 1438706 h 6858000"/>
                <a:gd name="connsiteX406" fmla="*/ 1402102 w 3767070"/>
                <a:gd name="connsiteY406" fmla="*/ 1437689 h 6858000"/>
                <a:gd name="connsiteX407" fmla="*/ 1403119 w 3767070"/>
                <a:gd name="connsiteY407" fmla="*/ 1436164 h 6858000"/>
                <a:gd name="connsiteX408" fmla="*/ 1404136 w 3767070"/>
                <a:gd name="connsiteY408" fmla="*/ 1434639 h 6858000"/>
                <a:gd name="connsiteX409" fmla="*/ 1405661 w 3767070"/>
                <a:gd name="connsiteY409" fmla="*/ 1433622 h 6858000"/>
                <a:gd name="connsiteX410" fmla="*/ 1407186 w 3767070"/>
                <a:gd name="connsiteY410" fmla="*/ 1432605 h 6858000"/>
                <a:gd name="connsiteX411" fmla="*/ 1408203 w 3767070"/>
                <a:gd name="connsiteY411" fmla="*/ 1431080 h 6858000"/>
                <a:gd name="connsiteX412" fmla="*/ 1409220 w 3767070"/>
                <a:gd name="connsiteY412" fmla="*/ 1429555 h 6858000"/>
                <a:gd name="connsiteX413" fmla="*/ 1410745 w 3767070"/>
                <a:gd name="connsiteY413" fmla="*/ 1428538 h 6858000"/>
                <a:gd name="connsiteX414" fmla="*/ 1410745 w 3767070"/>
                <a:gd name="connsiteY414" fmla="*/ 1413287 h 6858000"/>
                <a:gd name="connsiteX415" fmla="*/ 1377700 w 3767070"/>
                <a:gd name="connsiteY415" fmla="*/ 1377701 h 6858000"/>
                <a:gd name="connsiteX416" fmla="*/ 1316695 w 3767070"/>
                <a:gd name="connsiteY416" fmla="*/ 1291277 h 6858000"/>
                <a:gd name="connsiteX417" fmla="*/ 1273483 w 3767070"/>
                <a:gd name="connsiteY417" fmla="*/ 1176892 h 6858000"/>
                <a:gd name="connsiteX418" fmla="*/ 1253148 w 3767070"/>
                <a:gd name="connsiteY418" fmla="*/ 1070133 h 6858000"/>
                <a:gd name="connsiteX419" fmla="*/ 1235355 w 3767070"/>
                <a:gd name="connsiteY419" fmla="*/ 1004044 h 6858000"/>
                <a:gd name="connsiteX420" fmla="*/ 1227729 w 3767070"/>
                <a:gd name="connsiteY420" fmla="*/ 940497 h 6858000"/>
                <a:gd name="connsiteX421" fmla="*/ 1237897 w 3767070"/>
                <a:gd name="connsiteY421" fmla="*/ 889659 h 6858000"/>
                <a:gd name="connsiteX422" fmla="*/ 1237897 w 3767070"/>
                <a:gd name="connsiteY422" fmla="*/ 821028 h 6858000"/>
                <a:gd name="connsiteX423" fmla="*/ 1242981 w 3767070"/>
                <a:gd name="connsiteY423" fmla="*/ 747314 h 6858000"/>
                <a:gd name="connsiteX424" fmla="*/ 1255690 w 3767070"/>
                <a:gd name="connsiteY424" fmla="*/ 678683 h 6858000"/>
                <a:gd name="connsiteX425" fmla="*/ 1269925 w 3767070"/>
                <a:gd name="connsiteY425" fmla="*/ 617678 h 6858000"/>
                <a:gd name="connsiteX426" fmla="*/ 1288735 w 3767070"/>
                <a:gd name="connsiteY426" fmla="*/ 600901 h 6858000"/>
                <a:gd name="connsiteX427" fmla="*/ 1307545 w 3767070"/>
                <a:gd name="connsiteY427" fmla="*/ 580566 h 6858000"/>
                <a:gd name="connsiteX428" fmla="*/ 1326863 w 3767070"/>
                <a:gd name="connsiteY428" fmla="*/ 554130 h 6858000"/>
                <a:gd name="connsiteX429" fmla="*/ 1351265 w 3767070"/>
                <a:gd name="connsiteY429" fmla="*/ 513460 h 6858000"/>
                <a:gd name="connsiteX430" fmla="*/ 1410745 w 3767070"/>
                <a:gd name="connsiteY430" fmla="*/ 466690 h 6858000"/>
                <a:gd name="connsiteX431" fmla="*/ 1461583 w 3767070"/>
                <a:gd name="connsiteY431" fmla="*/ 443304 h 6858000"/>
                <a:gd name="connsiteX432" fmla="*/ 1473275 w 3767070"/>
                <a:gd name="connsiteY432" fmla="*/ 414327 h 6858000"/>
                <a:gd name="connsiteX433" fmla="*/ 1503778 w 3767070"/>
                <a:gd name="connsiteY433" fmla="*/ 361964 h 6858000"/>
                <a:gd name="connsiteX434" fmla="*/ 1535297 w 3767070"/>
                <a:gd name="connsiteY434" fmla="*/ 336545 h 6858000"/>
                <a:gd name="connsiteX435" fmla="*/ 1540381 w 3767070"/>
                <a:gd name="connsiteY435" fmla="*/ 361964 h 6858000"/>
                <a:gd name="connsiteX436" fmla="*/ 1555632 w 3767070"/>
                <a:gd name="connsiteY436" fmla="*/ 383824 h 6858000"/>
                <a:gd name="connsiteX437" fmla="*/ 1585118 w 3767070"/>
                <a:gd name="connsiteY437" fmla="*/ 365014 h 6858000"/>
                <a:gd name="connsiteX438" fmla="*/ 1601386 w 3767070"/>
                <a:gd name="connsiteY438" fmla="*/ 343154 h 6858000"/>
                <a:gd name="connsiteX439" fmla="*/ 1617654 w 3767070"/>
                <a:gd name="connsiteY439" fmla="*/ 359931 h 6858000"/>
                <a:gd name="connsiteX440" fmla="*/ 1723396 w 3767070"/>
                <a:gd name="connsiteY440" fmla="*/ 381282 h 6858000"/>
                <a:gd name="connsiteX441" fmla="*/ 1837781 w 3767070"/>
                <a:gd name="connsiteY441" fmla="*/ 366031 h 6858000"/>
                <a:gd name="connsiteX442" fmla="*/ 1898786 w 3767070"/>
                <a:gd name="connsiteY442" fmla="*/ 353322 h 6858000"/>
                <a:gd name="connsiteX443" fmla="*/ 1990294 w 3767070"/>
                <a:gd name="connsiteY443" fmla="*/ 368573 h 6858000"/>
                <a:gd name="connsiteX444" fmla="*/ 2066551 w 3767070"/>
                <a:gd name="connsiteY444" fmla="*/ 391450 h 6858000"/>
                <a:gd name="connsiteX445" fmla="*/ 2058925 w 3767070"/>
                <a:gd name="connsiteY445" fmla="*/ 399076 h 6858000"/>
                <a:gd name="connsiteX446" fmla="*/ 2008087 w 3767070"/>
                <a:gd name="connsiteY446" fmla="*/ 391450 h 6858000"/>
                <a:gd name="connsiteX447" fmla="*/ 1957250 w 3767070"/>
                <a:gd name="connsiteY447" fmla="*/ 386366 h 6858000"/>
                <a:gd name="connsiteX448" fmla="*/ 1929289 w 3767070"/>
                <a:gd name="connsiteY448" fmla="*/ 401618 h 6858000"/>
                <a:gd name="connsiteX449" fmla="*/ 1947082 w 3767070"/>
                <a:gd name="connsiteY449" fmla="*/ 419411 h 6858000"/>
                <a:gd name="connsiteX450" fmla="*/ 1985210 w 3767070"/>
                <a:gd name="connsiteY450" fmla="*/ 427036 h 6858000"/>
                <a:gd name="connsiteX451" fmla="*/ 2023339 w 3767070"/>
                <a:gd name="connsiteY451" fmla="*/ 437204 h 6858000"/>
                <a:gd name="connsiteX452" fmla="*/ 2107221 w 3767070"/>
                <a:gd name="connsiteY452" fmla="*/ 448388 h 6858000"/>
                <a:gd name="connsiteX453" fmla="*/ 2168226 w 3767070"/>
                <a:gd name="connsiteY453" fmla="*/ 466690 h 6858000"/>
                <a:gd name="connsiteX454" fmla="*/ 2154500 w 3767070"/>
                <a:gd name="connsiteY454" fmla="*/ 483974 h 6858000"/>
                <a:gd name="connsiteX455" fmla="*/ 2154500 w 3767070"/>
                <a:gd name="connsiteY455" fmla="*/ 499226 h 6858000"/>
                <a:gd name="connsiteX456" fmla="*/ 2175852 w 3767070"/>
                <a:gd name="connsiteY456" fmla="*/ 528712 h 6858000"/>
                <a:gd name="connsiteX457" fmla="*/ 2195170 w 3767070"/>
                <a:gd name="connsiteY457" fmla="*/ 550063 h 6858000"/>
                <a:gd name="connsiteX458" fmla="*/ 2171785 w 3767070"/>
                <a:gd name="connsiteY458" fmla="*/ 558198 h 6858000"/>
                <a:gd name="connsiteX459" fmla="*/ 2125014 w 3767070"/>
                <a:gd name="connsiteY459" fmla="*/ 565315 h 6858000"/>
                <a:gd name="connsiteX460" fmla="*/ 2109763 w 3767070"/>
                <a:gd name="connsiteY460" fmla="*/ 587175 h 6858000"/>
                <a:gd name="connsiteX461" fmla="*/ 2168226 w 3767070"/>
                <a:gd name="connsiteY461" fmla="*/ 600901 h 6858000"/>
                <a:gd name="connsiteX462" fmla="*/ 2229231 w 3767070"/>
                <a:gd name="connsiteY462" fmla="*/ 595817 h 6858000"/>
                <a:gd name="connsiteX463" fmla="*/ 2242957 w 3767070"/>
                <a:gd name="connsiteY463" fmla="*/ 622761 h 6858000"/>
                <a:gd name="connsiteX464" fmla="*/ 2266343 w 3767070"/>
                <a:gd name="connsiteY464" fmla="*/ 658348 h 6858000"/>
                <a:gd name="connsiteX465" fmla="*/ 2282611 w 3767070"/>
                <a:gd name="connsiteY465" fmla="*/ 671057 h 6858000"/>
                <a:gd name="connsiteX466" fmla="*/ 2264818 w 3767070"/>
                <a:gd name="connsiteY466" fmla="*/ 681225 h 6858000"/>
                <a:gd name="connsiteX467" fmla="*/ 2248041 w 3767070"/>
                <a:gd name="connsiteY467" fmla="*/ 706643 h 6858000"/>
                <a:gd name="connsiteX468" fmla="*/ 2263292 w 3767070"/>
                <a:gd name="connsiteY468" fmla="*/ 748330 h 6858000"/>
                <a:gd name="connsiteX469" fmla="*/ 2291761 w 3767070"/>
                <a:gd name="connsiteY469" fmla="*/ 778833 h 6858000"/>
                <a:gd name="connsiteX470" fmla="*/ 2307013 w 3767070"/>
                <a:gd name="connsiteY470" fmla="*/ 795609 h 6858000"/>
                <a:gd name="connsiteX471" fmla="*/ 2286678 w 3767070"/>
                <a:gd name="connsiteY471" fmla="*/ 813403 h 6858000"/>
                <a:gd name="connsiteX472" fmla="*/ 2269901 w 3767070"/>
                <a:gd name="connsiteY472" fmla="*/ 843905 h 6858000"/>
                <a:gd name="connsiteX473" fmla="*/ 2262276 w 3767070"/>
                <a:gd name="connsiteY473" fmla="*/ 879492 h 6858000"/>
                <a:gd name="connsiteX474" fmla="*/ 2253125 w 3767070"/>
                <a:gd name="connsiteY474" fmla="*/ 914061 h 6858000"/>
                <a:gd name="connsiteX475" fmla="*/ 2266343 w 3767070"/>
                <a:gd name="connsiteY475" fmla="*/ 939480 h 6858000"/>
                <a:gd name="connsiteX476" fmla="*/ 2276510 w 3767070"/>
                <a:gd name="connsiteY476" fmla="*/ 9465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</a:cxnLst>
              <a:rect l="l" t="t" r="r" b="b"/>
              <a:pathLst>
                <a:path w="3767070" h="6858000">
                  <a:moveTo>
                    <a:pt x="0" y="3429000"/>
                  </a:moveTo>
                  <a:lnTo>
                    <a:pt x="0" y="0"/>
                  </a:lnTo>
                  <a:lnTo>
                    <a:pt x="3767070" y="0"/>
                  </a:lnTo>
                  <a:lnTo>
                    <a:pt x="3767070" y="6858000"/>
                  </a:lnTo>
                  <a:lnTo>
                    <a:pt x="0" y="6858000"/>
                  </a:lnTo>
                  <a:lnTo>
                    <a:pt x="0" y="3429000"/>
                  </a:lnTo>
                  <a:close/>
                  <a:moveTo>
                    <a:pt x="2276510" y="946597"/>
                  </a:moveTo>
                  <a:lnTo>
                    <a:pt x="2277527" y="948122"/>
                  </a:lnTo>
                  <a:lnTo>
                    <a:pt x="2282611" y="950664"/>
                  </a:lnTo>
                  <a:lnTo>
                    <a:pt x="2287694" y="953206"/>
                  </a:lnTo>
                  <a:lnTo>
                    <a:pt x="2288711" y="954731"/>
                  </a:lnTo>
                  <a:lnTo>
                    <a:pt x="2290236" y="955748"/>
                  </a:lnTo>
                  <a:lnTo>
                    <a:pt x="2291761" y="956765"/>
                  </a:lnTo>
                  <a:lnTo>
                    <a:pt x="2292778" y="958290"/>
                  </a:lnTo>
                  <a:lnTo>
                    <a:pt x="2239399" y="960832"/>
                  </a:lnTo>
                  <a:cubicBezTo>
                    <a:pt x="2203812" y="962526"/>
                    <a:pt x="2182969" y="967271"/>
                    <a:pt x="2176868" y="975066"/>
                  </a:cubicBezTo>
                  <a:cubicBezTo>
                    <a:pt x="2171107" y="982522"/>
                    <a:pt x="2162634" y="989301"/>
                    <a:pt x="2151450" y="995401"/>
                  </a:cubicBezTo>
                  <a:cubicBezTo>
                    <a:pt x="2140604" y="1001163"/>
                    <a:pt x="2134843" y="1009636"/>
                    <a:pt x="2134165" y="1020820"/>
                  </a:cubicBezTo>
                  <a:cubicBezTo>
                    <a:pt x="2133148" y="1031666"/>
                    <a:pt x="2136537" y="1040816"/>
                    <a:pt x="2144332" y="1048273"/>
                  </a:cubicBezTo>
                  <a:cubicBezTo>
                    <a:pt x="2151788" y="1056068"/>
                    <a:pt x="2157550" y="1066235"/>
                    <a:pt x="2161617" y="1078775"/>
                  </a:cubicBezTo>
                  <a:cubicBezTo>
                    <a:pt x="2166023" y="1091654"/>
                    <a:pt x="2169073" y="1109108"/>
                    <a:pt x="2170768" y="1131138"/>
                  </a:cubicBezTo>
                  <a:lnTo>
                    <a:pt x="2173310" y="1164182"/>
                  </a:lnTo>
                  <a:lnTo>
                    <a:pt x="2171785" y="1165199"/>
                  </a:lnTo>
                  <a:lnTo>
                    <a:pt x="2170768" y="1166724"/>
                  </a:lnTo>
                  <a:lnTo>
                    <a:pt x="2169751" y="1168249"/>
                  </a:lnTo>
                  <a:lnTo>
                    <a:pt x="2168226" y="1169266"/>
                  </a:lnTo>
                  <a:lnTo>
                    <a:pt x="2166701" y="1170283"/>
                  </a:lnTo>
                  <a:lnTo>
                    <a:pt x="2165684" y="1171808"/>
                  </a:lnTo>
                  <a:lnTo>
                    <a:pt x="2164667" y="1173333"/>
                  </a:lnTo>
                  <a:lnTo>
                    <a:pt x="2163142" y="1174350"/>
                  </a:lnTo>
                  <a:lnTo>
                    <a:pt x="2161617" y="1175367"/>
                  </a:lnTo>
                  <a:lnTo>
                    <a:pt x="2160600" y="1176892"/>
                  </a:lnTo>
                  <a:lnTo>
                    <a:pt x="2159584" y="1178417"/>
                  </a:lnTo>
                  <a:lnTo>
                    <a:pt x="2158058" y="1179434"/>
                  </a:lnTo>
                  <a:lnTo>
                    <a:pt x="2156533" y="1180450"/>
                  </a:lnTo>
                  <a:lnTo>
                    <a:pt x="2155517" y="1181976"/>
                  </a:lnTo>
                  <a:lnTo>
                    <a:pt x="2150433" y="1184517"/>
                  </a:lnTo>
                  <a:lnTo>
                    <a:pt x="2145349" y="1187059"/>
                  </a:lnTo>
                  <a:lnTo>
                    <a:pt x="2140265" y="1189601"/>
                  </a:lnTo>
                  <a:lnTo>
                    <a:pt x="2135182" y="1192143"/>
                  </a:lnTo>
                  <a:lnTo>
                    <a:pt x="2130098" y="1194685"/>
                  </a:lnTo>
                  <a:lnTo>
                    <a:pt x="2125014" y="1197227"/>
                  </a:lnTo>
                  <a:lnTo>
                    <a:pt x="2123997" y="1198752"/>
                  </a:lnTo>
                  <a:lnTo>
                    <a:pt x="2122472" y="1199769"/>
                  </a:lnTo>
                  <a:lnTo>
                    <a:pt x="2119930" y="1184517"/>
                  </a:lnTo>
                  <a:cubicBezTo>
                    <a:pt x="2118236" y="1174350"/>
                    <a:pt x="2116880" y="1167572"/>
                    <a:pt x="2115863" y="1164182"/>
                  </a:cubicBezTo>
                  <a:cubicBezTo>
                    <a:pt x="2115185" y="1160793"/>
                    <a:pt x="2113152" y="1158760"/>
                    <a:pt x="2109763" y="1158082"/>
                  </a:cubicBezTo>
                  <a:lnTo>
                    <a:pt x="2104679" y="1156557"/>
                  </a:lnTo>
                  <a:lnTo>
                    <a:pt x="2084344" y="1156557"/>
                  </a:lnTo>
                  <a:lnTo>
                    <a:pt x="2079260" y="1158082"/>
                  </a:lnTo>
                  <a:lnTo>
                    <a:pt x="2074176" y="1159099"/>
                  </a:lnTo>
                  <a:lnTo>
                    <a:pt x="2075193" y="1166724"/>
                  </a:lnTo>
                  <a:lnTo>
                    <a:pt x="2076718" y="1174350"/>
                  </a:lnTo>
                  <a:lnTo>
                    <a:pt x="2075193" y="1227729"/>
                  </a:lnTo>
                  <a:cubicBezTo>
                    <a:pt x="2074515" y="1263316"/>
                    <a:pt x="2077565" y="1283143"/>
                    <a:pt x="2084344" y="1287210"/>
                  </a:cubicBezTo>
                  <a:cubicBezTo>
                    <a:pt x="2091122" y="1291615"/>
                    <a:pt x="2091969" y="1295513"/>
                    <a:pt x="2086886" y="1298902"/>
                  </a:cubicBezTo>
                  <a:cubicBezTo>
                    <a:pt x="2081802" y="1302291"/>
                    <a:pt x="2078921" y="1304494"/>
                    <a:pt x="2078243" y="1305511"/>
                  </a:cubicBezTo>
                  <a:lnTo>
                    <a:pt x="2076718" y="1306528"/>
                  </a:lnTo>
                  <a:lnTo>
                    <a:pt x="2075193" y="1307545"/>
                  </a:lnTo>
                  <a:lnTo>
                    <a:pt x="2074176" y="1309070"/>
                  </a:lnTo>
                  <a:lnTo>
                    <a:pt x="2069092" y="1311612"/>
                  </a:lnTo>
                  <a:lnTo>
                    <a:pt x="2064009" y="1314154"/>
                  </a:lnTo>
                  <a:lnTo>
                    <a:pt x="2062992" y="1315679"/>
                  </a:lnTo>
                  <a:lnTo>
                    <a:pt x="2061467" y="1316695"/>
                  </a:lnTo>
                  <a:lnTo>
                    <a:pt x="2059942" y="1317712"/>
                  </a:lnTo>
                  <a:lnTo>
                    <a:pt x="2058925" y="1319237"/>
                  </a:lnTo>
                  <a:lnTo>
                    <a:pt x="2057908" y="1320762"/>
                  </a:lnTo>
                  <a:lnTo>
                    <a:pt x="2056383" y="1321779"/>
                  </a:lnTo>
                  <a:lnTo>
                    <a:pt x="2054858" y="1322796"/>
                  </a:lnTo>
                  <a:lnTo>
                    <a:pt x="2053841" y="1324321"/>
                  </a:lnTo>
                  <a:lnTo>
                    <a:pt x="2052824" y="1325846"/>
                  </a:lnTo>
                  <a:lnTo>
                    <a:pt x="2051299" y="1326863"/>
                  </a:lnTo>
                  <a:lnTo>
                    <a:pt x="2049774" y="1327880"/>
                  </a:lnTo>
                  <a:cubicBezTo>
                    <a:pt x="2049096" y="1328896"/>
                    <a:pt x="2042826" y="1329405"/>
                    <a:pt x="2030964" y="1329405"/>
                  </a:cubicBezTo>
                  <a:cubicBezTo>
                    <a:pt x="2019102" y="1329405"/>
                    <a:pt x="2008426" y="1323813"/>
                    <a:pt x="1998937" y="1312628"/>
                  </a:cubicBezTo>
                  <a:lnTo>
                    <a:pt x="1985210" y="1296360"/>
                  </a:lnTo>
                  <a:lnTo>
                    <a:pt x="1983685" y="1297377"/>
                  </a:lnTo>
                  <a:lnTo>
                    <a:pt x="1982668" y="1298902"/>
                  </a:lnTo>
                  <a:lnTo>
                    <a:pt x="1975043" y="1301444"/>
                  </a:lnTo>
                  <a:lnTo>
                    <a:pt x="1967417" y="1303986"/>
                  </a:lnTo>
                  <a:lnTo>
                    <a:pt x="1962333" y="1305511"/>
                  </a:lnTo>
                  <a:lnTo>
                    <a:pt x="1957250" y="1306528"/>
                  </a:lnTo>
                  <a:lnTo>
                    <a:pt x="1956233" y="1316695"/>
                  </a:lnTo>
                  <a:lnTo>
                    <a:pt x="1954708" y="1326863"/>
                  </a:lnTo>
                  <a:lnTo>
                    <a:pt x="1947082" y="1342114"/>
                  </a:lnTo>
                  <a:cubicBezTo>
                    <a:pt x="1941998" y="1352282"/>
                    <a:pt x="1937762" y="1360755"/>
                    <a:pt x="1934373" y="1367533"/>
                  </a:cubicBezTo>
                  <a:cubicBezTo>
                    <a:pt x="1930984" y="1374311"/>
                    <a:pt x="1934881" y="1383123"/>
                    <a:pt x="1946065" y="1393969"/>
                  </a:cubicBezTo>
                  <a:cubicBezTo>
                    <a:pt x="1956911" y="1405153"/>
                    <a:pt x="1969112" y="1414982"/>
                    <a:pt x="1982668" y="1423454"/>
                  </a:cubicBezTo>
                  <a:cubicBezTo>
                    <a:pt x="1996225" y="1431927"/>
                    <a:pt x="2014018" y="1437859"/>
                    <a:pt x="2036048" y="1441248"/>
                  </a:cubicBezTo>
                  <a:cubicBezTo>
                    <a:pt x="2058078" y="1444637"/>
                    <a:pt x="2086038" y="1454804"/>
                    <a:pt x="2119930" y="1471750"/>
                  </a:cubicBezTo>
                  <a:cubicBezTo>
                    <a:pt x="2153822" y="1488696"/>
                    <a:pt x="2179241" y="1503100"/>
                    <a:pt x="2196187" y="1514962"/>
                  </a:cubicBezTo>
                  <a:cubicBezTo>
                    <a:pt x="2213133" y="1526824"/>
                    <a:pt x="2264818" y="1547159"/>
                    <a:pt x="2351242" y="1575967"/>
                  </a:cubicBezTo>
                  <a:cubicBezTo>
                    <a:pt x="2437666" y="1604775"/>
                    <a:pt x="2484267" y="1621382"/>
                    <a:pt x="2491045" y="1625788"/>
                  </a:cubicBezTo>
                  <a:cubicBezTo>
                    <a:pt x="2497823" y="1629855"/>
                    <a:pt x="2512227" y="1647987"/>
                    <a:pt x="2534257" y="1680185"/>
                  </a:cubicBezTo>
                  <a:cubicBezTo>
                    <a:pt x="2556287" y="1712382"/>
                    <a:pt x="2579503" y="1738648"/>
                    <a:pt x="2603905" y="1758983"/>
                  </a:cubicBezTo>
                  <a:cubicBezTo>
                    <a:pt x="2628646" y="1779318"/>
                    <a:pt x="2652031" y="1799653"/>
                    <a:pt x="2674061" y="1819988"/>
                  </a:cubicBezTo>
                  <a:cubicBezTo>
                    <a:pt x="2696090" y="1840323"/>
                    <a:pt x="2722865" y="1862692"/>
                    <a:pt x="2754384" y="1887094"/>
                  </a:cubicBezTo>
                  <a:cubicBezTo>
                    <a:pt x="2785565" y="1911835"/>
                    <a:pt x="2826235" y="1940643"/>
                    <a:pt x="2876394" y="1973518"/>
                  </a:cubicBezTo>
                  <a:cubicBezTo>
                    <a:pt x="2926215" y="2006732"/>
                    <a:pt x="2961293" y="2033506"/>
                    <a:pt x="2981628" y="2053841"/>
                  </a:cubicBezTo>
                  <a:cubicBezTo>
                    <a:pt x="3001963" y="2074176"/>
                    <a:pt x="3024840" y="2102985"/>
                    <a:pt x="3050259" y="2140266"/>
                  </a:cubicBezTo>
                  <a:cubicBezTo>
                    <a:pt x="3075678" y="2177547"/>
                    <a:pt x="3097708" y="2211438"/>
                    <a:pt x="3116348" y="2241941"/>
                  </a:cubicBezTo>
                  <a:cubicBezTo>
                    <a:pt x="3134989" y="2272443"/>
                    <a:pt x="3154476" y="2308030"/>
                    <a:pt x="3174811" y="2348700"/>
                  </a:cubicBezTo>
                  <a:cubicBezTo>
                    <a:pt x="3195147" y="2389370"/>
                    <a:pt x="3231919" y="2467660"/>
                    <a:pt x="3285129" y="2583570"/>
                  </a:cubicBezTo>
                  <a:cubicBezTo>
                    <a:pt x="3338678" y="2699819"/>
                    <a:pt x="3377315" y="2778278"/>
                    <a:pt x="3401039" y="2818948"/>
                  </a:cubicBezTo>
                  <a:cubicBezTo>
                    <a:pt x="3424763" y="2859618"/>
                    <a:pt x="3446454" y="2894018"/>
                    <a:pt x="3466111" y="2922149"/>
                  </a:cubicBezTo>
                  <a:cubicBezTo>
                    <a:pt x="3485429" y="2949940"/>
                    <a:pt x="3511187" y="2979087"/>
                    <a:pt x="3543384" y="3009589"/>
                  </a:cubicBezTo>
                  <a:cubicBezTo>
                    <a:pt x="3575582" y="3040092"/>
                    <a:pt x="3596764" y="3063816"/>
                    <a:pt x="3606932" y="3080762"/>
                  </a:cubicBezTo>
                  <a:cubicBezTo>
                    <a:pt x="3617099" y="3097708"/>
                    <a:pt x="3620488" y="3135836"/>
                    <a:pt x="3617099" y="3195147"/>
                  </a:cubicBezTo>
                  <a:cubicBezTo>
                    <a:pt x="3613710" y="3254458"/>
                    <a:pt x="3602695" y="3297670"/>
                    <a:pt x="3584055" y="3324783"/>
                  </a:cubicBezTo>
                  <a:cubicBezTo>
                    <a:pt x="3565414" y="3351896"/>
                    <a:pt x="3552196" y="3369181"/>
                    <a:pt x="3544401" y="3376637"/>
                  </a:cubicBezTo>
                  <a:cubicBezTo>
                    <a:pt x="3536945" y="3384432"/>
                    <a:pt x="3532878" y="3388838"/>
                    <a:pt x="3532200" y="3389855"/>
                  </a:cubicBezTo>
                  <a:lnTo>
                    <a:pt x="3530675" y="3390872"/>
                  </a:lnTo>
                  <a:lnTo>
                    <a:pt x="3529150" y="3391889"/>
                  </a:lnTo>
                  <a:lnTo>
                    <a:pt x="3528133" y="3393414"/>
                  </a:lnTo>
                  <a:lnTo>
                    <a:pt x="3527116" y="3394939"/>
                  </a:lnTo>
                  <a:lnTo>
                    <a:pt x="3525591" y="3395956"/>
                  </a:lnTo>
                  <a:lnTo>
                    <a:pt x="3524066" y="3396972"/>
                  </a:lnTo>
                  <a:lnTo>
                    <a:pt x="3523049" y="3398498"/>
                  </a:lnTo>
                  <a:lnTo>
                    <a:pt x="3517966" y="3401039"/>
                  </a:lnTo>
                  <a:lnTo>
                    <a:pt x="3512882" y="3403581"/>
                  </a:lnTo>
                  <a:lnTo>
                    <a:pt x="3487463" y="3403581"/>
                  </a:lnTo>
                  <a:lnTo>
                    <a:pt x="3486446" y="3402056"/>
                  </a:lnTo>
                  <a:lnTo>
                    <a:pt x="3484921" y="3401039"/>
                  </a:lnTo>
                  <a:lnTo>
                    <a:pt x="3482379" y="3395956"/>
                  </a:lnTo>
                  <a:lnTo>
                    <a:pt x="3479837" y="3390872"/>
                  </a:lnTo>
                  <a:lnTo>
                    <a:pt x="3478312" y="3389855"/>
                  </a:lnTo>
                  <a:lnTo>
                    <a:pt x="3477296" y="3388330"/>
                  </a:lnTo>
                  <a:lnTo>
                    <a:pt x="3478312" y="3386805"/>
                  </a:lnTo>
                  <a:lnTo>
                    <a:pt x="3479837" y="3385788"/>
                  </a:lnTo>
                  <a:lnTo>
                    <a:pt x="3482379" y="3380704"/>
                  </a:lnTo>
                  <a:lnTo>
                    <a:pt x="3484921" y="3375621"/>
                  </a:lnTo>
                  <a:lnTo>
                    <a:pt x="3486446" y="3374604"/>
                  </a:lnTo>
                  <a:lnTo>
                    <a:pt x="3487463" y="3373079"/>
                  </a:lnTo>
                  <a:lnTo>
                    <a:pt x="3488480" y="3371554"/>
                  </a:lnTo>
                  <a:lnTo>
                    <a:pt x="3490005" y="3370537"/>
                  </a:lnTo>
                  <a:lnTo>
                    <a:pt x="3491530" y="3369520"/>
                  </a:lnTo>
                  <a:lnTo>
                    <a:pt x="3492547" y="3367995"/>
                  </a:lnTo>
                  <a:lnTo>
                    <a:pt x="3493564" y="3366470"/>
                  </a:lnTo>
                  <a:cubicBezTo>
                    <a:pt x="3494580" y="3365792"/>
                    <a:pt x="3499325" y="3359522"/>
                    <a:pt x="3507798" y="3347660"/>
                  </a:cubicBezTo>
                  <a:cubicBezTo>
                    <a:pt x="3516271" y="3335798"/>
                    <a:pt x="3521355" y="3323088"/>
                    <a:pt x="3523049" y="3309532"/>
                  </a:cubicBezTo>
                  <a:cubicBezTo>
                    <a:pt x="3524744" y="3295975"/>
                    <a:pt x="3523049" y="3280724"/>
                    <a:pt x="3517966" y="3263778"/>
                  </a:cubicBezTo>
                  <a:cubicBezTo>
                    <a:pt x="3512882" y="3246832"/>
                    <a:pt x="3497969" y="3225141"/>
                    <a:pt x="3473229" y="3198706"/>
                  </a:cubicBezTo>
                  <a:lnTo>
                    <a:pt x="3436625" y="3159561"/>
                  </a:lnTo>
                  <a:lnTo>
                    <a:pt x="3429000" y="3157019"/>
                  </a:lnTo>
                  <a:lnTo>
                    <a:pt x="3421374" y="3154477"/>
                  </a:lnTo>
                  <a:lnTo>
                    <a:pt x="3408665" y="3152952"/>
                  </a:lnTo>
                  <a:lnTo>
                    <a:pt x="3395955" y="3151935"/>
                  </a:lnTo>
                  <a:lnTo>
                    <a:pt x="3394938" y="3157019"/>
                  </a:lnTo>
                  <a:lnTo>
                    <a:pt x="3393413" y="3162102"/>
                  </a:lnTo>
                  <a:lnTo>
                    <a:pt x="3390872" y="3167186"/>
                  </a:lnTo>
                  <a:lnTo>
                    <a:pt x="3388330" y="3172270"/>
                  </a:lnTo>
                  <a:lnTo>
                    <a:pt x="3388330" y="3187521"/>
                  </a:lnTo>
                  <a:lnTo>
                    <a:pt x="3401039" y="3228191"/>
                  </a:lnTo>
                  <a:cubicBezTo>
                    <a:pt x="3409512" y="3255305"/>
                    <a:pt x="3413748" y="3273098"/>
                    <a:pt x="3413748" y="3281571"/>
                  </a:cubicBezTo>
                  <a:cubicBezTo>
                    <a:pt x="3413748" y="3290044"/>
                    <a:pt x="3412901" y="3298517"/>
                    <a:pt x="3411207" y="3306990"/>
                  </a:cubicBezTo>
                  <a:lnTo>
                    <a:pt x="3408665" y="3319699"/>
                  </a:lnTo>
                  <a:lnTo>
                    <a:pt x="3406123" y="3324783"/>
                  </a:lnTo>
                  <a:lnTo>
                    <a:pt x="3403581" y="3329867"/>
                  </a:lnTo>
                  <a:lnTo>
                    <a:pt x="3402056" y="3334950"/>
                  </a:lnTo>
                  <a:lnTo>
                    <a:pt x="3401039" y="3340034"/>
                  </a:lnTo>
                  <a:lnTo>
                    <a:pt x="3393413" y="3341051"/>
                  </a:lnTo>
                  <a:lnTo>
                    <a:pt x="3385788" y="3342576"/>
                  </a:lnTo>
                  <a:lnTo>
                    <a:pt x="3375620" y="3342576"/>
                  </a:lnTo>
                  <a:lnTo>
                    <a:pt x="3374603" y="3341051"/>
                  </a:lnTo>
                  <a:lnTo>
                    <a:pt x="3373078" y="3340034"/>
                  </a:lnTo>
                  <a:lnTo>
                    <a:pt x="3371553" y="3339017"/>
                  </a:lnTo>
                  <a:lnTo>
                    <a:pt x="3370536" y="3337492"/>
                  </a:lnTo>
                  <a:lnTo>
                    <a:pt x="3369520" y="3335967"/>
                  </a:lnTo>
                  <a:lnTo>
                    <a:pt x="3367995" y="3334950"/>
                  </a:lnTo>
                  <a:lnTo>
                    <a:pt x="3366469" y="3333934"/>
                  </a:lnTo>
                  <a:lnTo>
                    <a:pt x="3365453" y="3332409"/>
                  </a:lnTo>
                  <a:lnTo>
                    <a:pt x="3364436" y="3330884"/>
                  </a:lnTo>
                  <a:lnTo>
                    <a:pt x="3362911" y="3329867"/>
                  </a:lnTo>
                  <a:lnTo>
                    <a:pt x="3361386" y="3328850"/>
                  </a:lnTo>
                  <a:lnTo>
                    <a:pt x="3360369" y="3327325"/>
                  </a:lnTo>
                  <a:lnTo>
                    <a:pt x="3359352" y="3325800"/>
                  </a:lnTo>
                  <a:lnTo>
                    <a:pt x="3357827" y="3324783"/>
                  </a:lnTo>
                  <a:lnTo>
                    <a:pt x="3355285" y="3296822"/>
                  </a:lnTo>
                  <a:cubicBezTo>
                    <a:pt x="3353591" y="3278182"/>
                    <a:pt x="3339186" y="3236664"/>
                    <a:pt x="3312073" y="3172270"/>
                  </a:cubicBezTo>
                  <a:cubicBezTo>
                    <a:pt x="3284960" y="3107875"/>
                    <a:pt x="3270556" y="3043481"/>
                    <a:pt x="3268861" y="2979087"/>
                  </a:cubicBezTo>
                  <a:cubicBezTo>
                    <a:pt x="3267167" y="2914692"/>
                    <a:pt x="3256152" y="2864702"/>
                    <a:pt x="3235817" y="2829116"/>
                  </a:cubicBezTo>
                  <a:cubicBezTo>
                    <a:pt x="3215482" y="2793529"/>
                    <a:pt x="3190063" y="2754554"/>
                    <a:pt x="3159560" y="2712189"/>
                  </a:cubicBezTo>
                  <a:cubicBezTo>
                    <a:pt x="3129058" y="2669825"/>
                    <a:pt x="3109909" y="2645253"/>
                    <a:pt x="3102114" y="2638475"/>
                  </a:cubicBezTo>
                  <a:cubicBezTo>
                    <a:pt x="3094657" y="2631696"/>
                    <a:pt x="3088896" y="2624071"/>
                    <a:pt x="3084829" y="2615598"/>
                  </a:cubicBezTo>
                  <a:cubicBezTo>
                    <a:pt x="3080423" y="2607125"/>
                    <a:pt x="3062460" y="2583909"/>
                    <a:pt x="3030941" y="2545950"/>
                  </a:cubicBezTo>
                  <a:cubicBezTo>
                    <a:pt x="2999760" y="2507652"/>
                    <a:pt x="2963835" y="2469016"/>
                    <a:pt x="2923165" y="2430040"/>
                  </a:cubicBezTo>
                  <a:cubicBezTo>
                    <a:pt x="2882495" y="2391065"/>
                    <a:pt x="2854534" y="2361409"/>
                    <a:pt x="2839283" y="2341074"/>
                  </a:cubicBezTo>
                  <a:cubicBezTo>
                    <a:pt x="2824032" y="2320739"/>
                    <a:pt x="2805900" y="2289728"/>
                    <a:pt x="2784887" y="2248041"/>
                  </a:cubicBezTo>
                  <a:cubicBezTo>
                    <a:pt x="2763535" y="2206693"/>
                    <a:pt x="2715070" y="2172802"/>
                    <a:pt x="2639491" y="2146366"/>
                  </a:cubicBezTo>
                  <a:cubicBezTo>
                    <a:pt x="2564251" y="2120269"/>
                    <a:pt x="2522395" y="2102646"/>
                    <a:pt x="2513922" y="2093495"/>
                  </a:cubicBezTo>
                  <a:cubicBezTo>
                    <a:pt x="2505449" y="2084005"/>
                    <a:pt x="2493587" y="2074515"/>
                    <a:pt x="2478336" y="2065026"/>
                  </a:cubicBezTo>
                  <a:cubicBezTo>
                    <a:pt x="2463084" y="2055875"/>
                    <a:pt x="2429193" y="2051300"/>
                    <a:pt x="2376660" y="2051300"/>
                  </a:cubicBezTo>
                  <a:cubicBezTo>
                    <a:pt x="2324128" y="2051300"/>
                    <a:pt x="2289728" y="2060281"/>
                    <a:pt x="2273460" y="2078243"/>
                  </a:cubicBezTo>
                  <a:cubicBezTo>
                    <a:pt x="2257531" y="2095867"/>
                    <a:pt x="2242788" y="2120778"/>
                    <a:pt x="2229231" y="2152975"/>
                  </a:cubicBezTo>
                  <a:cubicBezTo>
                    <a:pt x="2215675" y="2185172"/>
                    <a:pt x="2205507" y="2253803"/>
                    <a:pt x="2198729" y="2358867"/>
                  </a:cubicBezTo>
                  <a:cubicBezTo>
                    <a:pt x="2191950" y="2463932"/>
                    <a:pt x="2181783" y="2546120"/>
                    <a:pt x="2168226" y="2605430"/>
                  </a:cubicBezTo>
                  <a:cubicBezTo>
                    <a:pt x="2154669" y="2664741"/>
                    <a:pt x="2147044" y="2724899"/>
                    <a:pt x="2145349" y="2785904"/>
                  </a:cubicBezTo>
                  <a:cubicBezTo>
                    <a:pt x="2143654" y="2846909"/>
                    <a:pt x="2156872" y="2928249"/>
                    <a:pt x="2185002" y="3029925"/>
                  </a:cubicBezTo>
                  <a:lnTo>
                    <a:pt x="2226689" y="3182437"/>
                  </a:lnTo>
                  <a:lnTo>
                    <a:pt x="2197203" y="3192605"/>
                  </a:lnTo>
                  <a:cubicBezTo>
                    <a:pt x="2177885" y="3199383"/>
                    <a:pt x="2165684" y="3209551"/>
                    <a:pt x="2160600" y="3223108"/>
                  </a:cubicBezTo>
                  <a:cubicBezTo>
                    <a:pt x="2155517" y="3236664"/>
                    <a:pt x="2154669" y="3257847"/>
                    <a:pt x="2158058" y="3286655"/>
                  </a:cubicBezTo>
                  <a:cubicBezTo>
                    <a:pt x="2161448" y="3315463"/>
                    <a:pt x="2168226" y="3348507"/>
                    <a:pt x="2178394" y="3385788"/>
                  </a:cubicBezTo>
                  <a:cubicBezTo>
                    <a:pt x="2188561" y="3423069"/>
                    <a:pt x="2197881" y="3471365"/>
                    <a:pt x="2206354" y="3530675"/>
                  </a:cubicBezTo>
                  <a:cubicBezTo>
                    <a:pt x="2214827" y="3589986"/>
                    <a:pt x="2217369" y="3648449"/>
                    <a:pt x="2213980" y="3706065"/>
                  </a:cubicBezTo>
                  <a:cubicBezTo>
                    <a:pt x="2210591" y="3763681"/>
                    <a:pt x="2199915" y="3818247"/>
                    <a:pt x="2181952" y="3869763"/>
                  </a:cubicBezTo>
                  <a:cubicBezTo>
                    <a:pt x="2164328" y="3921617"/>
                    <a:pt x="2152127" y="3953136"/>
                    <a:pt x="2145349" y="3964321"/>
                  </a:cubicBezTo>
                  <a:cubicBezTo>
                    <a:pt x="2138571" y="3975166"/>
                    <a:pt x="2133487" y="3980589"/>
                    <a:pt x="2130098" y="3980589"/>
                  </a:cubicBezTo>
                  <a:cubicBezTo>
                    <a:pt x="2126709" y="3980589"/>
                    <a:pt x="2119083" y="3988723"/>
                    <a:pt x="2107221" y="4004991"/>
                  </a:cubicBezTo>
                  <a:cubicBezTo>
                    <a:pt x="2095359" y="4020920"/>
                    <a:pt x="2072821" y="4043628"/>
                    <a:pt x="2039607" y="4073113"/>
                  </a:cubicBezTo>
                  <a:cubicBezTo>
                    <a:pt x="2006732" y="4102938"/>
                    <a:pt x="1986905" y="4126323"/>
                    <a:pt x="1980127" y="4143269"/>
                  </a:cubicBezTo>
                  <a:cubicBezTo>
                    <a:pt x="1973348" y="4160215"/>
                    <a:pt x="1971654" y="4197496"/>
                    <a:pt x="1975043" y="4255112"/>
                  </a:cubicBezTo>
                  <a:cubicBezTo>
                    <a:pt x="1978432" y="4312728"/>
                    <a:pt x="1986058" y="4369497"/>
                    <a:pt x="1997920" y="4425418"/>
                  </a:cubicBezTo>
                  <a:cubicBezTo>
                    <a:pt x="2009782" y="4481340"/>
                    <a:pt x="2024694" y="4528280"/>
                    <a:pt x="2042657" y="4566239"/>
                  </a:cubicBezTo>
                  <a:cubicBezTo>
                    <a:pt x="2060281" y="4604536"/>
                    <a:pt x="2071634" y="4627074"/>
                    <a:pt x="2076718" y="4633853"/>
                  </a:cubicBezTo>
                  <a:cubicBezTo>
                    <a:pt x="2081802" y="4640631"/>
                    <a:pt x="2111457" y="4644868"/>
                    <a:pt x="2165684" y="4646562"/>
                  </a:cubicBezTo>
                  <a:cubicBezTo>
                    <a:pt x="2219911" y="4648257"/>
                    <a:pt x="2258887" y="4653340"/>
                    <a:pt x="2282611" y="4661813"/>
                  </a:cubicBezTo>
                  <a:cubicBezTo>
                    <a:pt x="2306335" y="4670286"/>
                    <a:pt x="2326670" y="4678759"/>
                    <a:pt x="2343616" y="4687232"/>
                  </a:cubicBezTo>
                  <a:cubicBezTo>
                    <a:pt x="2360562" y="4695705"/>
                    <a:pt x="2385133" y="4715193"/>
                    <a:pt x="2417330" y="4745696"/>
                  </a:cubicBezTo>
                  <a:cubicBezTo>
                    <a:pt x="2449528" y="4776198"/>
                    <a:pt x="2478336" y="4801617"/>
                    <a:pt x="2503754" y="4821952"/>
                  </a:cubicBezTo>
                  <a:cubicBezTo>
                    <a:pt x="2529173" y="4842287"/>
                    <a:pt x="2547814" y="4854997"/>
                    <a:pt x="2559676" y="4860080"/>
                  </a:cubicBezTo>
                  <a:cubicBezTo>
                    <a:pt x="2571538" y="4865164"/>
                    <a:pt x="2580858" y="4868553"/>
                    <a:pt x="2587637" y="4870248"/>
                  </a:cubicBezTo>
                  <a:lnTo>
                    <a:pt x="2597804" y="4872790"/>
                  </a:lnTo>
                  <a:lnTo>
                    <a:pt x="2602888" y="4872790"/>
                  </a:lnTo>
                  <a:lnTo>
                    <a:pt x="2603905" y="4871265"/>
                  </a:lnTo>
                  <a:cubicBezTo>
                    <a:pt x="2604922" y="4870587"/>
                    <a:pt x="2622884" y="4834661"/>
                    <a:pt x="2657793" y="4763489"/>
                  </a:cubicBezTo>
                  <a:cubicBezTo>
                    <a:pt x="2692362" y="4692316"/>
                    <a:pt x="2714731" y="4655374"/>
                    <a:pt x="2724898" y="4652663"/>
                  </a:cubicBezTo>
                  <a:cubicBezTo>
                    <a:pt x="2735066" y="4650290"/>
                    <a:pt x="2752012" y="4646562"/>
                    <a:pt x="2775736" y="4641478"/>
                  </a:cubicBezTo>
                  <a:cubicBezTo>
                    <a:pt x="2799460" y="4636395"/>
                    <a:pt x="2823184" y="4636733"/>
                    <a:pt x="2846909" y="4642495"/>
                  </a:cubicBezTo>
                  <a:cubicBezTo>
                    <a:pt x="2870633" y="4648596"/>
                    <a:pt x="2891307" y="4661813"/>
                    <a:pt x="2908931" y="4682149"/>
                  </a:cubicBezTo>
                  <a:cubicBezTo>
                    <a:pt x="2926893" y="4702484"/>
                    <a:pt x="2944348" y="4729597"/>
                    <a:pt x="2961293" y="4763489"/>
                  </a:cubicBezTo>
                  <a:cubicBezTo>
                    <a:pt x="2978239" y="4797381"/>
                    <a:pt x="2989254" y="4828730"/>
                    <a:pt x="2994338" y="4857538"/>
                  </a:cubicBezTo>
                  <a:cubicBezTo>
                    <a:pt x="2999422" y="4886347"/>
                    <a:pt x="2998574" y="4909223"/>
                    <a:pt x="2991796" y="4926169"/>
                  </a:cubicBezTo>
                  <a:cubicBezTo>
                    <a:pt x="2985018" y="4943115"/>
                    <a:pt x="2981628" y="4961756"/>
                    <a:pt x="2981628" y="4982091"/>
                  </a:cubicBezTo>
                  <a:cubicBezTo>
                    <a:pt x="2981628" y="5002426"/>
                    <a:pt x="3002472" y="5033267"/>
                    <a:pt x="3044159" y="5074615"/>
                  </a:cubicBezTo>
                  <a:cubicBezTo>
                    <a:pt x="3085507" y="5116302"/>
                    <a:pt x="3114315" y="5148499"/>
                    <a:pt x="3130583" y="5171207"/>
                  </a:cubicBezTo>
                  <a:cubicBezTo>
                    <a:pt x="3146512" y="5194253"/>
                    <a:pt x="3160408" y="5223570"/>
                    <a:pt x="3172270" y="5259156"/>
                  </a:cubicBezTo>
                  <a:cubicBezTo>
                    <a:pt x="3184132" y="5294742"/>
                    <a:pt x="3190063" y="5337107"/>
                    <a:pt x="3190063" y="5386250"/>
                  </a:cubicBezTo>
                  <a:cubicBezTo>
                    <a:pt x="3190063" y="5435393"/>
                    <a:pt x="3186673" y="5469285"/>
                    <a:pt x="3179895" y="5487925"/>
                  </a:cubicBezTo>
                  <a:cubicBezTo>
                    <a:pt x="3173117" y="5506566"/>
                    <a:pt x="3167525" y="5516733"/>
                    <a:pt x="3163119" y="5518428"/>
                  </a:cubicBezTo>
                  <a:cubicBezTo>
                    <a:pt x="3159052" y="5520123"/>
                    <a:pt x="3153968" y="5526901"/>
                    <a:pt x="3147868" y="5538763"/>
                  </a:cubicBezTo>
                  <a:cubicBezTo>
                    <a:pt x="3142106" y="5550625"/>
                    <a:pt x="3131261" y="5561979"/>
                    <a:pt x="3115331" y="5572824"/>
                  </a:cubicBezTo>
                  <a:cubicBezTo>
                    <a:pt x="3099063" y="5584009"/>
                    <a:pt x="3082456" y="5590448"/>
                    <a:pt x="3065511" y="5592143"/>
                  </a:cubicBezTo>
                  <a:cubicBezTo>
                    <a:pt x="3048565" y="5593837"/>
                    <a:pt x="3035008" y="5592143"/>
                    <a:pt x="3024840" y="5587059"/>
                  </a:cubicBezTo>
                  <a:cubicBezTo>
                    <a:pt x="3014673" y="5581975"/>
                    <a:pt x="2993490" y="5559945"/>
                    <a:pt x="2961293" y="5520970"/>
                  </a:cubicBezTo>
                  <a:cubicBezTo>
                    <a:pt x="2929096" y="5481995"/>
                    <a:pt x="2907575" y="5452847"/>
                    <a:pt x="2896729" y="5433529"/>
                  </a:cubicBezTo>
                  <a:cubicBezTo>
                    <a:pt x="2885545" y="5413872"/>
                    <a:pt x="2875378" y="5400315"/>
                    <a:pt x="2866227" y="5392859"/>
                  </a:cubicBezTo>
                  <a:cubicBezTo>
                    <a:pt x="2856737" y="5385064"/>
                    <a:pt x="2846909" y="5375574"/>
                    <a:pt x="2836741" y="5364390"/>
                  </a:cubicBezTo>
                  <a:cubicBezTo>
                    <a:pt x="2826574" y="5353544"/>
                    <a:pt x="2818440" y="5346427"/>
                    <a:pt x="2812339" y="5343038"/>
                  </a:cubicBezTo>
                  <a:cubicBezTo>
                    <a:pt x="2806577" y="5339649"/>
                    <a:pt x="2799799" y="5336598"/>
                    <a:pt x="2792004" y="5333887"/>
                  </a:cubicBezTo>
                  <a:cubicBezTo>
                    <a:pt x="2784548" y="5331515"/>
                    <a:pt x="2777092" y="5334226"/>
                    <a:pt x="2769635" y="5342022"/>
                  </a:cubicBezTo>
                  <a:cubicBezTo>
                    <a:pt x="2761840" y="5349478"/>
                    <a:pt x="2750656" y="5353544"/>
                    <a:pt x="2736083" y="5354222"/>
                  </a:cubicBezTo>
                  <a:cubicBezTo>
                    <a:pt x="2721848" y="5355239"/>
                    <a:pt x="2705411" y="5353206"/>
                    <a:pt x="2686770" y="5348122"/>
                  </a:cubicBezTo>
                  <a:cubicBezTo>
                    <a:pt x="2668129" y="5343038"/>
                    <a:pt x="2654064" y="5337615"/>
                    <a:pt x="2644575" y="5331854"/>
                  </a:cubicBezTo>
                  <a:cubicBezTo>
                    <a:pt x="2635424" y="5325753"/>
                    <a:pt x="2626612" y="5309994"/>
                    <a:pt x="2618139" y="5284575"/>
                  </a:cubicBezTo>
                  <a:cubicBezTo>
                    <a:pt x="2609666" y="5259156"/>
                    <a:pt x="2598651" y="5238821"/>
                    <a:pt x="2585095" y="5223570"/>
                  </a:cubicBezTo>
                  <a:cubicBezTo>
                    <a:pt x="2571538" y="5208318"/>
                    <a:pt x="2532054" y="5189169"/>
                    <a:pt x="2466643" y="5166123"/>
                  </a:cubicBezTo>
                  <a:cubicBezTo>
                    <a:pt x="2401571" y="5143416"/>
                    <a:pt x="2327517" y="5123589"/>
                    <a:pt x="2244482" y="5106643"/>
                  </a:cubicBezTo>
                  <a:cubicBezTo>
                    <a:pt x="2161448" y="5089697"/>
                    <a:pt x="2075871" y="5077835"/>
                    <a:pt x="1987752" y="5071057"/>
                  </a:cubicBezTo>
                  <a:cubicBezTo>
                    <a:pt x="1899634" y="5064278"/>
                    <a:pt x="1846254" y="5056653"/>
                    <a:pt x="1827614" y="5048180"/>
                  </a:cubicBezTo>
                  <a:cubicBezTo>
                    <a:pt x="1808973" y="5039707"/>
                    <a:pt x="1784063" y="5011238"/>
                    <a:pt x="1752882" y="4962772"/>
                  </a:cubicBezTo>
                  <a:cubicBezTo>
                    <a:pt x="1721363" y="4914646"/>
                    <a:pt x="1701706" y="4887194"/>
                    <a:pt x="1693911" y="4880415"/>
                  </a:cubicBezTo>
                  <a:cubicBezTo>
                    <a:pt x="1686454" y="4873637"/>
                    <a:pt x="1682387" y="4868553"/>
                    <a:pt x="1681710" y="4865164"/>
                  </a:cubicBezTo>
                  <a:cubicBezTo>
                    <a:pt x="1680693" y="4861775"/>
                    <a:pt x="1672898" y="4851946"/>
                    <a:pt x="1658324" y="4835678"/>
                  </a:cubicBezTo>
                  <a:cubicBezTo>
                    <a:pt x="1644090" y="4819749"/>
                    <a:pt x="1629347" y="4801109"/>
                    <a:pt x="1614096" y="4779757"/>
                  </a:cubicBezTo>
                  <a:cubicBezTo>
                    <a:pt x="1598844" y="4758744"/>
                    <a:pt x="1589524" y="4747899"/>
                    <a:pt x="1586135" y="4747221"/>
                  </a:cubicBezTo>
                  <a:cubicBezTo>
                    <a:pt x="1582746" y="4746204"/>
                    <a:pt x="1567833" y="4729936"/>
                    <a:pt x="1541398" y="4698417"/>
                  </a:cubicBezTo>
                  <a:lnTo>
                    <a:pt x="1502253" y="4651646"/>
                  </a:lnTo>
                  <a:lnTo>
                    <a:pt x="1500728" y="4650629"/>
                  </a:lnTo>
                  <a:lnTo>
                    <a:pt x="1499711" y="4649104"/>
                  </a:lnTo>
                  <a:lnTo>
                    <a:pt x="1489543" y="4649104"/>
                  </a:lnTo>
                  <a:lnTo>
                    <a:pt x="1488526" y="4650629"/>
                  </a:lnTo>
                  <a:lnTo>
                    <a:pt x="1487001" y="4651646"/>
                  </a:lnTo>
                  <a:lnTo>
                    <a:pt x="1485476" y="4652663"/>
                  </a:lnTo>
                  <a:lnTo>
                    <a:pt x="1484459" y="4654188"/>
                  </a:lnTo>
                  <a:lnTo>
                    <a:pt x="1483443" y="4655713"/>
                  </a:lnTo>
                  <a:lnTo>
                    <a:pt x="1481918" y="4656730"/>
                  </a:lnTo>
                  <a:lnTo>
                    <a:pt x="1479376" y="4661813"/>
                  </a:lnTo>
                  <a:cubicBezTo>
                    <a:pt x="1477681" y="4665203"/>
                    <a:pt x="1466158" y="4679098"/>
                    <a:pt x="1444806" y="4703500"/>
                  </a:cubicBezTo>
                  <a:cubicBezTo>
                    <a:pt x="1423793" y="4728241"/>
                    <a:pt x="1410236" y="4747899"/>
                    <a:pt x="1404136" y="4762472"/>
                  </a:cubicBezTo>
                  <a:cubicBezTo>
                    <a:pt x="1398374" y="4776706"/>
                    <a:pt x="1395494" y="4795686"/>
                    <a:pt x="1395494" y="4819410"/>
                  </a:cubicBezTo>
                  <a:cubicBezTo>
                    <a:pt x="1395494" y="4843135"/>
                    <a:pt x="1407356" y="4891430"/>
                    <a:pt x="1431080" y="4964298"/>
                  </a:cubicBezTo>
                  <a:cubicBezTo>
                    <a:pt x="1454804" y="5037165"/>
                    <a:pt x="1471750" y="5097323"/>
                    <a:pt x="1481918" y="5144771"/>
                  </a:cubicBezTo>
                  <a:cubicBezTo>
                    <a:pt x="1492085" y="5192220"/>
                    <a:pt x="1498016" y="5243905"/>
                    <a:pt x="1499711" y="5299826"/>
                  </a:cubicBezTo>
                  <a:cubicBezTo>
                    <a:pt x="1501405" y="5355747"/>
                    <a:pt x="1498016" y="5404890"/>
                    <a:pt x="1489543" y="5447255"/>
                  </a:cubicBezTo>
                  <a:cubicBezTo>
                    <a:pt x="1481070" y="5489620"/>
                    <a:pt x="1462430" y="5571808"/>
                    <a:pt x="1433622" y="5693818"/>
                  </a:cubicBezTo>
                  <a:cubicBezTo>
                    <a:pt x="1404814" y="5815828"/>
                    <a:pt x="1383631" y="5911573"/>
                    <a:pt x="1370075" y="5981051"/>
                  </a:cubicBezTo>
                  <a:cubicBezTo>
                    <a:pt x="1356518" y="6050529"/>
                    <a:pt x="1351434" y="6110687"/>
                    <a:pt x="1354823" y="6161524"/>
                  </a:cubicBezTo>
                  <a:cubicBezTo>
                    <a:pt x="1358213" y="6212362"/>
                    <a:pt x="1365838" y="6271672"/>
                    <a:pt x="1377700" y="6339456"/>
                  </a:cubicBezTo>
                  <a:cubicBezTo>
                    <a:pt x="1389563" y="6407240"/>
                    <a:pt x="1395494" y="6469939"/>
                    <a:pt x="1395494" y="6527555"/>
                  </a:cubicBezTo>
                  <a:cubicBezTo>
                    <a:pt x="1395494" y="6585172"/>
                    <a:pt x="1392104" y="6632620"/>
                    <a:pt x="1385326" y="6669901"/>
                  </a:cubicBezTo>
                  <a:cubicBezTo>
                    <a:pt x="1378548" y="6707182"/>
                    <a:pt x="1347537" y="6728872"/>
                    <a:pt x="1292293" y="6734973"/>
                  </a:cubicBezTo>
                  <a:cubicBezTo>
                    <a:pt x="1237388" y="6740735"/>
                    <a:pt x="1205191" y="6747513"/>
                    <a:pt x="1195702" y="6755308"/>
                  </a:cubicBezTo>
                  <a:cubicBezTo>
                    <a:pt x="1186551" y="6762765"/>
                    <a:pt x="1168927" y="6767848"/>
                    <a:pt x="1142830" y="6770560"/>
                  </a:cubicBezTo>
                  <a:cubicBezTo>
                    <a:pt x="1116395" y="6772932"/>
                    <a:pt x="1061660" y="6763103"/>
                    <a:pt x="978625" y="6741074"/>
                  </a:cubicBezTo>
                  <a:cubicBezTo>
                    <a:pt x="895590" y="6719044"/>
                    <a:pt x="832043" y="6698709"/>
                    <a:pt x="787984" y="6680068"/>
                  </a:cubicBezTo>
                  <a:cubicBezTo>
                    <a:pt x="743924" y="6661428"/>
                    <a:pt x="716472" y="6645838"/>
                    <a:pt x="705627" y="6633298"/>
                  </a:cubicBezTo>
                  <a:cubicBezTo>
                    <a:pt x="694442" y="6620419"/>
                    <a:pt x="688850" y="6602965"/>
                    <a:pt x="688850" y="6580935"/>
                  </a:cubicBezTo>
                  <a:cubicBezTo>
                    <a:pt x="688850" y="6558905"/>
                    <a:pt x="692239" y="6541960"/>
                    <a:pt x="699018" y="6530097"/>
                  </a:cubicBezTo>
                  <a:cubicBezTo>
                    <a:pt x="705796" y="6518235"/>
                    <a:pt x="717150" y="6503493"/>
                    <a:pt x="733079" y="6485869"/>
                  </a:cubicBezTo>
                  <a:cubicBezTo>
                    <a:pt x="749347" y="6467906"/>
                    <a:pt x="775274" y="6451299"/>
                    <a:pt x="810861" y="6436048"/>
                  </a:cubicBezTo>
                  <a:cubicBezTo>
                    <a:pt x="846447" y="6420796"/>
                    <a:pt x="884236" y="6393344"/>
                    <a:pt x="924229" y="6353691"/>
                  </a:cubicBezTo>
                  <a:cubicBezTo>
                    <a:pt x="963882" y="6313698"/>
                    <a:pt x="990487" y="6277604"/>
                    <a:pt x="1004044" y="6245406"/>
                  </a:cubicBezTo>
                  <a:cubicBezTo>
                    <a:pt x="1017600" y="6213209"/>
                    <a:pt x="1027768" y="6191180"/>
                    <a:pt x="1034546" y="6179318"/>
                  </a:cubicBezTo>
                  <a:cubicBezTo>
                    <a:pt x="1041325" y="6167455"/>
                    <a:pt x="1050645" y="6152204"/>
                    <a:pt x="1062507" y="6133564"/>
                  </a:cubicBezTo>
                  <a:cubicBezTo>
                    <a:pt x="1074369" y="6114923"/>
                    <a:pt x="1085384" y="6090352"/>
                    <a:pt x="1095551" y="6059849"/>
                  </a:cubicBezTo>
                  <a:cubicBezTo>
                    <a:pt x="1105719" y="6029346"/>
                    <a:pt x="1110803" y="5989523"/>
                    <a:pt x="1110803" y="5940381"/>
                  </a:cubicBezTo>
                  <a:cubicBezTo>
                    <a:pt x="1110803" y="5891238"/>
                    <a:pt x="1105719" y="5838705"/>
                    <a:pt x="1095551" y="5782784"/>
                  </a:cubicBezTo>
                  <a:cubicBezTo>
                    <a:pt x="1085384" y="5726862"/>
                    <a:pt x="1073522" y="5661621"/>
                    <a:pt x="1059965" y="5587059"/>
                  </a:cubicBezTo>
                  <a:cubicBezTo>
                    <a:pt x="1046408" y="5512497"/>
                    <a:pt x="1039630" y="5443866"/>
                    <a:pt x="1039630" y="5381166"/>
                  </a:cubicBezTo>
                  <a:cubicBezTo>
                    <a:pt x="1039630" y="5318466"/>
                    <a:pt x="1041325" y="5282033"/>
                    <a:pt x="1044714" y="5271865"/>
                  </a:cubicBezTo>
                  <a:cubicBezTo>
                    <a:pt x="1048103" y="5261698"/>
                    <a:pt x="1050645" y="5243058"/>
                    <a:pt x="1052339" y="5215944"/>
                  </a:cubicBezTo>
                  <a:cubicBezTo>
                    <a:pt x="1054034" y="5188831"/>
                    <a:pt x="1048103" y="5130367"/>
                    <a:pt x="1034546" y="5040554"/>
                  </a:cubicBezTo>
                  <a:cubicBezTo>
                    <a:pt x="1020990" y="4950741"/>
                    <a:pt x="1009127" y="4889736"/>
                    <a:pt x="998960" y="4857538"/>
                  </a:cubicBezTo>
                  <a:cubicBezTo>
                    <a:pt x="988792" y="4825341"/>
                    <a:pt x="979472" y="4796533"/>
                    <a:pt x="970999" y="4771114"/>
                  </a:cubicBezTo>
                  <a:cubicBezTo>
                    <a:pt x="962526" y="4745696"/>
                    <a:pt x="956595" y="4712651"/>
                    <a:pt x="953206" y="4671981"/>
                  </a:cubicBezTo>
                  <a:cubicBezTo>
                    <a:pt x="949817" y="4631311"/>
                    <a:pt x="952359" y="4597419"/>
                    <a:pt x="960832" y="4570306"/>
                  </a:cubicBezTo>
                  <a:cubicBezTo>
                    <a:pt x="969305" y="4543192"/>
                    <a:pt x="992182" y="4494897"/>
                    <a:pt x="1029462" y="4425418"/>
                  </a:cubicBezTo>
                  <a:cubicBezTo>
                    <a:pt x="1066743" y="4355940"/>
                    <a:pt x="1096399" y="4301713"/>
                    <a:pt x="1118428" y="4262738"/>
                  </a:cubicBezTo>
                  <a:cubicBezTo>
                    <a:pt x="1140458" y="4223762"/>
                    <a:pt x="1166216" y="4180211"/>
                    <a:pt x="1195702" y="4132085"/>
                  </a:cubicBezTo>
                  <a:cubicBezTo>
                    <a:pt x="1225526" y="4083620"/>
                    <a:pt x="1241794" y="4053117"/>
                    <a:pt x="1244506" y="4040577"/>
                  </a:cubicBezTo>
                  <a:cubicBezTo>
                    <a:pt x="1246878" y="4027698"/>
                    <a:pt x="1237897" y="3982283"/>
                    <a:pt x="1217562" y="3904332"/>
                  </a:cubicBezTo>
                  <a:cubicBezTo>
                    <a:pt x="1197227" y="3826381"/>
                    <a:pt x="1173502" y="3723011"/>
                    <a:pt x="1146389" y="3594223"/>
                  </a:cubicBezTo>
                  <a:cubicBezTo>
                    <a:pt x="1119276" y="3465434"/>
                    <a:pt x="1099788" y="3333256"/>
                    <a:pt x="1087926" y="3197689"/>
                  </a:cubicBezTo>
                  <a:cubicBezTo>
                    <a:pt x="1076064" y="3062122"/>
                    <a:pt x="1065049" y="2990102"/>
                    <a:pt x="1054881" y="2981629"/>
                  </a:cubicBezTo>
                  <a:cubicBezTo>
                    <a:pt x="1044714" y="2973156"/>
                    <a:pt x="1015397" y="2952312"/>
                    <a:pt x="966932" y="2919098"/>
                  </a:cubicBezTo>
                  <a:cubicBezTo>
                    <a:pt x="918806" y="2886223"/>
                    <a:pt x="880339" y="2862160"/>
                    <a:pt x="851531" y="2846909"/>
                  </a:cubicBezTo>
                  <a:cubicBezTo>
                    <a:pt x="822723" y="2831658"/>
                    <a:pt x="804591" y="2820134"/>
                    <a:pt x="797134" y="2812339"/>
                  </a:cubicBezTo>
                  <a:cubicBezTo>
                    <a:pt x="789339" y="2804883"/>
                    <a:pt x="784933" y="2791835"/>
                    <a:pt x="783917" y="2773194"/>
                  </a:cubicBezTo>
                  <a:cubicBezTo>
                    <a:pt x="783239" y="2754554"/>
                    <a:pt x="788831" y="2741844"/>
                    <a:pt x="800693" y="2735066"/>
                  </a:cubicBezTo>
                  <a:cubicBezTo>
                    <a:pt x="812555" y="2728288"/>
                    <a:pt x="822214" y="2713037"/>
                    <a:pt x="829670" y="2689312"/>
                  </a:cubicBezTo>
                  <a:cubicBezTo>
                    <a:pt x="837466" y="2665588"/>
                    <a:pt x="842210" y="2625765"/>
                    <a:pt x="843905" y="2569844"/>
                  </a:cubicBezTo>
                  <a:cubicBezTo>
                    <a:pt x="845600" y="2513922"/>
                    <a:pt x="844752" y="2477489"/>
                    <a:pt x="841363" y="2460543"/>
                  </a:cubicBezTo>
                  <a:cubicBezTo>
                    <a:pt x="837974" y="2443597"/>
                    <a:pt x="826112" y="2405469"/>
                    <a:pt x="805777" y="2346158"/>
                  </a:cubicBezTo>
                  <a:lnTo>
                    <a:pt x="775274" y="2257192"/>
                  </a:lnTo>
                  <a:lnTo>
                    <a:pt x="772732" y="2249566"/>
                  </a:lnTo>
                  <a:lnTo>
                    <a:pt x="770190" y="2241941"/>
                  </a:lnTo>
                  <a:lnTo>
                    <a:pt x="768665" y="2242958"/>
                  </a:lnTo>
                  <a:lnTo>
                    <a:pt x="767649" y="2244483"/>
                  </a:lnTo>
                  <a:lnTo>
                    <a:pt x="762565" y="2247025"/>
                  </a:lnTo>
                  <a:lnTo>
                    <a:pt x="757481" y="2249566"/>
                  </a:lnTo>
                  <a:lnTo>
                    <a:pt x="756464" y="2251092"/>
                  </a:lnTo>
                  <a:lnTo>
                    <a:pt x="754939" y="2252108"/>
                  </a:lnTo>
                  <a:lnTo>
                    <a:pt x="753414" y="2253125"/>
                  </a:lnTo>
                  <a:lnTo>
                    <a:pt x="752397" y="2254650"/>
                  </a:lnTo>
                  <a:lnTo>
                    <a:pt x="751381" y="2256175"/>
                  </a:lnTo>
                  <a:lnTo>
                    <a:pt x="749855" y="2257192"/>
                  </a:lnTo>
                  <a:lnTo>
                    <a:pt x="748330" y="2258209"/>
                  </a:lnTo>
                  <a:lnTo>
                    <a:pt x="747314" y="2259734"/>
                  </a:lnTo>
                  <a:lnTo>
                    <a:pt x="746297" y="2261259"/>
                  </a:lnTo>
                  <a:cubicBezTo>
                    <a:pt x="745280" y="2261937"/>
                    <a:pt x="729012" y="2276172"/>
                    <a:pt x="697493" y="2303963"/>
                  </a:cubicBezTo>
                  <a:cubicBezTo>
                    <a:pt x="666312" y="2332093"/>
                    <a:pt x="634623" y="2360562"/>
                    <a:pt x="602426" y="2389370"/>
                  </a:cubicBezTo>
                  <a:cubicBezTo>
                    <a:pt x="570229" y="2418178"/>
                    <a:pt x="538032" y="2445291"/>
                    <a:pt x="505835" y="2470710"/>
                  </a:cubicBezTo>
                  <a:cubicBezTo>
                    <a:pt x="473637" y="2496129"/>
                    <a:pt x="445338" y="2516125"/>
                    <a:pt x="420936" y="2530699"/>
                  </a:cubicBezTo>
                  <a:cubicBezTo>
                    <a:pt x="396195" y="2544933"/>
                    <a:pt x="364675" y="2553406"/>
                    <a:pt x="326378" y="2556117"/>
                  </a:cubicBezTo>
                  <a:cubicBezTo>
                    <a:pt x="288419" y="2558490"/>
                    <a:pt x="265203" y="2557982"/>
                    <a:pt x="256730" y="2554592"/>
                  </a:cubicBezTo>
                  <a:cubicBezTo>
                    <a:pt x="248257" y="2551203"/>
                    <a:pt x="238937" y="2542730"/>
                    <a:pt x="228769" y="2529174"/>
                  </a:cubicBezTo>
                  <a:cubicBezTo>
                    <a:pt x="218602" y="2515617"/>
                    <a:pt x="210468" y="2494773"/>
                    <a:pt x="204367" y="2466643"/>
                  </a:cubicBezTo>
                  <a:cubicBezTo>
                    <a:pt x="198606" y="2438852"/>
                    <a:pt x="199114" y="2406316"/>
                    <a:pt x="205892" y="2369035"/>
                  </a:cubicBezTo>
                  <a:cubicBezTo>
                    <a:pt x="212671" y="2331754"/>
                    <a:pt x="224533" y="2295320"/>
                    <a:pt x="241479" y="2259734"/>
                  </a:cubicBezTo>
                  <a:cubicBezTo>
                    <a:pt x="258425" y="2224148"/>
                    <a:pt x="266898" y="2196187"/>
                    <a:pt x="266898" y="2175852"/>
                  </a:cubicBezTo>
                  <a:cubicBezTo>
                    <a:pt x="266898" y="2155517"/>
                    <a:pt x="256730" y="2130945"/>
                    <a:pt x="236395" y="2102137"/>
                  </a:cubicBezTo>
                  <a:cubicBezTo>
                    <a:pt x="216060" y="2073329"/>
                    <a:pt x="205892" y="2047910"/>
                    <a:pt x="205892" y="2025881"/>
                  </a:cubicBezTo>
                  <a:cubicBezTo>
                    <a:pt x="205892" y="2003851"/>
                    <a:pt x="208434" y="1989447"/>
                    <a:pt x="213518" y="1982669"/>
                  </a:cubicBezTo>
                  <a:cubicBezTo>
                    <a:pt x="218602" y="1975890"/>
                    <a:pt x="226736" y="1970468"/>
                    <a:pt x="237920" y="1966401"/>
                  </a:cubicBezTo>
                  <a:cubicBezTo>
                    <a:pt x="248766" y="1961995"/>
                    <a:pt x="257577" y="1953013"/>
                    <a:pt x="264356" y="1939457"/>
                  </a:cubicBezTo>
                  <a:cubicBezTo>
                    <a:pt x="271134" y="1925900"/>
                    <a:pt x="281302" y="1914885"/>
                    <a:pt x="294858" y="1906412"/>
                  </a:cubicBezTo>
                  <a:cubicBezTo>
                    <a:pt x="308415" y="1897939"/>
                    <a:pt x="320277" y="1888619"/>
                    <a:pt x="330445" y="1878452"/>
                  </a:cubicBezTo>
                  <a:cubicBezTo>
                    <a:pt x="340612" y="1868284"/>
                    <a:pt x="349933" y="1852524"/>
                    <a:pt x="358405" y="1831173"/>
                  </a:cubicBezTo>
                  <a:cubicBezTo>
                    <a:pt x="366878" y="1810160"/>
                    <a:pt x="374504" y="1797620"/>
                    <a:pt x="381282" y="1793553"/>
                  </a:cubicBezTo>
                  <a:cubicBezTo>
                    <a:pt x="388061" y="1789147"/>
                    <a:pt x="400770" y="1786096"/>
                    <a:pt x="419411" y="1784402"/>
                  </a:cubicBezTo>
                  <a:cubicBezTo>
                    <a:pt x="438051" y="1782707"/>
                    <a:pt x="451608" y="1784063"/>
                    <a:pt x="460081" y="1788469"/>
                  </a:cubicBezTo>
                  <a:cubicBezTo>
                    <a:pt x="468554" y="1792536"/>
                    <a:pt x="474824" y="1805584"/>
                    <a:pt x="478891" y="1827614"/>
                  </a:cubicBezTo>
                  <a:cubicBezTo>
                    <a:pt x="483297" y="1849644"/>
                    <a:pt x="489736" y="1866589"/>
                    <a:pt x="498209" y="1878452"/>
                  </a:cubicBezTo>
                  <a:cubicBezTo>
                    <a:pt x="506682" y="1890314"/>
                    <a:pt x="515155" y="1910649"/>
                    <a:pt x="523628" y="1939457"/>
                  </a:cubicBezTo>
                  <a:lnTo>
                    <a:pt x="536337" y="1982669"/>
                  </a:lnTo>
                  <a:lnTo>
                    <a:pt x="538879" y="1990294"/>
                  </a:lnTo>
                  <a:lnTo>
                    <a:pt x="541421" y="1997920"/>
                  </a:lnTo>
                  <a:lnTo>
                    <a:pt x="542946" y="1998937"/>
                  </a:lnTo>
                  <a:lnTo>
                    <a:pt x="543963" y="2000462"/>
                  </a:lnTo>
                  <a:lnTo>
                    <a:pt x="554130" y="2000462"/>
                  </a:lnTo>
                  <a:lnTo>
                    <a:pt x="555147" y="1998937"/>
                  </a:lnTo>
                  <a:lnTo>
                    <a:pt x="556672" y="1997920"/>
                  </a:lnTo>
                  <a:lnTo>
                    <a:pt x="558197" y="1996903"/>
                  </a:lnTo>
                  <a:lnTo>
                    <a:pt x="559214" y="1995378"/>
                  </a:lnTo>
                  <a:lnTo>
                    <a:pt x="564298" y="1992836"/>
                  </a:lnTo>
                  <a:lnTo>
                    <a:pt x="569382" y="1990294"/>
                  </a:lnTo>
                  <a:lnTo>
                    <a:pt x="574465" y="1987752"/>
                  </a:lnTo>
                  <a:lnTo>
                    <a:pt x="579549" y="1985211"/>
                  </a:lnTo>
                  <a:lnTo>
                    <a:pt x="580566" y="1983686"/>
                  </a:lnTo>
                  <a:cubicBezTo>
                    <a:pt x="581583" y="1983008"/>
                    <a:pt x="584972" y="1980635"/>
                    <a:pt x="590734" y="1976568"/>
                  </a:cubicBezTo>
                  <a:cubicBezTo>
                    <a:pt x="596834" y="1972162"/>
                    <a:pt x="608018" y="1955894"/>
                    <a:pt x="624286" y="1927764"/>
                  </a:cubicBezTo>
                  <a:cubicBezTo>
                    <a:pt x="640216" y="1899973"/>
                    <a:pt x="658348" y="1870826"/>
                    <a:pt x="678683" y="1840323"/>
                  </a:cubicBezTo>
                  <a:cubicBezTo>
                    <a:pt x="699018" y="1809821"/>
                    <a:pt x="723589" y="1777623"/>
                    <a:pt x="752397" y="1743732"/>
                  </a:cubicBezTo>
                  <a:cubicBezTo>
                    <a:pt x="781205" y="1709840"/>
                    <a:pt x="801879" y="1688658"/>
                    <a:pt x="814419" y="1680185"/>
                  </a:cubicBezTo>
                  <a:cubicBezTo>
                    <a:pt x="827298" y="1671712"/>
                    <a:pt x="837974" y="1662052"/>
                    <a:pt x="846447" y="1651207"/>
                  </a:cubicBezTo>
                  <a:cubicBezTo>
                    <a:pt x="854920" y="1640023"/>
                    <a:pt x="878644" y="1621721"/>
                    <a:pt x="917620" y="1596303"/>
                  </a:cubicBezTo>
                  <a:cubicBezTo>
                    <a:pt x="956595" y="1570884"/>
                    <a:pt x="994723" y="1551396"/>
                    <a:pt x="1032004" y="1537839"/>
                  </a:cubicBezTo>
                  <a:cubicBezTo>
                    <a:pt x="1069285" y="1524283"/>
                    <a:pt x="1117581" y="1514115"/>
                    <a:pt x="1176892" y="1507337"/>
                  </a:cubicBezTo>
                  <a:cubicBezTo>
                    <a:pt x="1236202" y="1500558"/>
                    <a:pt x="1285345" y="1491577"/>
                    <a:pt x="1324321" y="1480393"/>
                  </a:cubicBezTo>
                  <a:cubicBezTo>
                    <a:pt x="1363296" y="1469547"/>
                    <a:pt x="1384818" y="1460735"/>
                    <a:pt x="1388885" y="1453957"/>
                  </a:cubicBezTo>
                  <a:lnTo>
                    <a:pt x="1395494" y="1443790"/>
                  </a:lnTo>
                  <a:lnTo>
                    <a:pt x="1397019" y="1442773"/>
                  </a:lnTo>
                  <a:lnTo>
                    <a:pt x="1398035" y="1441248"/>
                  </a:lnTo>
                  <a:lnTo>
                    <a:pt x="1399052" y="1439723"/>
                  </a:lnTo>
                  <a:lnTo>
                    <a:pt x="1400577" y="1438706"/>
                  </a:lnTo>
                  <a:lnTo>
                    <a:pt x="1402102" y="1437689"/>
                  </a:lnTo>
                  <a:lnTo>
                    <a:pt x="1403119" y="1436164"/>
                  </a:lnTo>
                  <a:lnTo>
                    <a:pt x="1404136" y="1434639"/>
                  </a:lnTo>
                  <a:lnTo>
                    <a:pt x="1405661" y="1433622"/>
                  </a:lnTo>
                  <a:lnTo>
                    <a:pt x="1407186" y="1432605"/>
                  </a:lnTo>
                  <a:lnTo>
                    <a:pt x="1408203" y="1431080"/>
                  </a:lnTo>
                  <a:lnTo>
                    <a:pt x="1409220" y="1429555"/>
                  </a:lnTo>
                  <a:lnTo>
                    <a:pt x="1410745" y="1428538"/>
                  </a:lnTo>
                  <a:lnTo>
                    <a:pt x="1410745" y="1413287"/>
                  </a:lnTo>
                  <a:lnTo>
                    <a:pt x="1377700" y="1377701"/>
                  </a:lnTo>
                  <a:cubicBezTo>
                    <a:pt x="1355671" y="1353976"/>
                    <a:pt x="1335336" y="1325168"/>
                    <a:pt x="1316695" y="1291277"/>
                  </a:cubicBezTo>
                  <a:cubicBezTo>
                    <a:pt x="1298055" y="1257385"/>
                    <a:pt x="1283651" y="1219257"/>
                    <a:pt x="1273483" y="1176892"/>
                  </a:cubicBezTo>
                  <a:cubicBezTo>
                    <a:pt x="1263316" y="1134527"/>
                    <a:pt x="1256537" y="1098941"/>
                    <a:pt x="1253148" y="1070133"/>
                  </a:cubicBezTo>
                  <a:cubicBezTo>
                    <a:pt x="1249759" y="1041325"/>
                    <a:pt x="1243828" y="1019295"/>
                    <a:pt x="1235355" y="1004044"/>
                  </a:cubicBezTo>
                  <a:cubicBezTo>
                    <a:pt x="1226882" y="988792"/>
                    <a:pt x="1224340" y="967610"/>
                    <a:pt x="1227729" y="940497"/>
                  </a:cubicBezTo>
                  <a:cubicBezTo>
                    <a:pt x="1231119" y="913383"/>
                    <a:pt x="1234508" y="896437"/>
                    <a:pt x="1237897" y="889659"/>
                  </a:cubicBezTo>
                  <a:cubicBezTo>
                    <a:pt x="1241286" y="882881"/>
                    <a:pt x="1241286" y="860004"/>
                    <a:pt x="1237897" y="821028"/>
                  </a:cubicBezTo>
                  <a:cubicBezTo>
                    <a:pt x="1234508" y="782053"/>
                    <a:pt x="1236202" y="757481"/>
                    <a:pt x="1242981" y="747314"/>
                  </a:cubicBezTo>
                  <a:cubicBezTo>
                    <a:pt x="1249759" y="737146"/>
                    <a:pt x="1253995" y="714269"/>
                    <a:pt x="1255690" y="678683"/>
                  </a:cubicBezTo>
                  <a:cubicBezTo>
                    <a:pt x="1257385" y="643096"/>
                    <a:pt x="1262129" y="622761"/>
                    <a:pt x="1269925" y="617678"/>
                  </a:cubicBezTo>
                  <a:cubicBezTo>
                    <a:pt x="1277381" y="612594"/>
                    <a:pt x="1283651" y="607002"/>
                    <a:pt x="1288735" y="600901"/>
                  </a:cubicBezTo>
                  <a:cubicBezTo>
                    <a:pt x="1293818" y="595140"/>
                    <a:pt x="1300088" y="588361"/>
                    <a:pt x="1307545" y="580566"/>
                  </a:cubicBezTo>
                  <a:cubicBezTo>
                    <a:pt x="1315340" y="573110"/>
                    <a:pt x="1321779" y="564298"/>
                    <a:pt x="1326863" y="554130"/>
                  </a:cubicBezTo>
                  <a:cubicBezTo>
                    <a:pt x="1331947" y="543963"/>
                    <a:pt x="1340081" y="530406"/>
                    <a:pt x="1351265" y="513460"/>
                  </a:cubicBezTo>
                  <a:cubicBezTo>
                    <a:pt x="1362110" y="496514"/>
                    <a:pt x="1381937" y="480924"/>
                    <a:pt x="1410745" y="466690"/>
                  </a:cubicBezTo>
                  <a:cubicBezTo>
                    <a:pt x="1439553" y="452116"/>
                    <a:pt x="1456499" y="444321"/>
                    <a:pt x="1461583" y="443304"/>
                  </a:cubicBezTo>
                  <a:cubicBezTo>
                    <a:pt x="1466666" y="442627"/>
                    <a:pt x="1470564" y="432967"/>
                    <a:pt x="1473275" y="414327"/>
                  </a:cubicBezTo>
                  <a:cubicBezTo>
                    <a:pt x="1475648" y="395686"/>
                    <a:pt x="1485815" y="378232"/>
                    <a:pt x="1503778" y="361964"/>
                  </a:cubicBezTo>
                  <a:cubicBezTo>
                    <a:pt x="1521402" y="346035"/>
                    <a:pt x="1531908" y="337562"/>
                    <a:pt x="1535297" y="336545"/>
                  </a:cubicBezTo>
                  <a:cubicBezTo>
                    <a:pt x="1538686" y="335867"/>
                    <a:pt x="1540381" y="344340"/>
                    <a:pt x="1540381" y="361964"/>
                  </a:cubicBezTo>
                  <a:cubicBezTo>
                    <a:pt x="1540381" y="379927"/>
                    <a:pt x="1545465" y="387213"/>
                    <a:pt x="1555632" y="383824"/>
                  </a:cubicBezTo>
                  <a:cubicBezTo>
                    <a:pt x="1565800" y="380435"/>
                    <a:pt x="1575628" y="374165"/>
                    <a:pt x="1585118" y="365014"/>
                  </a:cubicBezTo>
                  <a:cubicBezTo>
                    <a:pt x="1594269" y="355525"/>
                    <a:pt x="1599691" y="348238"/>
                    <a:pt x="1601386" y="343154"/>
                  </a:cubicBezTo>
                  <a:cubicBezTo>
                    <a:pt x="1603081" y="338070"/>
                    <a:pt x="1608503" y="343663"/>
                    <a:pt x="1617654" y="359931"/>
                  </a:cubicBezTo>
                  <a:cubicBezTo>
                    <a:pt x="1627144" y="375860"/>
                    <a:pt x="1662391" y="382977"/>
                    <a:pt x="1723396" y="381282"/>
                  </a:cubicBezTo>
                  <a:cubicBezTo>
                    <a:pt x="1784402" y="379588"/>
                    <a:pt x="1822530" y="374504"/>
                    <a:pt x="1837781" y="366031"/>
                  </a:cubicBezTo>
                  <a:cubicBezTo>
                    <a:pt x="1853032" y="357558"/>
                    <a:pt x="1873368" y="353322"/>
                    <a:pt x="1898786" y="353322"/>
                  </a:cubicBezTo>
                  <a:cubicBezTo>
                    <a:pt x="1924205" y="353322"/>
                    <a:pt x="1954708" y="358406"/>
                    <a:pt x="1990294" y="368573"/>
                  </a:cubicBezTo>
                  <a:cubicBezTo>
                    <a:pt x="2025880" y="378741"/>
                    <a:pt x="2051299" y="386366"/>
                    <a:pt x="2066551" y="391450"/>
                  </a:cubicBezTo>
                  <a:cubicBezTo>
                    <a:pt x="2081802" y="396534"/>
                    <a:pt x="2079260" y="399076"/>
                    <a:pt x="2058925" y="399076"/>
                  </a:cubicBezTo>
                  <a:cubicBezTo>
                    <a:pt x="2038590" y="399076"/>
                    <a:pt x="2021644" y="396534"/>
                    <a:pt x="2008087" y="391450"/>
                  </a:cubicBezTo>
                  <a:cubicBezTo>
                    <a:pt x="1994531" y="386366"/>
                    <a:pt x="1977585" y="384672"/>
                    <a:pt x="1957250" y="386366"/>
                  </a:cubicBezTo>
                  <a:cubicBezTo>
                    <a:pt x="1936915" y="388061"/>
                    <a:pt x="1927594" y="393145"/>
                    <a:pt x="1929289" y="401618"/>
                  </a:cubicBezTo>
                  <a:cubicBezTo>
                    <a:pt x="1930984" y="410090"/>
                    <a:pt x="1936915" y="416022"/>
                    <a:pt x="1947082" y="419411"/>
                  </a:cubicBezTo>
                  <a:cubicBezTo>
                    <a:pt x="1957250" y="422800"/>
                    <a:pt x="1969959" y="425342"/>
                    <a:pt x="1985210" y="427036"/>
                  </a:cubicBezTo>
                  <a:cubicBezTo>
                    <a:pt x="2000462" y="428731"/>
                    <a:pt x="2013171" y="432120"/>
                    <a:pt x="2023339" y="437204"/>
                  </a:cubicBezTo>
                  <a:cubicBezTo>
                    <a:pt x="2033506" y="442288"/>
                    <a:pt x="2061467" y="446016"/>
                    <a:pt x="2107221" y="448388"/>
                  </a:cubicBezTo>
                  <a:cubicBezTo>
                    <a:pt x="2152975" y="451099"/>
                    <a:pt x="2173310" y="457200"/>
                    <a:pt x="2168226" y="466690"/>
                  </a:cubicBezTo>
                  <a:cubicBezTo>
                    <a:pt x="2163142" y="475840"/>
                    <a:pt x="2158567" y="481602"/>
                    <a:pt x="2154500" y="483974"/>
                  </a:cubicBezTo>
                  <a:cubicBezTo>
                    <a:pt x="2150094" y="486686"/>
                    <a:pt x="2150094" y="491770"/>
                    <a:pt x="2154500" y="499226"/>
                  </a:cubicBezTo>
                  <a:cubicBezTo>
                    <a:pt x="2158567" y="507021"/>
                    <a:pt x="2165684" y="516850"/>
                    <a:pt x="2175852" y="528712"/>
                  </a:cubicBezTo>
                  <a:cubicBezTo>
                    <a:pt x="2186019" y="540574"/>
                    <a:pt x="2192459" y="547691"/>
                    <a:pt x="2195170" y="550063"/>
                  </a:cubicBezTo>
                  <a:cubicBezTo>
                    <a:pt x="2197542" y="552775"/>
                    <a:pt x="2189747" y="555486"/>
                    <a:pt x="2171785" y="558198"/>
                  </a:cubicBezTo>
                  <a:cubicBezTo>
                    <a:pt x="2154161" y="560570"/>
                    <a:pt x="2138571" y="562942"/>
                    <a:pt x="2125014" y="565315"/>
                  </a:cubicBezTo>
                  <a:cubicBezTo>
                    <a:pt x="2111457" y="568026"/>
                    <a:pt x="2106374" y="575313"/>
                    <a:pt x="2109763" y="587175"/>
                  </a:cubicBezTo>
                  <a:cubicBezTo>
                    <a:pt x="2113152" y="599037"/>
                    <a:pt x="2132640" y="603612"/>
                    <a:pt x="2168226" y="600901"/>
                  </a:cubicBezTo>
                  <a:cubicBezTo>
                    <a:pt x="2203812" y="598529"/>
                    <a:pt x="2224147" y="596834"/>
                    <a:pt x="2229231" y="595817"/>
                  </a:cubicBezTo>
                  <a:cubicBezTo>
                    <a:pt x="2234315" y="595140"/>
                    <a:pt x="2238890" y="604121"/>
                    <a:pt x="2242957" y="622761"/>
                  </a:cubicBezTo>
                  <a:cubicBezTo>
                    <a:pt x="2247363" y="641402"/>
                    <a:pt x="2255158" y="653264"/>
                    <a:pt x="2266343" y="658348"/>
                  </a:cubicBezTo>
                  <a:cubicBezTo>
                    <a:pt x="2277188" y="663431"/>
                    <a:pt x="2282611" y="667668"/>
                    <a:pt x="2282611" y="671057"/>
                  </a:cubicBezTo>
                  <a:cubicBezTo>
                    <a:pt x="2282611" y="674446"/>
                    <a:pt x="2276680" y="677835"/>
                    <a:pt x="2264818" y="681225"/>
                  </a:cubicBezTo>
                  <a:cubicBezTo>
                    <a:pt x="2252955" y="684614"/>
                    <a:pt x="2247363" y="693087"/>
                    <a:pt x="2248041" y="706643"/>
                  </a:cubicBezTo>
                  <a:cubicBezTo>
                    <a:pt x="2249058" y="720200"/>
                    <a:pt x="2254142" y="734096"/>
                    <a:pt x="2263292" y="748330"/>
                  </a:cubicBezTo>
                  <a:cubicBezTo>
                    <a:pt x="2272782" y="762904"/>
                    <a:pt x="2282272" y="773071"/>
                    <a:pt x="2291761" y="778833"/>
                  </a:cubicBezTo>
                  <a:cubicBezTo>
                    <a:pt x="2300912" y="784933"/>
                    <a:pt x="2305996" y="790526"/>
                    <a:pt x="2307013" y="795609"/>
                  </a:cubicBezTo>
                  <a:cubicBezTo>
                    <a:pt x="2307691" y="800693"/>
                    <a:pt x="2300912" y="806624"/>
                    <a:pt x="2286678" y="813403"/>
                  </a:cubicBezTo>
                  <a:cubicBezTo>
                    <a:pt x="2272104" y="820181"/>
                    <a:pt x="2266512" y="830348"/>
                    <a:pt x="2269901" y="843905"/>
                  </a:cubicBezTo>
                  <a:cubicBezTo>
                    <a:pt x="2273290" y="857462"/>
                    <a:pt x="2270749" y="869324"/>
                    <a:pt x="2262276" y="879492"/>
                  </a:cubicBezTo>
                  <a:cubicBezTo>
                    <a:pt x="2253803" y="889659"/>
                    <a:pt x="2250752" y="901182"/>
                    <a:pt x="2253125" y="914061"/>
                  </a:cubicBezTo>
                  <a:cubicBezTo>
                    <a:pt x="2255836" y="926601"/>
                    <a:pt x="2260242" y="935074"/>
                    <a:pt x="2266343" y="939480"/>
                  </a:cubicBezTo>
                  <a:cubicBezTo>
                    <a:pt x="2272104" y="943547"/>
                    <a:pt x="2275493" y="945919"/>
                    <a:pt x="2276510" y="946597"/>
                  </a:cubicBezTo>
                  <a:close/>
                </a:path>
              </a:pathLst>
            </a:custGeom>
            <a:solidFill>
              <a:srgbClr val="FEFEFE"/>
            </a:solidFill>
            <a:ln w="2539" cap="flat">
              <a:solidFill>
                <a:srgbClr val="FEFEF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DA58DA4-3FB0-1796-F054-609006491733}"/>
                </a:ext>
              </a:extLst>
            </p:cNvPr>
            <p:cNvSpPr/>
            <p:nvPr/>
          </p:nvSpPr>
          <p:spPr>
            <a:xfrm>
              <a:off x="7078570" y="336507"/>
              <a:ext cx="3417973" cy="6434397"/>
            </a:xfrm>
            <a:custGeom>
              <a:avLst/>
              <a:gdLst>
                <a:gd name="connsiteX0" fmla="*/ 2076114 w 3417973"/>
                <a:gd name="connsiteY0" fmla="*/ 610090 h 6434397"/>
                <a:gd name="connsiteX1" fmla="*/ 2077130 w 3417973"/>
                <a:gd name="connsiteY1" fmla="*/ 611615 h 6434397"/>
                <a:gd name="connsiteX2" fmla="*/ 2082214 w 3417973"/>
                <a:gd name="connsiteY2" fmla="*/ 614157 h 6434397"/>
                <a:gd name="connsiteX3" fmla="*/ 2087298 w 3417973"/>
                <a:gd name="connsiteY3" fmla="*/ 616698 h 6434397"/>
                <a:gd name="connsiteX4" fmla="*/ 2088315 w 3417973"/>
                <a:gd name="connsiteY4" fmla="*/ 618224 h 6434397"/>
                <a:gd name="connsiteX5" fmla="*/ 2089840 w 3417973"/>
                <a:gd name="connsiteY5" fmla="*/ 619240 h 6434397"/>
                <a:gd name="connsiteX6" fmla="*/ 2091365 w 3417973"/>
                <a:gd name="connsiteY6" fmla="*/ 620257 h 6434397"/>
                <a:gd name="connsiteX7" fmla="*/ 2092382 w 3417973"/>
                <a:gd name="connsiteY7" fmla="*/ 621782 h 6434397"/>
                <a:gd name="connsiteX8" fmla="*/ 2039002 w 3417973"/>
                <a:gd name="connsiteY8" fmla="*/ 624324 h 6434397"/>
                <a:gd name="connsiteX9" fmla="*/ 1976472 w 3417973"/>
                <a:gd name="connsiteY9" fmla="*/ 638559 h 6434397"/>
                <a:gd name="connsiteX10" fmla="*/ 1951053 w 3417973"/>
                <a:gd name="connsiteY10" fmla="*/ 658894 h 6434397"/>
                <a:gd name="connsiteX11" fmla="*/ 1933768 w 3417973"/>
                <a:gd name="connsiteY11" fmla="*/ 684313 h 6434397"/>
                <a:gd name="connsiteX12" fmla="*/ 1943936 w 3417973"/>
                <a:gd name="connsiteY12" fmla="*/ 711765 h 6434397"/>
                <a:gd name="connsiteX13" fmla="*/ 1961221 w 3417973"/>
                <a:gd name="connsiteY13" fmla="*/ 742267 h 6434397"/>
                <a:gd name="connsiteX14" fmla="*/ 1970371 w 3417973"/>
                <a:gd name="connsiteY14" fmla="*/ 794630 h 6434397"/>
                <a:gd name="connsiteX15" fmla="*/ 1972913 w 3417973"/>
                <a:gd name="connsiteY15" fmla="*/ 827675 h 6434397"/>
                <a:gd name="connsiteX16" fmla="*/ 1971388 w 3417973"/>
                <a:gd name="connsiteY16" fmla="*/ 828692 h 6434397"/>
                <a:gd name="connsiteX17" fmla="*/ 1970371 w 3417973"/>
                <a:gd name="connsiteY17" fmla="*/ 830217 h 6434397"/>
                <a:gd name="connsiteX18" fmla="*/ 1969354 w 3417973"/>
                <a:gd name="connsiteY18" fmla="*/ 831742 h 6434397"/>
                <a:gd name="connsiteX19" fmla="*/ 1967829 w 3417973"/>
                <a:gd name="connsiteY19" fmla="*/ 832759 h 6434397"/>
                <a:gd name="connsiteX20" fmla="*/ 1966304 w 3417973"/>
                <a:gd name="connsiteY20" fmla="*/ 833775 h 6434397"/>
                <a:gd name="connsiteX21" fmla="*/ 1965288 w 3417973"/>
                <a:gd name="connsiteY21" fmla="*/ 835300 h 6434397"/>
                <a:gd name="connsiteX22" fmla="*/ 1964271 w 3417973"/>
                <a:gd name="connsiteY22" fmla="*/ 836826 h 6434397"/>
                <a:gd name="connsiteX23" fmla="*/ 1962746 w 3417973"/>
                <a:gd name="connsiteY23" fmla="*/ 837842 h 6434397"/>
                <a:gd name="connsiteX24" fmla="*/ 1961221 w 3417973"/>
                <a:gd name="connsiteY24" fmla="*/ 838859 h 6434397"/>
                <a:gd name="connsiteX25" fmla="*/ 1960204 w 3417973"/>
                <a:gd name="connsiteY25" fmla="*/ 840384 h 6434397"/>
                <a:gd name="connsiteX26" fmla="*/ 1959187 w 3417973"/>
                <a:gd name="connsiteY26" fmla="*/ 841909 h 6434397"/>
                <a:gd name="connsiteX27" fmla="*/ 1957662 w 3417973"/>
                <a:gd name="connsiteY27" fmla="*/ 842926 h 6434397"/>
                <a:gd name="connsiteX28" fmla="*/ 1956137 w 3417973"/>
                <a:gd name="connsiteY28" fmla="*/ 843943 h 6434397"/>
                <a:gd name="connsiteX29" fmla="*/ 1955120 w 3417973"/>
                <a:gd name="connsiteY29" fmla="*/ 845468 h 6434397"/>
                <a:gd name="connsiteX30" fmla="*/ 1950036 w 3417973"/>
                <a:gd name="connsiteY30" fmla="*/ 848010 h 6434397"/>
                <a:gd name="connsiteX31" fmla="*/ 1944952 w 3417973"/>
                <a:gd name="connsiteY31" fmla="*/ 850552 h 6434397"/>
                <a:gd name="connsiteX32" fmla="*/ 1939869 w 3417973"/>
                <a:gd name="connsiteY32" fmla="*/ 853094 h 6434397"/>
                <a:gd name="connsiteX33" fmla="*/ 1934785 w 3417973"/>
                <a:gd name="connsiteY33" fmla="*/ 855635 h 6434397"/>
                <a:gd name="connsiteX34" fmla="*/ 1929701 w 3417973"/>
                <a:gd name="connsiteY34" fmla="*/ 858177 h 6434397"/>
                <a:gd name="connsiteX35" fmla="*/ 1924617 w 3417973"/>
                <a:gd name="connsiteY35" fmla="*/ 860719 h 6434397"/>
                <a:gd name="connsiteX36" fmla="*/ 1923601 w 3417973"/>
                <a:gd name="connsiteY36" fmla="*/ 862244 h 6434397"/>
                <a:gd name="connsiteX37" fmla="*/ 1922075 w 3417973"/>
                <a:gd name="connsiteY37" fmla="*/ 863261 h 6434397"/>
                <a:gd name="connsiteX38" fmla="*/ 1919534 w 3417973"/>
                <a:gd name="connsiteY38" fmla="*/ 848010 h 6434397"/>
                <a:gd name="connsiteX39" fmla="*/ 1915467 w 3417973"/>
                <a:gd name="connsiteY39" fmla="*/ 827675 h 6434397"/>
                <a:gd name="connsiteX40" fmla="*/ 1909366 w 3417973"/>
                <a:gd name="connsiteY40" fmla="*/ 821574 h 6434397"/>
                <a:gd name="connsiteX41" fmla="*/ 1904282 w 3417973"/>
                <a:gd name="connsiteY41" fmla="*/ 820049 h 6434397"/>
                <a:gd name="connsiteX42" fmla="*/ 1883947 w 3417973"/>
                <a:gd name="connsiteY42" fmla="*/ 820049 h 6434397"/>
                <a:gd name="connsiteX43" fmla="*/ 1878863 w 3417973"/>
                <a:gd name="connsiteY43" fmla="*/ 821574 h 6434397"/>
                <a:gd name="connsiteX44" fmla="*/ 1873780 w 3417973"/>
                <a:gd name="connsiteY44" fmla="*/ 822591 h 6434397"/>
                <a:gd name="connsiteX45" fmla="*/ 1874797 w 3417973"/>
                <a:gd name="connsiteY45" fmla="*/ 830217 h 6434397"/>
                <a:gd name="connsiteX46" fmla="*/ 1876322 w 3417973"/>
                <a:gd name="connsiteY46" fmla="*/ 837842 h 6434397"/>
                <a:gd name="connsiteX47" fmla="*/ 1874797 w 3417973"/>
                <a:gd name="connsiteY47" fmla="*/ 891222 h 6434397"/>
                <a:gd name="connsiteX48" fmla="*/ 1883947 w 3417973"/>
                <a:gd name="connsiteY48" fmla="*/ 950702 h 6434397"/>
                <a:gd name="connsiteX49" fmla="*/ 1886489 w 3417973"/>
                <a:gd name="connsiteY49" fmla="*/ 962395 h 6434397"/>
                <a:gd name="connsiteX50" fmla="*/ 1877847 w 3417973"/>
                <a:gd name="connsiteY50" fmla="*/ 969003 h 6434397"/>
                <a:gd name="connsiteX51" fmla="*/ 1876322 w 3417973"/>
                <a:gd name="connsiteY51" fmla="*/ 970020 h 6434397"/>
                <a:gd name="connsiteX52" fmla="*/ 1874797 w 3417973"/>
                <a:gd name="connsiteY52" fmla="*/ 971037 h 6434397"/>
                <a:gd name="connsiteX53" fmla="*/ 1873780 w 3417973"/>
                <a:gd name="connsiteY53" fmla="*/ 972562 h 6434397"/>
                <a:gd name="connsiteX54" fmla="*/ 1868696 w 3417973"/>
                <a:gd name="connsiteY54" fmla="*/ 975104 h 6434397"/>
                <a:gd name="connsiteX55" fmla="*/ 1863612 w 3417973"/>
                <a:gd name="connsiteY55" fmla="*/ 977646 h 6434397"/>
                <a:gd name="connsiteX56" fmla="*/ 1862595 w 3417973"/>
                <a:gd name="connsiteY56" fmla="*/ 979171 h 6434397"/>
                <a:gd name="connsiteX57" fmla="*/ 1861070 w 3417973"/>
                <a:gd name="connsiteY57" fmla="*/ 980188 h 6434397"/>
                <a:gd name="connsiteX58" fmla="*/ 1859545 w 3417973"/>
                <a:gd name="connsiteY58" fmla="*/ 981205 h 6434397"/>
                <a:gd name="connsiteX59" fmla="*/ 1858528 w 3417973"/>
                <a:gd name="connsiteY59" fmla="*/ 982730 h 6434397"/>
                <a:gd name="connsiteX60" fmla="*/ 1857512 w 3417973"/>
                <a:gd name="connsiteY60" fmla="*/ 984255 h 6434397"/>
                <a:gd name="connsiteX61" fmla="*/ 1855987 w 3417973"/>
                <a:gd name="connsiteY61" fmla="*/ 985272 h 6434397"/>
                <a:gd name="connsiteX62" fmla="*/ 1854461 w 3417973"/>
                <a:gd name="connsiteY62" fmla="*/ 986288 h 6434397"/>
                <a:gd name="connsiteX63" fmla="*/ 1853445 w 3417973"/>
                <a:gd name="connsiteY63" fmla="*/ 987813 h 6434397"/>
                <a:gd name="connsiteX64" fmla="*/ 1852428 w 3417973"/>
                <a:gd name="connsiteY64" fmla="*/ 989338 h 6434397"/>
                <a:gd name="connsiteX65" fmla="*/ 1850903 w 3417973"/>
                <a:gd name="connsiteY65" fmla="*/ 990355 h 6434397"/>
                <a:gd name="connsiteX66" fmla="*/ 1849378 w 3417973"/>
                <a:gd name="connsiteY66" fmla="*/ 991372 h 6434397"/>
                <a:gd name="connsiteX67" fmla="*/ 1830568 w 3417973"/>
                <a:gd name="connsiteY67" fmla="*/ 992897 h 6434397"/>
                <a:gd name="connsiteX68" fmla="*/ 1798540 w 3417973"/>
                <a:gd name="connsiteY68" fmla="*/ 976121 h 6434397"/>
                <a:gd name="connsiteX69" fmla="*/ 1784814 w 3417973"/>
                <a:gd name="connsiteY69" fmla="*/ 959853 h 6434397"/>
                <a:gd name="connsiteX70" fmla="*/ 1783289 w 3417973"/>
                <a:gd name="connsiteY70" fmla="*/ 960869 h 6434397"/>
                <a:gd name="connsiteX71" fmla="*/ 1782272 w 3417973"/>
                <a:gd name="connsiteY71" fmla="*/ 962395 h 6434397"/>
                <a:gd name="connsiteX72" fmla="*/ 1774646 w 3417973"/>
                <a:gd name="connsiteY72" fmla="*/ 964936 h 6434397"/>
                <a:gd name="connsiteX73" fmla="*/ 1767021 w 3417973"/>
                <a:gd name="connsiteY73" fmla="*/ 967478 h 6434397"/>
                <a:gd name="connsiteX74" fmla="*/ 1761937 w 3417973"/>
                <a:gd name="connsiteY74" fmla="*/ 969003 h 6434397"/>
                <a:gd name="connsiteX75" fmla="*/ 1756853 w 3417973"/>
                <a:gd name="connsiteY75" fmla="*/ 970020 h 6434397"/>
                <a:gd name="connsiteX76" fmla="*/ 1755836 w 3417973"/>
                <a:gd name="connsiteY76" fmla="*/ 980188 h 6434397"/>
                <a:gd name="connsiteX77" fmla="*/ 1754311 w 3417973"/>
                <a:gd name="connsiteY77" fmla="*/ 990355 h 6434397"/>
                <a:gd name="connsiteX78" fmla="*/ 1746686 w 3417973"/>
                <a:gd name="connsiteY78" fmla="*/ 1005607 h 6434397"/>
                <a:gd name="connsiteX79" fmla="*/ 1733976 w 3417973"/>
                <a:gd name="connsiteY79" fmla="*/ 1031025 h 6434397"/>
                <a:gd name="connsiteX80" fmla="*/ 1745669 w 3417973"/>
                <a:gd name="connsiteY80" fmla="*/ 1057461 h 6434397"/>
                <a:gd name="connsiteX81" fmla="*/ 1782272 w 3417973"/>
                <a:gd name="connsiteY81" fmla="*/ 1086947 h 6434397"/>
                <a:gd name="connsiteX82" fmla="*/ 1835651 w 3417973"/>
                <a:gd name="connsiteY82" fmla="*/ 1104740 h 6434397"/>
                <a:gd name="connsiteX83" fmla="*/ 1919534 w 3417973"/>
                <a:gd name="connsiteY83" fmla="*/ 1135243 h 6434397"/>
                <a:gd name="connsiteX84" fmla="*/ 1995790 w 3417973"/>
                <a:gd name="connsiteY84" fmla="*/ 1178455 h 6434397"/>
                <a:gd name="connsiteX85" fmla="*/ 2150845 w 3417973"/>
                <a:gd name="connsiteY85" fmla="*/ 1239460 h 6434397"/>
                <a:gd name="connsiteX86" fmla="*/ 2290649 w 3417973"/>
                <a:gd name="connsiteY86" fmla="*/ 1289281 h 6434397"/>
                <a:gd name="connsiteX87" fmla="*/ 2333861 w 3417973"/>
                <a:gd name="connsiteY87" fmla="*/ 1343677 h 6434397"/>
                <a:gd name="connsiteX88" fmla="*/ 2403508 w 3417973"/>
                <a:gd name="connsiteY88" fmla="*/ 1422475 h 6434397"/>
                <a:gd name="connsiteX89" fmla="*/ 2473664 w 3417973"/>
                <a:gd name="connsiteY89" fmla="*/ 1483481 h 6434397"/>
                <a:gd name="connsiteX90" fmla="*/ 2553988 w 3417973"/>
                <a:gd name="connsiteY90" fmla="*/ 1550586 h 6434397"/>
                <a:gd name="connsiteX91" fmla="*/ 2675998 w 3417973"/>
                <a:gd name="connsiteY91" fmla="*/ 1637010 h 6434397"/>
                <a:gd name="connsiteX92" fmla="*/ 2781232 w 3417973"/>
                <a:gd name="connsiteY92" fmla="*/ 1717334 h 6434397"/>
                <a:gd name="connsiteX93" fmla="*/ 2849863 w 3417973"/>
                <a:gd name="connsiteY93" fmla="*/ 1803758 h 6434397"/>
                <a:gd name="connsiteX94" fmla="*/ 2915952 w 3417973"/>
                <a:gd name="connsiteY94" fmla="*/ 1905433 h 6434397"/>
                <a:gd name="connsiteX95" fmla="*/ 2974415 w 3417973"/>
                <a:gd name="connsiteY95" fmla="*/ 2012192 h 6434397"/>
                <a:gd name="connsiteX96" fmla="*/ 3084733 w 3417973"/>
                <a:gd name="connsiteY96" fmla="*/ 2247062 h 6434397"/>
                <a:gd name="connsiteX97" fmla="*/ 3200643 w 3417973"/>
                <a:gd name="connsiteY97" fmla="*/ 2482441 h 6434397"/>
                <a:gd name="connsiteX98" fmla="*/ 3265715 w 3417973"/>
                <a:gd name="connsiteY98" fmla="*/ 2585641 h 6434397"/>
                <a:gd name="connsiteX99" fmla="*/ 3342988 w 3417973"/>
                <a:gd name="connsiteY99" fmla="*/ 2673082 h 6434397"/>
                <a:gd name="connsiteX100" fmla="*/ 3406535 w 3417973"/>
                <a:gd name="connsiteY100" fmla="*/ 2744255 h 6434397"/>
                <a:gd name="connsiteX101" fmla="*/ 3416703 w 3417973"/>
                <a:gd name="connsiteY101" fmla="*/ 2858639 h 6434397"/>
                <a:gd name="connsiteX102" fmla="*/ 3383658 w 3417973"/>
                <a:gd name="connsiteY102" fmla="*/ 2988275 h 6434397"/>
                <a:gd name="connsiteX103" fmla="*/ 3344005 w 3417973"/>
                <a:gd name="connsiteY103" fmla="*/ 3040130 h 6434397"/>
                <a:gd name="connsiteX104" fmla="*/ 3331804 w 3417973"/>
                <a:gd name="connsiteY104" fmla="*/ 3053347 h 6434397"/>
                <a:gd name="connsiteX105" fmla="*/ 3330279 w 3417973"/>
                <a:gd name="connsiteY105" fmla="*/ 3054364 h 6434397"/>
                <a:gd name="connsiteX106" fmla="*/ 3328753 w 3417973"/>
                <a:gd name="connsiteY106" fmla="*/ 3055381 h 6434397"/>
                <a:gd name="connsiteX107" fmla="*/ 3327737 w 3417973"/>
                <a:gd name="connsiteY107" fmla="*/ 3056906 h 6434397"/>
                <a:gd name="connsiteX108" fmla="*/ 3326720 w 3417973"/>
                <a:gd name="connsiteY108" fmla="*/ 3058431 h 6434397"/>
                <a:gd name="connsiteX109" fmla="*/ 3325195 w 3417973"/>
                <a:gd name="connsiteY109" fmla="*/ 3059448 h 6434397"/>
                <a:gd name="connsiteX110" fmla="*/ 3323670 w 3417973"/>
                <a:gd name="connsiteY110" fmla="*/ 3060465 h 6434397"/>
                <a:gd name="connsiteX111" fmla="*/ 3322653 w 3417973"/>
                <a:gd name="connsiteY111" fmla="*/ 3061990 h 6434397"/>
                <a:gd name="connsiteX112" fmla="*/ 3317569 w 3417973"/>
                <a:gd name="connsiteY112" fmla="*/ 3064532 h 6434397"/>
                <a:gd name="connsiteX113" fmla="*/ 3312485 w 3417973"/>
                <a:gd name="connsiteY113" fmla="*/ 3067074 h 6434397"/>
                <a:gd name="connsiteX114" fmla="*/ 3287067 w 3417973"/>
                <a:gd name="connsiteY114" fmla="*/ 3067074 h 6434397"/>
                <a:gd name="connsiteX115" fmla="*/ 3286050 w 3417973"/>
                <a:gd name="connsiteY115" fmla="*/ 3065549 h 6434397"/>
                <a:gd name="connsiteX116" fmla="*/ 3284525 w 3417973"/>
                <a:gd name="connsiteY116" fmla="*/ 3064532 h 6434397"/>
                <a:gd name="connsiteX117" fmla="*/ 3281983 w 3417973"/>
                <a:gd name="connsiteY117" fmla="*/ 3059448 h 6434397"/>
                <a:gd name="connsiteX118" fmla="*/ 3279441 w 3417973"/>
                <a:gd name="connsiteY118" fmla="*/ 3054364 h 6434397"/>
                <a:gd name="connsiteX119" fmla="*/ 3277916 w 3417973"/>
                <a:gd name="connsiteY119" fmla="*/ 3053347 h 6434397"/>
                <a:gd name="connsiteX120" fmla="*/ 3276899 w 3417973"/>
                <a:gd name="connsiteY120" fmla="*/ 3051822 h 6434397"/>
                <a:gd name="connsiteX121" fmla="*/ 3277916 w 3417973"/>
                <a:gd name="connsiteY121" fmla="*/ 3050297 h 6434397"/>
                <a:gd name="connsiteX122" fmla="*/ 3279441 w 3417973"/>
                <a:gd name="connsiteY122" fmla="*/ 3049280 h 6434397"/>
                <a:gd name="connsiteX123" fmla="*/ 3281983 w 3417973"/>
                <a:gd name="connsiteY123" fmla="*/ 3044197 h 6434397"/>
                <a:gd name="connsiteX124" fmla="*/ 3284525 w 3417973"/>
                <a:gd name="connsiteY124" fmla="*/ 3039113 h 6434397"/>
                <a:gd name="connsiteX125" fmla="*/ 3286050 w 3417973"/>
                <a:gd name="connsiteY125" fmla="*/ 3038096 h 6434397"/>
                <a:gd name="connsiteX126" fmla="*/ 3287067 w 3417973"/>
                <a:gd name="connsiteY126" fmla="*/ 3036571 h 6434397"/>
                <a:gd name="connsiteX127" fmla="*/ 3288083 w 3417973"/>
                <a:gd name="connsiteY127" fmla="*/ 3035046 h 6434397"/>
                <a:gd name="connsiteX128" fmla="*/ 3289608 w 3417973"/>
                <a:gd name="connsiteY128" fmla="*/ 3034029 h 6434397"/>
                <a:gd name="connsiteX129" fmla="*/ 3291133 w 3417973"/>
                <a:gd name="connsiteY129" fmla="*/ 3033012 h 6434397"/>
                <a:gd name="connsiteX130" fmla="*/ 3292150 w 3417973"/>
                <a:gd name="connsiteY130" fmla="*/ 3031487 h 6434397"/>
                <a:gd name="connsiteX131" fmla="*/ 3293167 w 3417973"/>
                <a:gd name="connsiteY131" fmla="*/ 3029962 h 6434397"/>
                <a:gd name="connsiteX132" fmla="*/ 3307402 w 3417973"/>
                <a:gd name="connsiteY132" fmla="*/ 3011152 h 6434397"/>
                <a:gd name="connsiteX133" fmla="*/ 3322653 w 3417973"/>
                <a:gd name="connsiteY133" fmla="*/ 2973024 h 6434397"/>
                <a:gd name="connsiteX134" fmla="*/ 3317569 w 3417973"/>
                <a:gd name="connsiteY134" fmla="*/ 2927270 h 6434397"/>
                <a:gd name="connsiteX135" fmla="*/ 3272832 w 3417973"/>
                <a:gd name="connsiteY135" fmla="*/ 2862198 h 6434397"/>
                <a:gd name="connsiteX136" fmla="*/ 3236229 w 3417973"/>
                <a:gd name="connsiteY136" fmla="*/ 2823053 h 6434397"/>
                <a:gd name="connsiteX137" fmla="*/ 3228603 w 3417973"/>
                <a:gd name="connsiteY137" fmla="*/ 2820511 h 6434397"/>
                <a:gd name="connsiteX138" fmla="*/ 3220978 w 3417973"/>
                <a:gd name="connsiteY138" fmla="*/ 2817969 h 6434397"/>
                <a:gd name="connsiteX139" fmla="*/ 3208268 w 3417973"/>
                <a:gd name="connsiteY139" fmla="*/ 2816444 h 6434397"/>
                <a:gd name="connsiteX140" fmla="*/ 3195559 w 3417973"/>
                <a:gd name="connsiteY140" fmla="*/ 2815427 h 6434397"/>
                <a:gd name="connsiteX141" fmla="*/ 3194542 w 3417973"/>
                <a:gd name="connsiteY141" fmla="*/ 2820511 h 6434397"/>
                <a:gd name="connsiteX142" fmla="*/ 3193017 w 3417973"/>
                <a:gd name="connsiteY142" fmla="*/ 2825595 h 6434397"/>
                <a:gd name="connsiteX143" fmla="*/ 3190475 w 3417973"/>
                <a:gd name="connsiteY143" fmla="*/ 2830679 h 6434397"/>
                <a:gd name="connsiteX144" fmla="*/ 3187933 w 3417973"/>
                <a:gd name="connsiteY144" fmla="*/ 2835762 h 6434397"/>
                <a:gd name="connsiteX145" fmla="*/ 3187933 w 3417973"/>
                <a:gd name="connsiteY145" fmla="*/ 2851014 h 6434397"/>
                <a:gd name="connsiteX146" fmla="*/ 3200643 w 3417973"/>
                <a:gd name="connsiteY146" fmla="*/ 2891684 h 6434397"/>
                <a:gd name="connsiteX147" fmla="*/ 3213352 w 3417973"/>
                <a:gd name="connsiteY147" fmla="*/ 2945063 h 6434397"/>
                <a:gd name="connsiteX148" fmla="*/ 3210810 w 3417973"/>
                <a:gd name="connsiteY148" fmla="*/ 2970482 h 6434397"/>
                <a:gd name="connsiteX149" fmla="*/ 3208268 w 3417973"/>
                <a:gd name="connsiteY149" fmla="*/ 2983192 h 6434397"/>
                <a:gd name="connsiteX150" fmla="*/ 3205726 w 3417973"/>
                <a:gd name="connsiteY150" fmla="*/ 2988275 h 6434397"/>
                <a:gd name="connsiteX151" fmla="*/ 3203184 w 3417973"/>
                <a:gd name="connsiteY151" fmla="*/ 2993359 h 6434397"/>
                <a:gd name="connsiteX152" fmla="*/ 3201659 w 3417973"/>
                <a:gd name="connsiteY152" fmla="*/ 2998443 h 6434397"/>
                <a:gd name="connsiteX153" fmla="*/ 3200643 w 3417973"/>
                <a:gd name="connsiteY153" fmla="*/ 3003527 h 6434397"/>
                <a:gd name="connsiteX154" fmla="*/ 3193017 w 3417973"/>
                <a:gd name="connsiteY154" fmla="*/ 3004543 h 6434397"/>
                <a:gd name="connsiteX155" fmla="*/ 3185391 w 3417973"/>
                <a:gd name="connsiteY155" fmla="*/ 3006068 h 6434397"/>
                <a:gd name="connsiteX156" fmla="*/ 3175224 w 3417973"/>
                <a:gd name="connsiteY156" fmla="*/ 3006068 h 6434397"/>
                <a:gd name="connsiteX157" fmla="*/ 3174207 w 3417973"/>
                <a:gd name="connsiteY157" fmla="*/ 3004543 h 6434397"/>
                <a:gd name="connsiteX158" fmla="*/ 3172682 w 3417973"/>
                <a:gd name="connsiteY158" fmla="*/ 3003527 h 6434397"/>
                <a:gd name="connsiteX159" fmla="*/ 3171157 w 3417973"/>
                <a:gd name="connsiteY159" fmla="*/ 3002510 h 6434397"/>
                <a:gd name="connsiteX160" fmla="*/ 3170140 w 3417973"/>
                <a:gd name="connsiteY160" fmla="*/ 3000985 h 6434397"/>
                <a:gd name="connsiteX161" fmla="*/ 3169123 w 3417973"/>
                <a:gd name="connsiteY161" fmla="*/ 2999460 h 6434397"/>
                <a:gd name="connsiteX162" fmla="*/ 3167598 w 3417973"/>
                <a:gd name="connsiteY162" fmla="*/ 2998443 h 6434397"/>
                <a:gd name="connsiteX163" fmla="*/ 3166073 w 3417973"/>
                <a:gd name="connsiteY163" fmla="*/ 2997426 h 6434397"/>
                <a:gd name="connsiteX164" fmla="*/ 3165056 w 3417973"/>
                <a:gd name="connsiteY164" fmla="*/ 2995901 h 6434397"/>
                <a:gd name="connsiteX165" fmla="*/ 3164039 w 3417973"/>
                <a:gd name="connsiteY165" fmla="*/ 2994376 h 6434397"/>
                <a:gd name="connsiteX166" fmla="*/ 3162514 w 3417973"/>
                <a:gd name="connsiteY166" fmla="*/ 2993359 h 6434397"/>
                <a:gd name="connsiteX167" fmla="*/ 3160989 w 3417973"/>
                <a:gd name="connsiteY167" fmla="*/ 2992342 h 6434397"/>
                <a:gd name="connsiteX168" fmla="*/ 3159972 w 3417973"/>
                <a:gd name="connsiteY168" fmla="*/ 2990817 h 6434397"/>
                <a:gd name="connsiteX169" fmla="*/ 3158956 w 3417973"/>
                <a:gd name="connsiteY169" fmla="*/ 2989292 h 6434397"/>
                <a:gd name="connsiteX170" fmla="*/ 3157430 w 3417973"/>
                <a:gd name="connsiteY170" fmla="*/ 2988275 h 6434397"/>
                <a:gd name="connsiteX171" fmla="*/ 3154889 w 3417973"/>
                <a:gd name="connsiteY171" fmla="*/ 2960315 h 6434397"/>
                <a:gd name="connsiteX172" fmla="*/ 3111677 w 3417973"/>
                <a:gd name="connsiteY172" fmla="*/ 2835762 h 6434397"/>
                <a:gd name="connsiteX173" fmla="*/ 3068465 w 3417973"/>
                <a:gd name="connsiteY173" fmla="*/ 2642579 h 6434397"/>
                <a:gd name="connsiteX174" fmla="*/ 3035420 w 3417973"/>
                <a:gd name="connsiteY174" fmla="*/ 2492608 h 6434397"/>
                <a:gd name="connsiteX175" fmla="*/ 2959164 w 3417973"/>
                <a:gd name="connsiteY175" fmla="*/ 2375682 h 6434397"/>
                <a:gd name="connsiteX176" fmla="*/ 2901717 w 3417973"/>
                <a:gd name="connsiteY176" fmla="*/ 2301967 h 6434397"/>
                <a:gd name="connsiteX177" fmla="*/ 2884432 w 3417973"/>
                <a:gd name="connsiteY177" fmla="*/ 2279090 h 6434397"/>
                <a:gd name="connsiteX178" fmla="*/ 2830544 w 3417973"/>
                <a:gd name="connsiteY178" fmla="*/ 2209442 h 6434397"/>
                <a:gd name="connsiteX179" fmla="*/ 2722769 w 3417973"/>
                <a:gd name="connsiteY179" fmla="*/ 2093532 h 6434397"/>
                <a:gd name="connsiteX180" fmla="*/ 2638886 w 3417973"/>
                <a:gd name="connsiteY180" fmla="*/ 2004567 h 6434397"/>
                <a:gd name="connsiteX181" fmla="*/ 2584490 w 3417973"/>
                <a:gd name="connsiteY181" fmla="*/ 1911534 h 6434397"/>
                <a:gd name="connsiteX182" fmla="*/ 2439095 w 3417973"/>
                <a:gd name="connsiteY182" fmla="*/ 1809858 h 6434397"/>
                <a:gd name="connsiteX183" fmla="*/ 2313525 w 3417973"/>
                <a:gd name="connsiteY183" fmla="*/ 1756987 h 6434397"/>
                <a:gd name="connsiteX184" fmla="*/ 2277939 w 3417973"/>
                <a:gd name="connsiteY184" fmla="*/ 1728518 h 6434397"/>
                <a:gd name="connsiteX185" fmla="*/ 2176264 w 3417973"/>
                <a:gd name="connsiteY185" fmla="*/ 1714792 h 6434397"/>
                <a:gd name="connsiteX186" fmla="*/ 2073063 w 3417973"/>
                <a:gd name="connsiteY186" fmla="*/ 1741736 h 6434397"/>
                <a:gd name="connsiteX187" fmla="*/ 2028835 w 3417973"/>
                <a:gd name="connsiteY187" fmla="*/ 1816467 h 6434397"/>
                <a:gd name="connsiteX188" fmla="*/ 1998332 w 3417973"/>
                <a:gd name="connsiteY188" fmla="*/ 2022360 h 6434397"/>
                <a:gd name="connsiteX189" fmla="*/ 1967829 w 3417973"/>
                <a:gd name="connsiteY189" fmla="*/ 2268922 h 6434397"/>
                <a:gd name="connsiteX190" fmla="*/ 1944952 w 3417973"/>
                <a:gd name="connsiteY190" fmla="*/ 2449396 h 6434397"/>
                <a:gd name="connsiteX191" fmla="*/ 1984606 w 3417973"/>
                <a:gd name="connsiteY191" fmla="*/ 2693417 h 6434397"/>
                <a:gd name="connsiteX192" fmla="*/ 2026293 w 3417973"/>
                <a:gd name="connsiteY192" fmla="*/ 2845930 h 6434397"/>
                <a:gd name="connsiteX193" fmla="*/ 1996807 w 3417973"/>
                <a:gd name="connsiteY193" fmla="*/ 2856097 h 6434397"/>
                <a:gd name="connsiteX194" fmla="*/ 1960204 w 3417973"/>
                <a:gd name="connsiteY194" fmla="*/ 2886600 h 6434397"/>
                <a:gd name="connsiteX195" fmla="*/ 1957662 w 3417973"/>
                <a:gd name="connsiteY195" fmla="*/ 2950147 h 6434397"/>
                <a:gd name="connsiteX196" fmla="*/ 1977997 w 3417973"/>
                <a:gd name="connsiteY196" fmla="*/ 3049280 h 6434397"/>
                <a:gd name="connsiteX197" fmla="*/ 2005958 w 3417973"/>
                <a:gd name="connsiteY197" fmla="*/ 3194168 h 6434397"/>
                <a:gd name="connsiteX198" fmla="*/ 2013583 w 3417973"/>
                <a:gd name="connsiteY198" fmla="*/ 3369558 h 6434397"/>
                <a:gd name="connsiteX199" fmla="*/ 1981556 w 3417973"/>
                <a:gd name="connsiteY199" fmla="*/ 3533255 h 6434397"/>
                <a:gd name="connsiteX200" fmla="*/ 1944952 w 3417973"/>
                <a:gd name="connsiteY200" fmla="*/ 3627813 h 6434397"/>
                <a:gd name="connsiteX201" fmla="*/ 1929701 w 3417973"/>
                <a:gd name="connsiteY201" fmla="*/ 3644081 h 6434397"/>
                <a:gd name="connsiteX202" fmla="*/ 1906824 w 3417973"/>
                <a:gd name="connsiteY202" fmla="*/ 3668483 h 6434397"/>
                <a:gd name="connsiteX203" fmla="*/ 1839210 w 3417973"/>
                <a:gd name="connsiteY203" fmla="*/ 3736606 h 6434397"/>
                <a:gd name="connsiteX204" fmla="*/ 1779730 w 3417973"/>
                <a:gd name="connsiteY204" fmla="*/ 3806762 h 6434397"/>
                <a:gd name="connsiteX205" fmla="*/ 1774646 w 3417973"/>
                <a:gd name="connsiteY205" fmla="*/ 3918604 h 6434397"/>
                <a:gd name="connsiteX206" fmla="*/ 1797523 w 3417973"/>
                <a:gd name="connsiteY206" fmla="*/ 4088911 h 6434397"/>
                <a:gd name="connsiteX207" fmla="*/ 1842260 w 3417973"/>
                <a:gd name="connsiteY207" fmla="*/ 4229731 h 6434397"/>
                <a:gd name="connsiteX208" fmla="*/ 1876322 w 3417973"/>
                <a:gd name="connsiteY208" fmla="*/ 4297345 h 6434397"/>
                <a:gd name="connsiteX209" fmla="*/ 1965288 w 3417973"/>
                <a:gd name="connsiteY209" fmla="*/ 4310055 h 6434397"/>
                <a:gd name="connsiteX210" fmla="*/ 2082214 w 3417973"/>
                <a:gd name="connsiteY210" fmla="*/ 4325306 h 6434397"/>
                <a:gd name="connsiteX211" fmla="*/ 2143219 w 3417973"/>
                <a:gd name="connsiteY211" fmla="*/ 4350725 h 6434397"/>
                <a:gd name="connsiteX212" fmla="*/ 2216934 w 3417973"/>
                <a:gd name="connsiteY212" fmla="*/ 4409188 h 6434397"/>
                <a:gd name="connsiteX213" fmla="*/ 2303358 w 3417973"/>
                <a:gd name="connsiteY213" fmla="*/ 4485444 h 6434397"/>
                <a:gd name="connsiteX214" fmla="*/ 2359279 w 3417973"/>
                <a:gd name="connsiteY214" fmla="*/ 4523573 h 6434397"/>
                <a:gd name="connsiteX215" fmla="*/ 2387240 w 3417973"/>
                <a:gd name="connsiteY215" fmla="*/ 4533740 h 6434397"/>
                <a:gd name="connsiteX216" fmla="*/ 2397408 w 3417973"/>
                <a:gd name="connsiteY216" fmla="*/ 4536282 h 6434397"/>
                <a:gd name="connsiteX217" fmla="*/ 2402491 w 3417973"/>
                <a:gd name="connsiteY217" fmla="*/ 4536282 h 6434397"/>
                <a:gd name="connsiteX218" fmla="*/ 2403508 w 3417973"/>
                <a:gd name="connsiteY218" fmla="*/ 4534757 h 6434397"/>
                <a:gd name="connsiteX219" fmla="*/ 2457396 w 3417973"/>
                <a:gd name="connsiteY219" fmla="*/ 4426981 h 6434397"/>
                <a:gd name="connsiteX220" fmla="*/ 2524502 w 3417973"/>
                <a:gd name="connsiteY220" fmla="*/ 4316155 h 6434397"/>
                <a:gd name="connsiteX221" fmla="*/ 2575339 w 3417973"/>
                <a:gd name="connsiteY221" fmla="*/ 4304971 h 6434397"/>
                <a:gd name="connsiteX222" fmla="*/ 2646512 w 3417973"/>
                <a:gd name="connsiteY222" fmla="*/ 4305988 h 6434397"/>
                <a:gd name="connsiteX223" fmla="*/ 2708534 w 3417973"/>
                <a:gd name="connsiteY223" fmla="*/ 4345641 h 6434397"/>
                <a:gd name="connsiteX224" fmla="*/ 2760897 w 3417973"/>
                <a:gd name="connsiteY224" fmla="*/ 4426981 h 6434397"/>
                <a:gd name="connsiteX225" fmla="*/ 2793941 w 3417973"/>
                <a:gd name="connsiteY225" fmla="*/ 4521031 h 6434397"/>
                <a:gd name="connsiteX226" fmla="*/ 2791399 w 3417973"/>
                <a:gd name="connsiteY226" fmla="*/ 4589662 h 6434397"/>
                <a:gd name="connsiteX227" fmla="*/ 2781232 w 3417973"/>
                <a:gd name="connsiteY227" fmla="*/ 4645583 h 6434397"/>
                <a:gd name="connsiteX228" fmla="*/ 2843762 w 3417973"/>
                <a:gd name="connsiteY228" fmla="*/ 4738108 h 6434397"/>
                <a:gd name="connsiteX229" fmla="*/ 2930186 w 3417973"/>
                <a:gd name="connsiteY229" fmla="*/ 4834699 h 6434397"/>
                <a:gd name="connsiteX230" fmla="*/ 2971873 w 3417973"/>
                <a:gd name="connsiteY230" fmla="*/ 4922648 h 6434397"/>
                <a:gd name="connsiteX231" fmla="*/ 2989666 w 3417973"/>
                <a:gd name="connsiteY231" fmla="*/ 5049742 h 6434397"/>
                <a:gd name="connsiteX232" fmla="*/ 2979499 w 3417973"/>
                <a:gd name="connsiteY232" fmla="*/ 5151418 h 6434397"/>
                <a:gd name="connsiteX233" fmla="*/ 2962722 w 3417973"/>
                <a:gd name="connsiteY233" fmla="*/ 5181920 h 6434397"/>
                <a:gd name="connsiteX234" fmla="*/ 2947471 w 3417973"/>
                <a:gd name="connsiteY234" fmla="*/ 5202255 h 6434397"/>
                <a:gd name="connsiteX235" fmla="*/ 2914935 w 3417973"/>
                <a:gd name="connsiteY235" fmla="*/ 5236316 h 6434397"/>
                <a:gd name="connsiteX236" fmla="*/ 2865114 w 3417973"/>
                <a:gd name="connsiteY236" fmla="*/ 5255635 h 6434397"/>
                <a:gd name="connsiteX237" fmla="*/ 2824444 w 3417973"/>
                <a:gd name="connsiteY237" fmla="*/ 5250551 h 6434397"/>
                <a:gd name="connsiteX238" fmla="*/ 2760897 w 3417973"/>
                <a:gd name="connsiteY238" fmla="*/ 5184462 h 6434397"/>
                <a:gd name="connsiteX239" fmla="*/ 2696333 w 3417973"/>
                <a:gd name="connsiteY239" fmla="*/ 5097022 h 6434397"/>
                <a:gd name="connsiteX240" fmla="*/ 2665830 w 3417973"/>
                <a:gd name="connsiteY240" fmla="*/ 5056352 h 6434397"/>
                <a:gd name="connsiteX241" fmla="*/ 2636345 w 3417973"/>
                <a:gd name="connsiteY241" fmla="*/ 5027882 h 6434397"/>
                <a:gd name="connsiteX242" fmla="*/ 2611943 w 3417973"/>
                <a:gd name="connsiteY242" fmla="*/ 5006530 h 6434397"/>
                <a:gd name="connsiteX243" fmla="*/ 2591607 w 3417973"/>
                <a:gd name="connsiteY243" fmla="*/ 4997379 h 6434397"/>
                <a:gd name="connsiteX244" fmla="*/ 2569239 w 3417973"/>
                <a:gd name="connsiteY244" fmla="*/ 5005514 h 6434397"/>
                <a:gd name="connsiteX245" fmla="*/ 2535686 w 3417973"/>
                <a:gd name="connsiteY245" fmla="*/ 5017714 h 6434397"/>
                <a:gd name="connsiteX246" fmla="*/ 2486373 w 3417973"/>
                <a:gd name="connsiteY246" fmla="*/ 5011614 h 6434397"/>
                <a:gd name="connsiteX247" fmla="*/ 2444178 w 3417973"/>
                <a:gd name="connsiteY247" fmla="*/ 4995346 h 6434397"/>
                <a:gd name="connsiteX248" fmla="*/ 2417743 w 3417973"/>
                <a:gd name="connsiteY248" fmla="*/ 4948067 h 6434397"/>
                <a:gd name="connsiteX249" fmla="*/ 2384698 w 3417973"/>
                <a:gd name="connsiteY249" fmla="*/ 4887062 h 6434397"/>
                <a:gd name="connsiteX250" fmla="*/ 2266247 w 3417973"/>
                <a:gd name="connsiteY250" fmla="*/ 4829615 h 6434397"/>
                <a:gd name="connsiteX251" fmla="*/ 2044086 w 3417973"/>
                <a:gd name="connsiteY251" fmla="*/ 4770135 h 6434397"/>
                <a:gd name="connsiteX252" fmla="*/ 1787356 w 3417973"/>
                <a:gd name="connsiteY252" fmla="*/ 4734549 h 6434397"/>
                <a:gd name="connsiteX253" fmla="*/ 1627217 w 3417973"/>
                <a:gd name="connsiteY253" fmla="*/ 4711672 h 6434397"/>
                <a:gd name="connsiteX254" fmla="*/ 1552486 w 3417973"/>
                <a:gd name="connsiteY254" fmla="*/ 4626265 h 6434397"/>
                <a:gd name="connsiteX255" fmla="*/ 1493514 w 3417973"/>
                <a:gd name="connsiteY255" fmla="*/ 4543908 h 6434397"/>
                <a:gd name="connsiteX256" fmla="*/ 1481313 w 3417973"/>
                <a:gd name="connsiteY256" fmla="*/ 4528656 h 6434397"/>
                <a:gd name="connsiteX257" fmla="*/ 1457928 w 3417973"/>
                <a:gd name="connsiteY257" fmla="*/ 4499171 h 6434397"/>
                <a:gd name="connsiteX258" fmla="*/ 1413699 w 3417973"/>
                <a:gd name="connsiteY258" fmla="*/ 4443249 h 6434397"/>
                <a:gd name="connsiteX259" fmla="*/ 1385738 w 3417973"/>
                <a:gd name="connsiteY259" fmla="*/ 4410713 h 6434397"/>
                <a:gd name="connsiteX260" fmla="*/ 1341001 w 3417973"/>
                <a:gd name="connsiteY260" fmla="*/ 4361909 h 6434397"/>
                <a:gd name="connsiteX261" fmla="*/ 1301856 w 3417973"/>
                <a:gd name="connsiteY261" fmla="*/ 4315138 h 6434397"/>
                <a:gd name="connsiteX262" fmla="*/ 1300331 w 3417973"/>
                <a:gd name="connsiteY262" fmla="*/ 4314121 h 6434397"/>
                <a:gd name="connsiteX263" fmla="*/ 1299314 w 3417973"/>
                <a:gd name="connsiteY263" fmla="*/ 4312596 h 6434397"/>
                <a:gd name="connsiteX264" fmla="*/ 1289147 w 3417973"/>
                <a:gd name="connsiteY264" fmla="*/ 4312596 h 6434397"/>
                <a:gd name="connsiteX265" fmla="*/ 1288130 w 3417973"/>
                <a:gd name="connsiteY265" fmla="*/ 4314121 h 6434397"/>
                <a:gd name="connsiteX266" fmla="*/ 1286605 w 3417973"/>
                <a:gd name="connsiteY266" fmla="*/ 4315138 h 6434397"/>
                <a:gd name="connsiteX267" fmla="*/ 1285080 w 3417973"/>
                <a:gd name="connsiteY267" fmla="*/ 4316155 h 6434397"/>
                <a:gd name="connsiteX268" fmla="*/ 1284063 w 3417973"/>
                <a:gd name="connsiteY268" fmla="*/ 4317680 h 6434397"/>
                <a:gd name="connsiteX269" fmla="*/ 1283046 w 3417973"/>
                <a:gd name="connsiteY269" fmla="*/ 4319205 h 6434397"/>
                <a:gd name="connsiteX270" fmla="*/ 1281521 w 3417973"/>
                <a:gd name="connsiteY270" fmla="*/ 4320222 h 6434397"/>
                <a:gd name="connsiteX271" fmla="*/ 1278979 w 3417973"/>
                <a:gd name="connsiteY271" fmla="*/ 4325306 h 6434397"/>
                <a:gd name="connsiteX272" fmla="*/ 1244410 w 3417973"/>
                <a:gd name="connsiteY272" fmla="*/ 4366993 h 6434397"/>
                <a:gd name="connsiteX273" fmla="*/ 1203740 w 3417973"/>
                <a:gd name="connsiteY273" fmla="*/ 4425964 h 6434397"/>
                <a:gd name="connsiteX274" fmla="*/ 1195097 w 3417973"/>
                <a:gd name="connsiteY274" fmla="*/ 4482903 h 6434397"/>
                <a:gd name="connsiteX275" fmla="*/ 1230683 w 3417973"/>
                <a:gd name="connsiteY275" fmla="*/ 4627790 h 6434397"/>
                <a:gd name="connsiteX276" fmla="*/ 1281521 w 3417973"/>
                <a:gd name="connsiteY276" fmla="*/ 4808264 h 6434397"/>
                <a:gd name="connsiteX277" fmla="*/ 1299314 w 3417973"/>
                <a:gd name="connsiteY277" fmla="*/ 4963318 h 6434397"/>
                <a:gd name="connsiteX278" fmla="*/ 1289147 w 3417973"/>
                <a:gd name="connsiteY278" fmla="*/ 5110748 h 6434397"/>
                <a:gd name="connsiteX279" fmla="*/ 1233225 w 3417973"/>
                <a:gd name="connsiteY279" fmla="*/ 5357310 h 6434397"/>
                <a:gd name="connsiteX280" fmla="*/ 1169678 w 3417973"/>
                <a:gd name="connsiteY280" fmla="*/ 5644543 h 6434397"/>
                <a:gd name="connsiteX281" fmla="*/ 1154427 w 3417973"/>
                <a:gd name="connsiteY281" fmla="*/ 5825017 h 6434397"/>
                <a:gd name="connsiteX282" fmla="*/ 1177304 w 3417973"/>
                <a:gd name="connsiteY282" fmla="*/ 6002949 h 6434397"/>
                <a:gd name="connsiteX283" fmla="*/ 1195097 w 3417973"/>
                <a:gd name="connsiteY283" fmla="*/ 6191048 h 6434397"/>
                <a:gd name="connsiteX284" fmla="*/ 1184930 w 3417973"/>
                <a:gd name="connsiteY284" fmla="*/ 6333393 h 6434397"/>
                <a:gd name="connsiteX285" fmla="*/ 1091897 w 3417973"/>
                <a:gd name="connsiteY285" fmla="*/ 6398466 h 6434397"/>
                <a:gd name="connsiteX286" fmla="*/ 995305 w 3417973"/>
                <a:gd name="connsiteY286" fmla="*/ 6418801 h 6434397"/>
                <a:gd name="connsiteX287" fmla="*/ 942434 w 3417973"/>
                <a:gd name="connsiteY287" fmla="*/ 6434052 h 6434397"/>
                <a:gd name="connsiteX288" fmla="*/ 778228 w 3417973"/>
                <a:gd name="connsiteY288" fmla="*/ 6404566 h 6434397"/>
                <a:gd name="connsiteX289" fmla="*/ 587587 w 3417973"/>
                <a:gd name="connsiteY289" fmla="*/ 6343561 h 6434397"/>
                <a:gd name="connsiteX290" fmla="*/ 505230 w 3417973"/>
                <a:gd name="connsiteY290" fmla="*/ 6296790 h 6434397"/>
                <a:gd name="connsiteX291" fmla="*/ 488454 w 3417973"/>
                <a:gd name="connsiteY291" fmla="*/ 6244427 h 6434397"/>
                <a:gd name="connsiteX292" fmla="*/ 498621 w 3417973"/>
                <a:gd name="connsiteY292" fmla="*/ 6193590 h 6434397"/>
                <a:gd name="connsiteX293" fmla="*/ 532682 w 3417973"/>
                <a:gd name="connsiteY293" fmla="*/ 6149361 h 6434397"/>
                <a:gd name="connsiteX294" fmla="*/ 610464 w 3417973"/>
                <a:gd name="connsiteY294" fmla="*/ 6099540 h 6434397"/>
                <a:gd name="connsiteX295" fmla="*/ 723832 w 3417973"/>
                <a:gd name="connsiteY295" fmla="*/ 6017183 h 6434397"/>
                <a:gd name="connsiteX296" fmla="*/ 803647 w 3417973"/>
                <a:gd name="connsiteY296" fmla="*/ 5908899 h 6434397"/>
                <a:gd name="connsiteX297" fmla="*/ 834150 w 3417973"/>
                <a:gd name="connsiteY297" fmla="*/ 5842810 h 6434397"/>
                <a:gd name="connsiteX298" fmla="*/ 862110 w 3417973"/>
                <a:gd name="connsiteY298" fmla="*/ 5797056 h 6434397"/>
                <a:gd name="connsiteX299" fmla="*/ 895155 w 3417973"/>
                <a:gd name="connsiteY299" fmla="*/ 5723341 h 6434397"/>
                <a:gd name="connsiteX300" fmla="*/ 910406 w 3417973"/>
                <a:gd name="connsiteY300" fmla="*/ 5603873 h 6434397"/>
                <a:gd name="connsiteX301" fmla="*/ 895155 w 3417973"/>
                <a:gd name="connsiteY301" fmla="*/ 5446276 h 6434397"/>
                <a:gd name="connsiteX302" fmla="*/ 859569 w 3417973"/>
                <a:gd name="connsiteY302" fmla="*/ 5250551 h 6434397"/>
                <a:gd name="connsiteX303" fmla="*/ 839233 w 3417973"/>
                <a:gd name="connsiteY303" fmla="*/ 5044659 h 6434397"/>
                <a:gd name="connsiteX304" fmla="*/ 844317 w 3417973"/>
                <a:gd name="connsiteY304" fmla="*/ 4935358 h 6434397"/>
                <a:gd name="connsiteX305" fmla="*/ 851943 w 3417973"/>
                <a:gd name="connsiteY305" fmla="*/ 4879436 h 6434397"/>
                <a:gd name="connsiteX306" fmla="*/ 834150 w 3417973"/>
                <a:gd name="connsiteY306" fmla="*/ 4704046 h 6434397"/>
                <a:gd name="connsiteX307" fmla="*/ 798563 w 3417973"/>
                <a:gd name="connsiteY307" fmla="*/ 4521031 h 6434397"/>
                <a:gd name="connsiteX308" fmla="*/ 770603 w 3417973"/>
                <a:gd name="connsiteY308" fmla="*/ 4434607 h 6434397"/>
                <a:gd name="connsiteX309" fmla="*/ 752809 w 3417973"/>
                <a:gd name="connsiteY309" fmla="*/ 4335473 h 6434397"/>
                <a:gd name="connsiteX310" fmla="*/ 760435 w 3417973"/>
                <a:gd name="connsiteY310" fmla="*/ 4233798 h 6434397"/>
                <a:gd name="connsiteX311" fmla="*/ 829066 w 3417973"/>
                <a:gd name="connsiteY311" fmla="*/ 4088911 h 6434397"/>
                <a:gd name="connsiteX312" fmla="*/ 918032 w 3417973"/>
                <a:gd name="connsiteY312" fmla="*/ 3926230 h 6434397"/>
                <a:gd name="connsiteX313" fmla="*/ 995305 w 3417973"/>
                <a:gd name="connsiteY313" fmla="*/ 3795577 h 6434397"/>
                <a:gd name="connsiteX314" fmla="*/ 1044109 w 3417973"/>
                <a:gd name="connsiteY314" fmla="*/ 3704069 h 6434397"/>
                <a:gd name="connsiteX315" fmla="*/ 1017165 w 3417973"/>
                <a:gd name="connsiteY315" fmla="*/ 3567825 h 6434397"/>
                <a:gd name="connsiteX316" fmla="*/ 945993 w 3417973"/>
                <a:gd name="connsiteY316" fmla="*/ 3257715 h 6434397"/>
                <a:gd name="connsiteX317" fmla="*/ 887529 w 3417973"/>
                <a:gd name="connsiteY317" fmla="*/ 2861181 h 6434397"/>
                <a:gd name="connsiteX318" fmla="*/ 854485 w 3417973"/>
                <a:gd name="connsiteY318" fmla="*/ 2645121 h 6434397"/>
                <a:gd name="connsiteX319" fmla="*/ 766536 w 3417973"/>
                <a:gd name="connsiteY319" fmla="*/ 2582591 h 6434397"/>
                <a:gd name="connsiteX320" fmla="*/ 651134 w 3417973"/>
                <a:gd name="connsiteY320" fmla="*/ 2510401 h 6434397"/>
                <a:gd name="connsiteX321" fmla="*/ 596738 w 3417973"/>
                <a:gd name="connsiteY321" fmla="*/ 2475832 h 6434397"/>
                <a:gd name="connsiteX322" fmla="*/ 583520 w 3417973"/>
                <a:gd name="connsiteY322" fmla="*/ 2436687 h 6434397"/>
                <a:gd name="connsiteX323" fmla="*/ 600297 w 3417973"/>
                <a:gd name="connsiteY323" fmla="*/ 2398558 h 6434397"/>
                <a:gd name="connsiteX324" fmla="*/ 629274 w 3417973"/>
                <a:gd name="connsiteY324" fmla="*/ 2352805 h 6434397"/>
                <a:gd name="connsiteX325" fmla="*/ 643509 w 3417973"/>
                <a:gd name="connsiteY325" fmla="*/ 2233336 h 6434397"/>
                <a:gd name="connsiteX326" fmla="*/ 640967 w 3417973"/>
                <a:gd name="connsiteY326" fmla="*/ 2124035 h 6434397"/>
                <a:gd name="connsiteX327" fmla="*/ 605380 w 3417973"/>
                <a:gd name="connsiteY327" fmla="*/ 2009650 h 6434397"/>
                <a:gd name="connsiteX328" fmla="*/ 574878 w 3417973"/>
                <a:gd name="connsiteY328" fmla="*/ 1920684 h 6434397"/>
                <a:gd name="connsiteX329" fmla="*/ 572336 w 3417973"/>
                <a:gd name="connsiteY329" fmla="*/ 1913059 h 6434397"/>
                <a:gd name="connsiteX330" fmla="*/ 569794 w 3417973"/>
                <a:gd name="connsiteY330" fmla="*/ 1905433 h 6434397"/>
                <a:gd name="connsiteX331" fmla="*/ 568269 w 3417973"/>
                <a:gd name="connsiteY331" fmla="*/ 1906450 h 6434397"/>
                <a:gd name="connsiteX332" fmla="*/ 567252 w 3417973"/>
                <a:gd name="connsiteY332" fmla="*/ 1907975 h 6434397"/>
                <a:gd name="connsiteX333" fmla="*/ 562168 w 3417973"/>
                <a:gd name="connsiteY333" fmla="*/ 1910517 h 6434397"/>
                <a:gd name="connsiteX334" fmla="*/ 557085 w 3417973"/>
                <a:gd name="connsiteY334" fmla="*/ 1913059 h 6434397"/>
                <a:gd name="connsiteX335" fmla="*/ 556068 w 3417973"/>
                <a:gd name="connsiteY335" fmla="*/ 1914584 h 6434397"/>
                <a:gd name="connsiteX336" fmla="*/ 554543 w 3417973"/>
                <a:gd name="connsiteY336" fmla="*/ 1915601 h 6434397"/>
                <a:gd name="connsiteX337" fmla="*/ 553017 w 3417973"/>
                <a:gd name="connsiteY337" fmla="*/ 1916617 h 6434397"/>
                <a:gd name="connsiteX338" fmla="*/ 552001 w 3417973"/>
                <a:gd name="connsiteY338" fmla="*/ 1918143 h 6434397"/>
                <a:gd name="connsiteX339" fmla="*/ 550984 w 3417973"/>
                <a:gd name="connsiteY339" fmla="*/ 1919668 h 6434397"/>
                <a:gd name="connsiteX340" fmla="*/ 549459 w 3417973"/>
                <a:gd name="connsiteY340" fmla="*/ 1920684 h 6434397"/>
                <a:gd name="connsiteX341" fmla="*/ 547934 w 3417973"/>
                <a:gd name="connsiteY341" fmla="*/ 1921701 h 6434397"/>
                <a:gd name="connsiteX342" fmla="*/ 546917 w 3417973"/>
                <a:gd name="connsiteY342" fmla="*/ 1923226 h 6434397"/>
                <a:gd name="connsiteX343" fmla="*/ 545900 w 3417973"/>
                <a:gd name="connsiteY343" fmla="*/ 1924751 h 6434397"/>
                <a:gd name="connsiteX344" fmla="*/ 497096 w 3417973"/>
                <a:gd name="connsiteY344" fmla="*/ 1967455 h 6434397"/>
                <a:gd name="connsiteX345" fmla="*/ 402030 w 3417973"/>
                <a:gd name="connsiteY345" fmla="*/ 2052862 h 6434397"/>
                <a:gd name="connsiteX346" fmla="*/ 305438 w 3417973"/>
                <a:gd name="connsiteY346" fmla="*/ 2134203 h 6434397"/>
                <a:gd name="connsiteX347" fmla="*/ 220539 w 3417973"/>
                <a:gd name="connsiteY347" fmla="*/ 2194191 h 6434397"/>
                <a:gd name="connsiteX348" fmla="*/ 125981 w 3417973"/>
                <a:gd name="connsiteY348" fmla="*/ 2219610 h 6434397"/>
                <a:gd name="connsiteX349" fmla="*/ 56334 w 3417973"/>
                <a:gd name="connsiteY349" fmla="*/ 2218085 h 6434397"/>
                <a:gd name="connsiteX350" fmla="*/ 28373 w 3417973"/>
                <a:gd name="connsiteY350" fmla="*/ 2192666 h 6434397"/>
                <a:gd name="connsiteX351" fmla="*/ 3971 w 3417973"/>
                <a:gd name="connsiteY351" fmla="*/ 2130136 h 6434397"/>
                <a:gd name="connsiteX352" fmla="*/ 5496 w 3417973"/>
                <a:gd name="connsiteY352" fmla="*/ 2032527 h 6434397"/>
                <a:gd name="connsiteX353" fmla="*/ 41082 w 3417973"/>
                <a:gd name="connsiteY353" fmla="*/ 1923226 h 6434397"/>
                <a:gd name="connsiteX354" fmla="*/ 66501 w 3417973"/>
                <a:gd name="connsiteY354" fmla="*/ 1839344 h 6434397"/>
                <a:gd name="connsiteX355" fmla="*/ 35999 w 3417973"/>
                <a:gd name="connsiteY355" fmla="*/ 1765630 h 6434397"/>
                <a:gd name="connsiteX356" fmla="*/ 5496 w 3417973"/>
                <a:gd name="connsiteY356" fmla="*/ 1689373 h 6434397"/>
                <a:gd name="connsiteX357" fmla="*/ 13122 w 3417973"/>
                <a:gd name="connsiteY357" fmla="*/ 1646161 h 6434397"/>
                <a:gd name="connsiteX358" fmla="*/ 37524 w 3417973"/>
                <a:gd name="connsiteY358" fmla="*/ 1629893 h 6434397"/>
                <a:gd name="connsiteX359" fmla="*/ 63959 w 3417973"/>
                <a:gd name="connsiteY359" fmla="*/ 1602949 h 6434397"/>
                <a:gd name="connsiteX360" fmla="*/ 94462 w 3417973"/>
                <a:gd name="connsiteY360" fmla="*/ 1569905 h 6434397"/>
                <a:gd name="connsiteX361" fmla="*/ 130048 w 3417973"/>
                <a:gd name="connsiteY361" fmla="*/ 1541944 h 6434397"/>
                <a:gd name="connsiteX362" fmla="*/ 158009 w 3417973"/>
                <a:gd name="connsiteY362" fmla="*/ 1494665 h 6434397"/>
                <a:gd name="connsiteX363" fmla="*/ 180886 w 3417973"/>
                <a:gd name="connsiteY363" fmla="*/ 1457045 h 6434397"/>
                <a:gd name="connsiteX364" fmla="*/ 219014 w 3417973"/>
                <a:gd name="connsiteY364" fmla="*/ 1447894 h 6434397"/>
                <a:gd name="connsiteX365" fmla="*/ 259684 w 3417973"/>
                <a:gd name="connsiteY365" fmla="*/ 1451961 h 6434397"/>
                <a:gd name="connsiteX366" fmla="*/ 278494 w 3417973"/>
                <a:gd name="connsiteY366" fmla="*/ 1491106 h 6434397"/>
                <a:gd name="connsiteX367" fmla="*/ 297812 w 3417973"/>
                <a:gd name="connsiteY367" fmla="*/ 1541944 h 6434397"/>
                <a:gd name="connsiteX368" fmla="*/ 323231 w 3417973"/>
                <a:gd name="connsiteY368" fmla="*/ 1602949 h 6434397"/>
                <a:gd name="connsiteX369" fmla="*/ 335941 w 3417973"/>
                <a:gd name="connsiteY369" fmla="*/ 1646161 h 6434397"/>
                <a:gd name="connsiteX370" fmla="*/ 338483 w 3417973"/>
                <a:gd name="connsiteY370" fmla="*/ 1653787 h 6434397"/>
                <a:gd name="connsiteX371" fmla="*/ 341024 w 3417973"/>
                <a:gd name="connsiteY371" fmla="*/ 1661412 h 6434397"/>
                <a:gd name="connsiteX372" fmla="*/ 342550 w 3417973"/>
                <a:gd name="connsiteY372" fmla="*/ 1662429 h 6434397"/>
                <a:gd name="connsiteX373" fmla="*/ 343566 w 3417973"/>
                <a:gd name="connsiteY373" fmla="*/ 1663954 h 6434397"/>
                <a:gd name="connsiteX374" fmla="*/ 353734 w 3417973"/>
                <a:gd name="connsiteY374" fmla="*/ 1663954 h 6434397"/>
                <a:gd name="connsiteX375" fmla="*/ 354751 w 3417973"/>
                <a:gd name="connsiteY375" fmla="*/ 1662429 h 6434397"/>
                <a:gd name="connsiteX376" fmla="*/ 356276 w 3417973"/>
                <a:gd name="connsiteY376" fmla="*/ 1661412 h 6434397"/>
                <a:gd name="connsiteX377" fmla="*/ 357801 w 3417973"/>
                <a:gd name="connsiteY377" fmla="*/ 1660396 h 6434397"/>
                <a:gd name="connsiteX378" fmla="*/ 358818 w 3417973"/>
                <a:gd name="connsiteY378" fmla="*/ 1658870 h 6434397"/>
                <a:gd name="connsiteX379" fmla="*/ 363901 w 3417973"/>
                <a:gd name="connsiteY379" fmla="*/ 1656329 h 6434397"/>
                <a:gd name="connsiteX380" fmla="*/ 368985 w 3417973"/>
                <a:gd name="connsiteY380" fmla="*/ 1653787 h 6434397"/>
                <a:gd name="connsiteX381" fmla="*/ 374069 w 3417973"/>
                <a:gd name="connsiteY381" fmla="*/ 1651245 h 6434397"/>
                <a:gd name="connsiteX382" fmla="*/ 379153 w 3417973"/>
                <a:gd name="connsiteY382" fmla="*/ 1648703 h 6434397"/>
                <a:gd name="connsiteX383" fmla="*/ 380169 w 3417973"/>
                <a:gd name="connsiteY383" fmla="*/ 1647178 h 6434397"/>
                <a:gd name="connsiteX384" fmla="*/ 390337 w 3417973"/>
                <a:gd name="connsiteY384" fmla="*/ 1640061 h 6434397"/>
                <a:gd name="connsiteX385" fmla="*/ 423890 w 3417973"/>
                <a:gd name="connsiteY385" fmla="*/ 1591256 h 6434397"/>
                <a:gd name="connsiteX386" fmla="*/ 478286 w 3417973"/>
                <a:gd name="connsiteY386" fmla="*/ 1503816 h 6434397"/>
                <a:gd name="connsiteX387" fmla="*/ 552001 w 3417973"/>
                <a:gd name="connsiteY387" fmla="*/ 1407224 h 6434397"/>
                <a:gd name="connsiteX388" fmla="*/ 614023 w 3417973"/>
                <a:gd name="connsiteY388" fmla="*/ 1343677 h 6434397"/>
                <a:gd name="connsiteX389" fmla="*/ 646050 w 3417973"/>
                <a:gd name="connsiteY389" fmla="*/ 1314699 h 6434397"/>
                <a:gd name="connsiteX390" fmla="*/ 717223 w 3417973"/>
                <a:gd name="connsiteY390" fmla="*/ 1259795 h 6434397"/>
                <a:gd name="connsiteX391" fmla="*/ 831608 w 3417973"/>
                <a:gd name="connsiteY391" fmla="*/ 1201332 h 6434397"/>
                <a:gd name="connsiteX392" fmla="*/ 976495 w 3417973"/>
                <a:gd name="connsiteY392" fmla="*/ 1170829 h 6434397"/>
                <a:gd name="connsiteX393" fmla="*/ 1123924 w 3417973"/>
                <a:gd name="connsiteY393" fmla="*/ 1143885 h 6434397"/>
                <a:gd name="connsiteX394" fmla="*/ 1188488 w 3417973"/>
                <a:gd name="connsiteY394" fmla="*/ 1117449 h 6434397"/>
                <a:gd name="connsiteX395" fmla="*/ 1195097 w 3417973"/>
                <a:gd name="connsiteY395" fmla="*/ 1107282 h 6434397"/>
                <a:gd name="connsiteX396" fmla="*/ 1196622 w 3417973"/>
                <a:gd name="connsiteY396" fmla="*/ 1106265 h 6434397"/>
                <a:gd name="connsiteX397" fmla="*/ 1197639 w 3417973"/>
                <a:gd name="connsiteY397" fmla="*/ 1104740 h 6434397"/>
                <a:gd name="connsiteX398" fmla="*/ 1198656 w 3417973"/>
                <a:gd name="connsiteY398" fmla="*/ 1103215 h 6434397"/>
                <a:gd name="connsiteX399" fmla="*/ 1200181 w 3417973"/>
                <a:gd name="connsiteY399" fmla="*/ 1102198 h 6434397"/>
                <a:gd name="connsiteX400" fmla="*/ 1201706 w 3417973"/>
                <a:gd name="connsiteY400" fmla="*/ 1101181 h 6434397"/>
                <a:gd name="connsiteX401" fmla="*/ 1202723 w 3417973"/>
                <a:gd name="connsiteY401" fmla="*/ 1099656 h 6434397"/>
                <a:gd name="connsiteX402" fmla="*/ 1203740 w 3417973"/>
                <a:gd name="connsiteY402" fmla="*/ 1098131 h 6434397"/>
                <a:gd name="connsiteX403" fmla="*/ 1205265 w 3417973"/>
                <a:gd name="connsiteY403" fmla="*/ 1097114 h 6434397"/>
                <a:gd name="connsiteX404" fmla="*/ 1206790 w 3417973"/>
                <a:gd name="connsiteY404" fmla="*/ 1096098 h 6434397"/>
                <a:gd name="connsiteX405" fmla="*/ 1207806 w 3417973"/>
                <a:gd name="connsiteY405" fmla="*/ 1094573 h 6434397"/>
                <a:gd name="connsiteX406" fmla="*/ 1208823 w 3417973"/>
                <a:gd name="connsiteY406" fmla="*/ 1093047 h 6434397"/>
                <a:gd name="connsiteX407" fmla="*/ 1210348 w 3417973"/>
                <a:gd name="connsiteY407" fmla="*/ 1092031 h 6434397"/>
                <a:gd name="connsiteX408" fmla="*/ 1210348 w 3417973"/>
                <a:gd name="connsiteY408" fmla="*/ 1076779 h 6434397"/>
                <a:gd name="connsiteX409" fmla="*/ 1177304 w 3417973"/>
                <a:gd name="connsiteY409" fmla="*/ 1041193 h 6434397"/>
                <a:gd name="connsiteX410" fmla="*/ 1116299 w 3417973"/>
                <a:gd name="connsiteY410" fmla="*/ 954769 h 6434397"/>
                <a:gd name="connsiteX411" fmla="*/ 1073087 w 3417973"/>
                <a:gd name="connsiteY411" fmla="*/ 840384 h 6434397"/>
                <a:gd name="connsiteX412" fmla="*/ 1052752 w 3417973"/>
                <a:gd name="connsiteY412" fmla="*/ 733625 h 6434397"/>
                <a:gd name="connsiteX413" fmla="*/ 1034958 w 3417973"/>
                <a:gd name="connsiteY413" fmla="*/ 667536 h 6434397"/>
                <a:gd name="connsiteX414" fmla="*/ 1027333 w 3417973"/>
                <a:gd name="connsiteY414" fmla="*/ 603989 h 6434397"/>
                <a:gd name="connsiteX415" fmla="*/ 1037500 w 3417973"/>
                <a:gd name="connsiteY415" fmla="*/ 553151 h 6434397"/>
                <a:gd name="connsiteX416" fmla="*/ 1037500 w 3417973"/>
                <a:gd name="connsiteY416" fmla="*/ 484521 h 6434397"/>
                <a:gd name="connsiteX417" fmla="*/ 1042584 w 3417973"/>
                <a:gd name="connsiteY417" fmla="*/ 410806 h 6434397"/>
                <a:gd name="connsiteX418" fmla="*/ 1055294 w 3417973"/>
                <a:gd name="connsiteY418" fmla="*/ 342175 h 6434397"/>
                <a:gd name="connsiteX419" fmla="*/ 1069528 w 3417973"/>
                <a:gd name="connsiteY419" fmla="*/ 281170 h 6434397"/>
                <a:gd name="connsiteX420" fmla="*/ 1088338 w 3417973"/>
                <a:gd name="connsiteY420" fmla="*/ 264393 h 6434397"/>
                <a:gd name="connsiteX421" fmla="*/ 1107148 w 3417973"/>
                <a:gd name="connsiteY421" fmla="*/ 244058 h 6434397"/>
                <a:gd name="connsiteX422" fmla="*/ 1126466 w 3417973"/>
                <a:gd name="connsiteY422" fmla="*/ 217623 h 6434397"/>
                <a:gd name="connsiteX423" fmla="*/ 1150868 w 3417973"/>
                <a:gd name="connsiteY423" fmla="*/ 176953 h 6434397"/>
                <a:gd name="connsiteX424" fmla="*/ 1210348 w 3417973"/>
                <a:gd name="connsiteY424" fmla="*/ 130182 h 6434397"/>
                <a:gd name="connsiteX425" fmla="*/ 1261186 w 3417973"/>
                <a:gd name="connsiteY425" fmla="*/ 106797 h 6434397"/>
                <a:gd name="connsiteX426" fmla="*/ 1272879 w 3417973"/>
                <a:gd name="connsiteY426" fmla="*/ 77819 h 6434397"/>
                <a:gd name="connsiteX427" fmla="*/ 1303381 w 3417973"/>
                <a:gd name="connsiteY427" fmla="*/ 25456 h 6434397"/>
                <a:gd name="connsiteX428" fmla="*/ 1334901 w 3417973"/>
                <a:gd name="connsiteY428" fmla="*/ 38 h 6434397"/>
                <a:gd name="connsiteX429" fmla="*/ 1339984 w 3417973"/>
                <a:gd name="connsiteY429" fmla="*/ 25456 h 6434397"/>
                <a:gd name="connsiteX430" fmla="*/ 1355236 w 3417973"/>
                <a:gd name="connsiteY430" fmla="*/ 47317 h 6434397"/>
                <a:gd name="connsiteX431" fmla="*/ 1384721 w 3417973"/>
                <a:gd name="connsiteY431" fmla="*/ 28507 h 6434397"/>
                <a:gd name="connsiteX432" fmla="*/ 1400990 w 3417973"/>
                <a:gd name="connsiteY432" fmla="*/ 6647 h 6434397"/>
                <a:gd name="connsiteX433" fmla="*/ 1417258 w 3417973"/>
                <a:gd name="connsiteY433" fmla="*/ 23423 h 6434397"/>
                <a:gd name="connsiteX434" fmla="*/ 1523000 w 3417973"/>
                <a:gd name="connsiteY434" fmla="*/ 44775 h 6434397"/>
                <a:gd name="connsiteX435" fmla="*/ 1637385 w 3417973"/>
                <a:gd name="connsiteY435" fmla="*/ 29524 h 6434397"/>
                <a:gd name="connsiteX436" fmla="*/ 1698390 w 3417973"/>
                <a:gd name="connsiteY436" fmla="*/ 16814 h 6434397"/>
                <a:gd name="connsiteX437" fmla="*/ 1789898 w 3417973"/>
                <a:gd name="connsiteY437" fmla="*/ 32065 h 6434397"/>
                <a:gd name="connsiteX438" fmla="*/ 1866154 w 3417973"/>
                <a:gd name="connsiteY438" fmla="*/ 54942 h 6434397"/>
                <a:gd name="connsiteX439" fmla="*/ 1858528 w 3417973"/>
                <a:gd name="connsiteY439" fmla="*/ 62568 h 6434397"/>
                <a:gd name="connsiteX440" fmla="*/ 1807691 w 3417973"/>
                <a:gd name="connsiteY440" fmla="*/ 54942 h 6434397"/>
                <a:gd name="connsiteX441" fmla="*/ 1756853 w 3417973"/>
                <a:gd name="connsiteY441" fmla="*/ 49859 h 6434397"/>
                <a:gd name="connsiteX442" fmla="*/ 1728892 w 3417973"/>
                <a:gd name="connsiteY442" fmla="*/ 65110 h 6434397"/>
                <a:gd name="connsiteX443" fmla="*/ 1746686 w 3417973"/>
                <a:gd name="connsiteY443" fmla="*/ 82903 h 6434397"/>
                <a:gd name="connsiteX444" fmla="*/ 1784814 w 3417973"/>
                <a:gd name="connsiteY444" fmla="*/ 90529 h 6434397"/>
                <a:gd name="connsiteX445" fmla="*/ 1822942 w 3417973"/>
                <a:gd name="connsiteY445" fmla="*/ 100696 h 6434397"/>
                <a:gd name="connsiteX446" fmla="*/ 1906824 w 3417973"/>
                <a:gd name="connsiteY446" fmla="*/ 111881 h 6434397"/>
                <a:gd name="connsiteX447" fmla="*/ 1967829 w 3417973"/>
                <a:gd name="connsiteY447" fmla="*/ 130182 h 6434397"/>
                <a:gd name="connsiteX448" fmla="*/ 1954103 w 3417973"/>
                <a:gd name="connsiteY448" fmla="*/ 147467 h 6434397"/>
                <a:gd name="connsiteX449" fmla="*/ 1954103 w 3417973"/>
                <a:gd name="connsiteY449" fmla="*/ 162718 h 6434397"/>
                <a:gd name="connsiteX450" fmla="*/ 1975455 w 3417973"/>
                <a:gd name="connsiteY450" fmla="*/ 192204 h 6434397"/>
                <a:gd name="connsiteX451" fmla="*/ 1994773 w 3417973"/>
                <a:gd name="connsiteY451" fmla="*/ 213556 h 6434397"/>
                <a:gd name="connsiteX452" fmla="*/ 1971388 w 3417973"/>
                <a:gd name="connsiteY452" fmla="*/ 221690 h 6434397"/>
                <a:gd name="connsiteX453" fmla="*/ 1924617 w 3417973"/>
                <a:gd name="connsiteY453" fmla="*/ 228807 h 6434397"/>
                <a:gd name="connsiteX454" fmla="*/ 1909366 w 3417973"/>
                <a:gd name="connsiteY454" fmla="*/ 250667 h 6434397"/>
                <a:gd name="connsiteX455" fmla="*/ 1967829 w 3417973"/>
                <a:gd name="connsiteY455" fmla="*/ 264393 h 6434397"/>
                <a:gd name="connsiteX456" fmla="*/ 2028835 w 3417973"/>
                <a:gd name="connsiteY456" fmla="*/ 259310 h 6434397"/>
                <a:gd name="connsiteX457" fmla="*/ 2042561 w 3417973"/>
                <a:gd name="connsiteY457" fmla="*/ 286254 h 6434397"/>
                <a:gd name="connsiteX458" fmla="*/ 2065946 w 3417973"/>
                <a:gd name="connsiteY458" fmla="*/ 321840 h 6434397"/>
                <a:gd name="connsiteX459" fmla="*/ 2082214 w 3417973"/>
                <a:gd name="connsiteY459" fmla="*/ 334549 h 6434397"/>
                <a:gd name="connsiteX460" fmla="*/ 2064421 w 3417973"/>
                <a:gd name="connsiteY460" fmla="*/ 344717 h 6434397"/>
                <a:gd name="connsiteX461" fmla="*/ 2047645 w 3417973"/>
                <a:gd name="connsiteY461" fmla="*/ 370136 h 6434397"/>
                <a:gd name="connsiteX462" fmla="*/ 2062896 w 3417973"/>
                <a:gd name="connsiteY462" fmla="*/ 411823 h 6434397"/>
                <a:gd name="connsiteX463" fmla="*/ 2091365 w 3417973"/>
                <a:gd name="connsiteY463" fmla="*/ 442325 h 6434397"/>
                <a:gd name="connsiteX464" fmla="*/ 2106616 w 3417973"/>
                <a:gd name="connsiteY464" fmla="*/ 459102 h 6434397"/>
                <a:gd name="connsiteX465" fmla="*/ 2086281 w 3417973"/>
                <a:gd name="connsiteY465" fmla="*/ 476895 h 6434397"/>
                <a:gd name="connsiteX466" fmla="*/ 2069505 w 3417973"/>
                <a:gd name="connsiteY466" fmla="*/ 507398 h 6434397"/>
                <a:gd name="connsiteX467" fmla="*/ 2061879 w 3417973"/>
                <a:gd name="connsiteY467" fmla="*/ 542984 h 6434397"/>
                <a:gd name="connsiteX468" fmla="*/ 2052728 w 3417973"/>
                <a:gd name="connsiteY468" fmla="*/ 577554 h 6434397"/>
                <a:gd name="connsiteX469" fmla="*/ 2065946 w 3417973"/>
                <a:gd name="connsiteY469" fmla="*/ 602972 h 6434397"/>
                <a:gd name="connsiteX470" fmla="*/ 2076114 w 3417973"/>
                <a:gd name="connsiteY470" fmla="*/ 610090 h 643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</a:cxnLst>
              <a:rect l="l" t="t" r="r" b="b"/>
              <a:pathLst>
                <a:path w="3417973" h="6434397">
                  <a:moveTo>
                    <a:pt x="2076114" y="610090"/>
                  </a:moveTo>
                  <a:lnTo>
                    <a:pt x="2077130" y="611615"/>
                  </a:lnTo>
                  <a:lnTo>
                    <a:pt x="2082214" y="614157"/>
                  </a:lnTo>
                  <a:lnTo>
                    <a:pt x="2087298" y="616698"/>
                  </a:lnTo>
                  <a:lnTo>
                    <a:pt x="2088315" y="618224"/>
                  </a:lnTo>
                  <a:lnTo>
                    <a:pt x="2089840" y="619240"/>
                  </a:lnTo>
                  <a:lnTo>
                    <a:pt x="2091365" y="620257"/>
                  </a:lnTo>
                  <a:lnTo>
                    <a:pt x="2092382" y="621782"/>
                  </a:lnTo>
                  <a:lnTo>
                    <a:pt x="2039002" y="624324"/>
                  </a:lnTo>
                  <a:cubicBezTo>
                    <a:pt x="2003416" y="626019"/>
                    <a:pt x="1982572" y="630764"/>
                    <a:pt x="1976472" y="638559"/>
                  </a:cubicBezTo>
                  <a:cubicBezTo>
                    <a:pt x="1970710" y="646015"/>
                    <a:pt x="1962237" y="652793"/>
                    <a:pt x="1951053" y="658894"/>
                  </a:cubicBezTo>
                  <a:cubicBezTo>
                    <a:pt x="1940208" y="664655"/>
                    <a:pt x="1934446" y="673128"/>
                    <a:pt x="1933768" y="684313"/>
                  </a:cubicBezTo>
                  <a:cubicBezTo>
                    <a:pt x="1932751" y="695158"/>
                    <a:pt x="1936141" y="704309"/>
                    <a:pt x="1943936" y="711765"/>
                  </a:cubicBezTo>
                  <a:cubicBezTo>
                    <a:pt x="1951392" y="719560"/>
                    <a:pt x="1957153" y="729728"/>
                    <a:pt x="1961221" y="742267"/>
                  </a:cubicBezTo>
                  <a:cubicBezTo>
                    <a:pt x="1965626" y="755146"/>
                    <a:pt x="1968677" y="772601"/>
                    <a:pt x="1970371" y="794630"/>
                  </a:cubicBezTo>
                  <a:lnTo>
                    <a:pt x="1972913" y="827675"/>
                  </a:lnTo>
                  <a:lnTo>
                    <a:pt x="1971388" y="828692"/>
                  </a:lnTo>
                  <a:lnTo>
                    <a:pt x="1970371" y="830217"/>
                  </a:lnTo>
                  <a:lnTo>
                    <a:pt x="1969354" y="831742"/>
                  </a:lnTo>
                  <a:lnTo>
                    <a:pt x="1967829" y="832759"/>
                  </a:lnTo>
                  <a:lnTo>
                    <a:pt x="1966304" y="833775"/>
                  </a:lnTo>
                  <a:lnTo>
                    <a:pt x="1965288" y="835300"/>
                  </a:lnTo>
                  <a:lnTo>
                    <a:pt x="1964271" y="836826"/>
                  </a:lnTo>
                  <a:lnTo>
                    <a:pt x="1962746" y="837842"/>
                  </a:lnTo>
                  <a:lnTo>
                    <a:pt x="1961221" y="838859"/>
                  </a:lnTo>
                  <a:lnTo>
                    <a:pt x="1960204" y="840384"/>
                  </a:lnTo>
                  <a:lnTo>
                    <a:pt x="1959187" y="841909"/>
                  </a:lnTo>
                  <a:lnTo>
                    <a:pt x="1957662" y="842926"/>
                  </a:lnTo>
                  <a:lnTo>
                    <a:pt x="1956137" y="843943"/>
                  </a:lnTo>
                  <a:lnTo>
                    <a:pt x="1955120" y="845468"/>
                  </a:lnTo>
                  <a:lnTo>
                    <a:pt x="1950036" y="848010"/>
                  </a:lnTo>
                  <a:lnTo>
                    <a:pt x="1944952" y="850552"/>
                  </a:lnTo>
                  <a:lnTo>
                    <a:pt x="1939869" y="853094"/>
                  </a:lnTo>
                  <a:lnTo>
                    <a:pt x="1934785" y="855635"/>
                  </a:lnTo>
                  <a:lnTo>
                    <a:pt x="1929701" y="858177"/>
                  </a:lnTo>
                  <a:lnTo>
                    <a:pt x="1924617" y="860719"/>
                  </a:lnTo>
                  <a:lnTo>
                    <a:pt x="1923601" y="862244"/>
                  </a:lnTo>
                  <a:lnTo>
                    <a:pt x="1922075" y="863261"/>
                  </a:lnTo>
                  <a:lnTo>
                    <a:pt x="1919534" y="848010"/>
                  </a:lnTo>
                  <a:cubicBezTo>
                    <a:pt x="1917839" y="837842"/>
                    <a:pt x="1916483" y="831064"/>
                    <a:pt x="1915467" y="827675"/>
                  </a:cubicBezTo>
                  <a:cubicBezTo>
                    <a:pt x="1914789" y="824286"/>
                    <a:pt x="1912755" y="822252"/>
                    <a:pt x="1909366" y="821574"/>
                  </a:cubicBezTo>
                  <a:lnTo>
                    <a:pt x="1904282" y="820049"/>
                  </a:lnTo>
                  <a:lnTo>
                    <a:pt x="1883947" y="820049"/>
                  </a:lnTo>
                  <a:lnTo>
                    <a:pt x="1878863" y="821574"/>
                  </a:lnTo>
                  <a:lnTo>
                    <a:pt x="1873780" y="822591"/>
                  </a:lnTo>
                  <a:lnTo>
                    <a:pt x="1874797" y="830217"/>
                  </a:lnTo>
                  <a:lnTo>
                    <a:pt x="1876322" y="837842"/>
                  </a:lnTo>
                  <a:lnTo>
                    <a:pt x="1874797" y="891222"/>
                  </a:lnTo>
                  <a:cubicBezTo>
                    <a:pt x="1874119" y="926808"/>
                    <a:pt x="1877169" y="946635"/>
                    <a:pt x="1883947" y="950702"/>
                  </a:cubicBezTo>
                  <a:cubicBezTo>
                    <a:pt x="1890726" y="955108"/>
                    <a:pt x="1891573" y="959005"/>
                    <a:pt x="1886489" y="962395"/>
                  </a:cubicBezTo>
                  <a:cubicBezTo>
                    <a:pt x="1881405" y="965784"/>
                    <a:pt x="1878525" y="967987"/>
                    <a:pt x="1877847" y="969003"/>
                  </a:cubicBezTo>
                  <a:lnTo>
                    <a:pt x="1876322" y="970020"/>
                  </a:lnTo>
                  <a:lnTo>
                    <a:pt x="1874797" y="971037"/>
                  </a:lnTo>
                  <a:lnTo>
                    <a:pt x="1873780" y="972562"/>
                  </a:lnTo>
                  <a:lnTo>
                    <a:pt x="1868696" y="975104"/>
                  </a:lnTo>
                  <a:lnTo>
                    <a:pt x="1863612" y="977646"/>
                  </a:lnTo>
                  <a:lnTo>
                    <a:pt x="1862595" y="979171"/>
                  </a:lnTo>
                  <a:lnTo>
                    <a:pt x="1861070" y="980188"/>
                  </a:lnTo>
                  <a:lnTo>
                    <a:pt x="1859545" y="981205"/>
                  </a:lnTo>
                  <a:lnTo>
                    <a:pt x="1858528" y="982730"/>
                  </a:lnTo>
                  <a:lnTo>
                    <a:pt x="1857512" y="984255"/>
                  </a:lnTo>
                  <a:lnTo>
                    <a:pt x="1855987" y="985272"/>
                  </a:lnTo>
                  <a:lnTo>
                    <a:pt x="1854461" y="986288"/>
                  </a:lnTo>
                  <a:lnTo>
                    <a:pt x="1853445" y="987813"/>
                  </a:lnTo>
                  <a:lnTo>
                    <a:pt x="1852428" y="989338"/>
                  </a:lnTo>
                  <a:lnTo>
                    <a:pt x="1850903" y="990355"/>
                  </a:lnTo>
                  <a:lnTo>
                    <a:pt x="1849378" y="991372"/>
                  </a:lnTo>
                  <a:cubicBezTo>
                    <a:pt x="1848700" y="992389"/>
                    <a:pt x="1842430" y="992897"/>
                    <a:pt x="1830568" y="992897"/>
                  </a:cubicBezTo>
                  <a:cubicBezTo>
                    <a:pt x="1818706" y="992897"/>
                    <a:pt x="1808030" y="987305"/>
                    <a:pt x="1798540" y="976121"/>
                  </a:cubicBezTo>
                  <a:lnTo>
                    <a:pt x="1784814" y="959853"/>
                  </a:lnTo>
                  <a:lnTo>
                    <a:pt x="1783289" y="960869"/>
                  </a:lnTo>
                  <a:lnTo>
                    <a:pt x="1782272" y="962395"/>
                  </a:lnTo>
                  <a:lnTo>
                    <a:pt x="1774646" y="964936"/>
                  </a:lnTo>
                  <a:lnTo>
                    <a:pt x="1767021" y="967478"/>
                  </a:lnTo>
                  <a:lnTo>
                    <a:pt x="1761937" y="969003"/>
                  </a:lnTo>
                  <a:lnTo>
                    <a:pt x="1756853" y="970020"/>
                  </a:lnTo>
                  <a:lnTo>
                    <a:pt x="1755836" y="980188"/>
                  </a:lnTo>
                  <a:lnTo>
                    <a:pt x="1754311" y="990355"/>
                  </a:lnTo>
                  <a:lnTo>
                    <a:pt x="1746686" y="1005607"/>
                  </a:lnTo>
                  <a:cubicBezTo>
                    <a:pt x="1741602" y="1015774"/>
                    <a:pt x="1737365" y="1024247"/>
                    <a:pt x="1733976" y="1031025"/>
                  </a:cubicBezTo>
                  <a:cubicBezTo>
                    <a:pt x="1730587" y="1037804"/>
                    <a:pt x="1734485" y="1046616"/>
                    <a:pt x="1745669" y="1057461"/>
                  </a:cubicBezTo>
                  <a:cubicBezTo>
                    <a:pt x="1756514" y="1068645"/>
                    <a:pt x="1768715" y="1078474"/>
                    <a:pt x="1782272" y="1086947"/>
                  </a:cubicBezTo>
                  <a:cubicBezTo>
                    <a:pt x="1795829" y="1095420"/>
                    <a:pt x="1813622" y="1101351"/>
                    <a:pt x="1835651" y="1104740"/>
                  </a:cubicBezTo>
                  <a:cubicBezTo>
                    <a:pt x="1857681" y="1108129"/>
                    <a:pt x="1885642" y="1118297"/>
                    <a:pt x="1919534" y="1135243"/>
                  </a:cubicBezTo>
                  <a:cubicBezTo>
                    <a:pt x="1953425" y="1152189"/>
                    <a:pt x="1978844" y="1166592"/>
                    <a:pt x="1995790" y="1178455"/>
                  </a:cubicBezTo>
                  <a:cubicBezTo>
                    <a:pt x="2012736" y="1190317"/>
                    <a:pt x="2064421" y="1210652"/>
                    <a:pt x="2150845" y="1239460"/>
                  </a:cubicBezTo>
                  <a:cubicBezTo>
                    <a:pt x="2237269" y="1268268"/>
                    <a:pt x="2283870" y="1284875"/>
                    <a:pt x="2290649" y="1289281"/>
                  </a:cubicBezTo>
                  <a:cubicBezTo>
                    <a:pt x="2297427" y="1293348"/>
                    <a:pt x="2311831" y="1311480"/>
                    <a:pt x="2333861" y="1343677"/>
                  </a:cubicBezTo>
                  <a:cubicBezTo>
                    <a:pt x="2355890" y="1375874"/>
                    <a:pt x="2379106" y="1402140"/>
                    <a:pt x="2403508" y="1422475"/>
                  </a:cubicBezTo>
                  <a:cubicBezTo>
                    <a:pt x="2428249" y="1442810"/>
                    <a:pt x="2451635" y="1463146"/>
                    <a:pt x="2473664" y="1483481"/>
                  </a:cubicBezTo>
                  <a:cubicBezTo>
                    <a:pt x="2495694" y="1503816"/>
                    <a:pt x="2522468" y="1526184"/>
                    <a:pt x="2553988" y="1550586"/>
                  </a:cubicBezTo>
                  <a:cubicBezTo>
                    <a:pt x="2585168" y="1575327"/>
                    <a:pt x="2625838" y="1604135"/>
                    <a:pt x="2675998" y="1637010"/>
                  </a:cubicBezTo>
                  <a:cubicBezTo>
                    <a:pt x="2725819" y="1670224"/>
                    <a:pt x="2760897" y="1696999"/>
                    <a:pt x="2781232" y="1717334"/>
                  </a:cubicBezTo>
                  <a:cubicBezTo>
                    <a:pt x="2801567" y="1737669"/>
                    <a:pt x="2824444" y="1766477"/>
                    <a:pt x="2849863" y="1803758"/>
                  </a:cubicBezTo>
                  <a:cubicBezTo>
                    <a:pt x="2875282" y="1841039"/>
                    <a:pt x="2897311" y="1874931"/>
                    <a:pt x="2915952" y="1905433"/>
                  </a:cubicBezTo>
                  <a:cubicBezTo>
                    <a:pt x="2934592" y="1935936"/>
                    <a:pt x="2954080" y="1971522"/>
                    <a:pt x="2974415" y="2012192"/>
                  </a:cubicBezTo>
                  <a:cubicBezTo>
                    <a:pt x="2994750" y="2052862"/>
                    <a:pt x="3031523" y="2131152"/>
                    <a:pt x="3084733" y="2247062"/>
                  </a:cubicBezTo>
                  <a:cubicBezTo>
                    <a:pt x="3138282" y="2363311"/>
                    <a:pt x="3176918" y="2441770"/>
                    <a:pt x="3200643" y="2482441"/>
                  </a:cubicBezTo>
                  <a:cubicBezTo>
                    <a:pt x="3224367" y="2523111"/>
                    <a:pt x="3246058" y="2557511"/>
                    <a:pt x="3265715" y="2585641"/>
                  </a:cubicBezTo>
                  <a:cubicBezTo>
                    <a:pt x="3285033" y="2613432"/>
                    <a:pt x="3310791" y="2642579"/>
                    <a:pt x="3342988" y="2673082"/>
                  </a:cubicBezTo>
                  <a:cubicBezTo>
                    <a:pt x="3375185" y="2703584"/>
                    <a:pt x="3396367" y="2727309"/>
                    <a:pt x="3406535" y="2744255"/>
                  </a:cubicBezTo>
                  <a:cubicBezTo>
                    <a:pt x="3416703" y="2761200"/>
                    <a:pt x="3420092" y="2799329"/>
                    <a:pt x="3416703" y="2858639"/>
                  </a:cubicBezTo>
                  <a:cubicBezTo>
                    <a:pt x="3413313" y="2917950"/>
                    <a:pt x="3402299" y="2961162"/>
                    <a:pt x="3383658" y="2988275"/>
                  </a:cubicBezTo>
                  <a:cubicBezTo>
                    <a:pt x="3365017" y="3015389"/>
                    <a:pt x="3351800" y="3032674"/>
                    <a:pt x="3344005" y="3040130"/>
                  </a:cubicBezTo>
                  <a:cubicBezTo>
                    <a:pt x="3336549" y="3047925"/>
                    <a:pt x="3332482" y="3052331"/>
                    <a:pt x="3331804" y="3053347"/>
                  </a:cubicBezTo>
                  <a:lnTo>
                    <a:pt x="3330279" y="3054364"/>
                  </a:lnTo>
                  <a:lnTo>
                    <a:pt x="3328753" y="3055381"/>
                  </a:lnTo>
                  <a:lnTo>
                    <a:pt x="3327737" y="3056906"/>
                  </a:lnTo>
                  <a:lnTo>
                    <a:pt x="3326720" y="3058431"/>
                  </a:lnTo>
                  <a:lnTo>
                    <a:pt x="3325195" y="3059448"/>
                  </a:lnTo>
                  <a:lnTo>
                    <a:pt x="3323670" y="3060465"/>
                  </a:lnTo>
                  <a:lnTo>
                    <a:pt x="3322653" y="3061990"/>
                  </a:lnTo>
                  <a:lnTo>
                    <a:pt x="3317569" y="3064532"/>
                  </a:lnTo>
                  <a:lnTo>
                    <a:pt x="3312485" y="3067074"/>
                  </a:lnTo>
                  <a:lnTo>
                    <a:pt x="3287067" y="3067074"/>
                  </a:lnTo>
                  <a:lnTo>
                    <a:pt x="3286050" y="3065549"/>
                  </a:lnTo>
                  <a:lnTo>
                    <a:pt x="3284525" y="3064532"/>
                  </a:lnTo>
                  <a:lnTo>
                    <a:pt x="3281983" y="3059448"/>
                  </a:lnTo>
                  <a:lnTo>
                    <a:pt x="3279441" y="3054364"/>
                  </a:lnTo>
                  <a:lnTo>
                    <a:pt x="3277916" y="3053347"/>
                  </a:lnTo>
                  <a:lnTo>
                    <a:pt x="3276899" y="3051822"/>
                  </a:lnTo>
                  <a:lnTo>
                    <a:pt x="3277916" y="3050297"/>
                  </a:lnTo>
                  <a:lnTo>
                    <a:pt x="3279441" y="3049280"/>
                  </a:lnTo>
                  <a:lnTo>
                    <a:pt x="3281983" y="3044197"/>
                  </a:lnTo>
                  <a:lnTo>
                    <a:pt x="3284525" y="3039113"/>
                  </a:lnTo>
                  <a:lnTo>
                    <a:pt x="3286050" y="3038096"/>
                  </a:lnTo>
                  <a:lnTo>
                    <a:pt x="3287067" y="3036571"/>
                  </a:lnTo>
                  <a:lnTo>
                    <a:pt x="3288083" y="3035046"/>
                  </a:lnTo>
                  <a:lnTo>
                    <a:pt x="3289608" y="3034029"/>
                  </a:lnTo>
                  <a:lnTo>
                    <a:pt x="3291133" y="3033012"/>
                  </a:lnTo>
                  <a:lnTo>
                    <a:pt x="3292150" y="3031487"/>
                  </a:lnTo>
                  <a:lnTo>
                    <a:pt x="3293167" y="3029962"/>
                  </a:lnTo>
                  <a:cubicBezTo>
                    <a:pt x="3294184" y="3029284"/>
                    <a:pt x="3298929" y="3023014"/>
                    <a:pt x="3307402" y="3011152"/>
                  </a:cubicBezTo>
                  <a:cubicBezTo>
                    <a:pt x="3315875" y="2999290"/>
                    <a:pt x="3320958" y="2986581"/>
                    <a:pt x="3322653" y="2973024"/>
                  </a:cubicBezTo>
                  <a:cubicBezTo>
                    <a:pt x="3324347" y="2959467"/>
                    <a:pt x="3322653" y="2944216"/>
                    <a:pt x="3317569" y="2927270"/>
                  </a:cubicBezTo>
                  <a:cubicBezTo>
                    <a:pt x="3312485" y="2910324"/>
                    <a:pt x="3297573" y="2888634"/>
                    <a:pt x="3272832" y="2862198"/>
                  </a:cubicBezTo>
                  <a:lnTo>
                    <a:pt x="3236229" y="2823053"/>
                  </a:lnTo>
                  <a:lnTo>
                    <a:pt x="3228603" y="2820511"/>
                  </a:lnTo>
                  <a:lnTo>
                    <a:pt x="3220978" y="2817969"/>
                  </a:lnTo>
                  <a:lnTo>
                    <a:pt x="3208268" y="2816444"/>
                  </a:lnTo>
                  <a:lnTo>
                    <a:pt x="3195559" y="2815427"/>
                  </a:lnTo>
                  <a:lnTo>
                    <a:pt x="3194542" y="2820511"/>
                  </a:lnTo>
                  <a:lnTo>
                    <a:pt x="3193017" y="2825595"/>
                  </a:lnTo>
                  <a:lnTo>
                    <a:pt x="3190475" y="2830679"/>
                  </a:lnTo>
                  <a:lnTo>
                    <a:pt x="3187933" y="2835762"/>
                  </a:lnTo>
                  <a:lnTo>
                    <a:pt x="3187933" y="2851014"/>
                  </a:lnTo>
                  <a:lnTo>
                    <a:pt x="3200643" y="2891684"/>
                  </a:lnTo>
                  <a:cubicBezTo>
                    <a:pt x="3209116" y="2918797"/>
                    <a:pt x="3213352" y="2936590"/>
                    <a:pt x="3213352" y="2945063"/>
                  </a:cubicBezTo>
                  <a:cubicBezTo>
                    <a:pt x="3213352" y="2953536"/>
                    <a:pt x="3212505" y="2962009"/>
                    <a:pt x="3210810" y="2970482"/>
                  </a:cubicBezTo>
                  <a:lnTo>
                    <a:pt x="3208268" y="2983192"/>
                  </a:lnTo>
                  <a:lnTo>
                    <a:pt x="3205726" y="2988275"/>
                  </a:lnTo>
                  <a:lnTo>
                    <a:pt x="3203184" y="2993359"/>
                  </a:lnTo>
                  <a:lnTo>
                    <a:pt x="3201659" y="2998443"/>
                  </a:lnTo>
                  <a:lnTo>
                    <a:pt x="3200643" y="3003527"/>
                  </a:lnTo>
                  <a:lnTo>
                    <a:pt x="3193017" y="3004543"/>
                  </a:lnTo>
                  <a:lnTo>
                    <a:pt x="3185391" y="3006068"/>
                  </a:lnTo>
                  <a:lnTo>
                    <a:pt x="3175224" y="3006068"/>
                  </a:lnTo>
                  <a:lnTo>
                    <a:pt x="3174207" y="3004543"/>
                  </a:lnTo>
                  <a:lnTo>
                    <a:pt x="3172682" y="3003527"/>
                  </a:lnTo>
                  <a:lnTo>
                    <a:pt x="3171157" y="3002510"/>
                  </a:lnTo>
                  <a:lnTo>
                    <a:pt x="3170140" y="3000985"/>
                  </a:lnTo>
                  <a:lnTo>
                    <a:pt x="3169123" y="2999460"/>
                  </a:lnTo>
                  <a:lnTo>
                    <a:pt x="3167598" y="2998443"/>
                  </a:lnTo>
                  <a:lnTo>
                    <a:pt x="3166073" y="2997426"/>
                  </a:lnTo>
                  <a:lnTo>
                    <a:pt x="3165056" y="2995901"/>
                  </a:lnTo>
                  <a:lnTo>
                    <a:pt x="3164039" y="2994376"/>
                  </a:lnTo>
                  <a:lnTo>
                    <a:pt x="3162514" y="2993359"/>
                  </a:lnTo>
                  <a:lnTo>
                    <a:pt x="3160989" y="2992342"/>
                  </a:lnTo>
                  <a:lnTo>
                    <a:pt x="3159972" y="2990817"/>
                  </a:lnTo>
                  <a:lnTo>
                    <a:pt x="3158956" y="2989292"/>
                  </a:lnTo>
                  <a:lnTo>
                    <a:pt x="3157430" y="2988275"/>
                  </a:lnTo>
                  <a:lnTo>
                    <a:pt x="3154889" y="2960315"/>
                  </a:lnTo>
                  <a:cubicBezTo>
                    <a:pt x="3153194" y="2941674"/>
                    <a:pt x="3138790" y="2900157"/>
                    <a:pt x="3111677" y="2835762"/>
                  </a:cubicBezTo>
                  <a:cubicBezTo>
                    <a:pt x="3084563" y="2771368"/>
                    <a:pt x="3070159" y="2706974"/>
                    <a:pt x="3068465" y="2642579"/>
                  </a:cubicBezTo>
                  <a:cubicBezTo>
                    <a:pt x="3066770" y="2578185"/>
                    <a:pt x="3055755" y="2528195"/>
                    <a:pt x="3035420" y="2492608"/>
                  </a:cubicBezTo>
                  <a:cubicBezTo>
                    <a:pt x="3015085" y="2457022"/>
                    <a:pt x="2989666" y="2418046"/>
                    <a:pt x="2959164" y="2375682"/>
                  </a:cubicBezTo>
                  <a:cubicBezTo>
                    <a:pt x="2928661" y="2333317"/>
                    <a:pt x="2909512" y="2308745"/>
                    <a:pt x="2901717" y="2301967"/>
                  </a:cubicBezTo>
                  <a:cubicBezTo>
                    <a:pt x="2894261" y="2295189"/>
                    <a:pt x="2888499" y="2287563"/>
                    <a:pt x="2884432" y="2279090"/>
                  </a:cubicBezTo>
                  <a:cubicBezTo>
                    <a:pt x="2880026" y="2270617"/>
                    <a:pt x="2862064" y="2247401"/>
                    <a:pt x="2830544" y="2209442"/>
                  </a:cubicBezTo>
                  <a:cubicBezTo>
                    <a:pt x="2799364" y="2171145"/>
                    <a:pt x="2763439" y="2132508"/>
                    <a:pt x="2722769" y="2093532"/>
                  </a:cubicBezTo>
                  <a:cubicBezTo>
                    <a:pt x="2682098" y="2054557"/>
                    <a:pt x="2654138" y="2024902"/>
                    <a:pt x="2638886" y="2004567"/>
                  </a:cubicBezTo>
                  <a:cubicBezTo>
                    <a:pt x="2623635" y="1984232"/>
                    <a:pt x="2605503" y="1953221"/>
                    <a:pt x="2584490" y="1911534"/>
                  </a:cubicBezTo>
                  <a:cubicBezTo>
                    <a:pt x="2563138" y="1870186"/>
                    <a:pt x="2514673" y="1836294"/>
                    <a:pt x="2439095" y="1809858"/>
                  </a:cubicBezTo>
                  <a:cubicBezTo>
                    <a:pt x="2363855" y="1783762"/>
                    <a:pt x="2321998" y="1766138"/>
                    <a:pt x="2313525" y="1756987"/>
                  </a:cubicBezTo>
                  <a:cubicBezTo>
                    <a:pt x="2305053" y="1747497"/>
                    <a:pt x="2293190" y="1738008"/>
                    <a:pt x="2277939" y="1728518"/>
                  </a:cubicBezTo>
                  <a:cubicBezTo>
                    <a:pt x="2262688" y="1719367"/>
                    <a:pt x="2228796" y="1714792"/>
                    <a:pt x="2176264" y="1714792"/>
                  </a:cubicBezTo>
                  <a:cubicBezTo>
                    <a:pt x="2123732" y="1714792"/>
                    <a:pt x="2089331" y="1723773"/>
                    <a:pt x="2073063" y="1741736"/>
                  </a:cubicBezTo>
                  <a:cubicBezTo>
                    <a:pt x="2057134" y="1759360"/>
                    <a:pt x="2042391" y="1784270"/>
                    <a:pt x="2028835" y="1816467"/>
                  </a:cubicBezTo>
                  <a:cubicBezTo>
                    <a:pt x="2015278" y="1848664"/>
                    <a:pt x="2005110" y="1917295"/>
                    <a:pt x="1998332" y="2022360"/>
                  </a:cubicBezTo>
                  <a:cubicBezTo>
                    <a:pt x="1991554" y="2127424"/>
                    <a:pt x="1981386" y="2209612"/>
                    <a:pt x="1967829" y="2268922"/>
                  </a:cubicBezTo>
                  <a:cubicBezTo>
                    <a:pt x="1954273" y="2328233"/>
                    <a:pt x="1946647" y="2388391"/>
                    <a:pt x="1944952" y="2449396"/>
                  </a:cubicBezTo>
                  <a:cubicBezTo>
                    <a:pt x="1943258" y="2510401"/>
                    <a:pt x="1956476" y="2591742"/>
                    <a:pt x="1984606" y="2693417"/>
                  </a:cubicBezTo>
                  <a:lnTo>
                    <a:pt x="2026293" y="2845930"/>
                  </a:lnTo>
                  <a:lnTo>
                    <a:pt x="1996807" y="2856097"/>
                  </a:lnTo>
                  <a:cubicBezTo>
                    <a:pt x="1977489" y="2862876"/>
                    <a:pt x="1965288" y="2873043"/>
                    <a:pt x="1960204" y="2886600"/>
                  </a:cubicBezTo>
                  <a:cubicBezTo>
                    <a:pt x="1955120" y="2900157"/>
                    <a:pt x="1954273" y="2921339"/>
                    <a:pt x="1957662" y="2950147"/>
                  </a:cubicBezTo>
                  <a:cubicBezTo>
                    <a:pt x="1961051" y="2978955"/>
                    <a:pt x="1967829" y="3012000"/>
                    <a:pt x="1977997" y="3049280"/>
                  </a:cubicBezTo>
                  <a:cubicBezTo>
                    <a:pt x="1988164" y="3086561"/>
                    <a:pt x="1997485" y="3134857"/>
                    <a:pt x="2005958" y="3194168"/>
                  </a:cubicBezTo>
                  <a:cubicBezTo>
                    <a:pt x="2014431" y="3253479"/>
                    <a:pt x="2016972" y="3311942"/>
                    <a:pt x="2013583" y="3369558"/>
                  </a:cubicBezTo>
                  <a:cubicBezTo>
                    <a:pt x="2010194" y="3427174"/>
                    <a:pt x="1999518" y="3481739"/>
                    <a:pt x="1981556" y="3533255"/>
                  </a:cubicBezTo>
                  <a:cubicBezTo>
                    <a:pt x="1963932" y="3585110"/>
                    <a:pt x="1951731" y="3616629"/>
                    <a:pt x="1944952" y="3627813"/>
                  </a:cubicBezTo>
                  <a:cubicBezTo>
                    <a:pt x="1938174" y="3638658"/>
                    <a:pt x="1933090" y="3644081"/>
                    <a:pt x="1929701" y="3644081"/>
                  </a:cubicBezTo>
                  <a:cubicBezTo>
                    <a:pt x="1926312" y="3644081"/>
                    <a:pt x="1918686" y="3652215"/>
                    <a:pt x="1906824" y="3668483"/>
                  </a:cubicBezTo>
                  <a:cubicBezTo>
                    <a:pt x="1894962" y="3684412"/>
                    <a:pt x="1872424" y="3707120"/>
                    <a:pt x="1839210" y="3736606"/>
                  </a:cubicBezTo>
                  <a:cubicBezTo>
                    <a:pt x="1806335" y="3766430"/>
                    <a:pt x="1786508" y="3789816"/>
                    <a:pt x="1779730" y="3806762"/>
                  </a:cubicBezTo>
                  <a:cubicBezTo>
                    <a:pt x="1772952" y="3823707"/>
                    <a:pt x="1771257" y="3860989"/>
                    <a:pt x="1774646" y="3918604"/>
                  </a:cubicBezTo>
                  <a:cubicBezTo>
                    <a:pt x="1778035" y="3976220"/>
                    <a:pt x="1785661" y="4032989"/>
                    <a:pt x="1797523" y="4088911"/>
                  </a:cubicBezTo>
                  <a:cubicBezTo>
                    <a:pt x="1809385" y="4144832"/>
                    <a:pt x="1824298" y="4191772"/>
                    <a:pt x="1842260" y="4229731"/>
                  </a:cubicBezTo>
                  <a:cubicBezTo>
                    <a:pt x="1859884" y="4268029"/>
                    <a:pt x="1871238" y="4290567"/>
                    <a:pt x="1876322" y="4297345"/>
                  </a:cubicBezTo>
                  <a:cubicBezTo>
                    <a:pt x="1881405" y="4304123"/>
                    <a:pt x="1911061" y="4308360"/>
                    <a:pt x="1965288" y="4310055"/>
                  </a:cubicBezTo>
                  <a:cubicBezTo>
                    <a:pt x="2019514" y="4311749"/>
                    <a:pt x="2058490" y="4316833"/>
                    <a:pt x="2082214" y="4325306"/>
                  </a:cubicBezTo>
                  <a:cubicBezTo>
                    <a:pt x="2105938" y="4333779"/>
                    <a:pt x="2126273" y="4342252"/>
                    <a:pt x="2143219" y="4350725"/>
                  </a:cubicBezTo>
                  <a:cubicBezTo>
                    <a:pt x="2160165" y="4359198"/>
                    <a:pt x="2184737" y="4378685"/>
                    <a:pt x="2216934" y="4409188"/>
                  </a:cubicBezTo>
                  <a:cubicBezTo>
                    <a:pt x="2249131" y="4439691"/>
                    <a:pt x="2277939" y="4465109"/>
                    <a:pt x="2303358" y="4485444"/>
                  </a:cubicBezTo>
                  <a:cubicBezTo>
                    <a:pt x="2328777" y="4505780"/>
                    <a:pt x="2347417" y="4518489"/>
                    <a:pt x="2359279" y="4523573"/>
                  </a:cubicBezTo>
                  <a:cubicBezTo>
                    <a:pt x="2371142" y="4528656"/>
                    <a:pt x="2380462" y="4532046"/>
                    <a:pt x="2387240" y="4533740"/>
                  </a:cubicBezTo>
                  <a:lnTo>
                    <a:pt x="2397408" y="4536282"/>
                  </a:lnTo>
                  <a:lnTo>
                    <a:pt x="2402491" y="4536282"/>
                  </a:lnTo>
                  <a:lnTo>
                    <a:pt x="2403508" y="4534757"/>
                  </a:lnTo>
                  <a:cubicBezTo>
                    <a:pt x="2404525" y="4534079"/>
                    <a:pt x="2422488" y="4498154"/>
                    <a:pt x="2457396" y="4426981"/>
                  </a:cubicBezTo>
                  <a:cubicBezTo>
                    <a:pt x="2491966" y="4355808"/>
                    <a:pt x="2514334" y="4318866"/>
                    <a:pt x="2524502" y="4316155"/>
                  </a:cubicBezTo>
                  <a:cubicBezTo>
                    <a:pt x="2534669" y="4313783"/>
                    <a:pt x="2551615" y="4310055"/>
                    <a:pt x="2575339" y="4304971"/>
                  </a:cubicBezTo>
                  <a:cubicBezTo>
                    <a:pt x="2599064" y="4299887"/>
                    <a:pt x="2622788" y="4300226"/>
                    <a:pt x="2646512" y="4305988"/>
                  </a:cubicBezTo>
                  <a:cubicBezTo>
                    <a:pt x="2670236" y="4312088"/>
                    <a:pt x="2690910" y="4325306"/>
                    <a:pt x="2708534" y="4345641"/>
                  </a:cubicBezTo>
                  <a:cubicBezTo>
                    <a:pt x="2726497" y="4365976"/>
                    <a:pt x="2743951" y="4393089"/>
                    <a:pt x="2760897" y="4426981"/>
                  </a:cubicBezTo>
                  <a:cubicBezTo>
                    <a:pt x="2777843" y="4460873"/>
                    <a:pt x="2788858" y="4492223"/>
                    <a:pt x="2793941" y="4521031"/>
                  </a:cubicBezTo>
                  <a:cubicBezTo>
                    <a:pt x="2799025" y="4549839"/>
                    <a:pt x="2798178" y="4572716"/>
                    <a:pt x="2791399" y="4589662"/>
                  </a:cubicBezTo>
                  <a:cubicBezTo>
                    <a:pt x="2784621" y="4606607"/>
                    <a:pt x="2781232" y="4625248"/>
                    <a:pt x="2781232" y="4645583"/>
                  </a:cubicBezTo>
                  <a:cubicBezTo>
                    <a:pt x="2781232" y="4665918"/>
                    <a:pt x="2802075" y="4696760"/>
                    <a:pt x="2843762" y="4738108"/>
                  </a:cubicBezTo>
                  <a:cubicBezTo>
                    <a:pt x="2885110" y="4779795"/>
                    <a:pt x="2913918" y="4811992"/>
                    <a:pt x="2930186" y="4834699"/>
                  </a:cubicBezTo>
                  <a:cubicBezTo>
                    <a:pt x="2946115" y="4857746"/>
                    <a:pt x="2960011" y="4887062"/>
                    <a:pt x="2971873" y="4922648"/>
                  </a:cubicBezTo>
                  <a:cubicBezTo>
                    <a:pt x="2983735" y="4958235"/>
                    <a:pt x="2989666" y="5000600"/>
                    <a:pt x="2989666" y="5049742"/>
                  </a:cubicBezTo>
                  <a:cubicBezTo>
                    <a:pt x="2989666" y="5098885"/>
                    <a:pt x="2986277" y="5132777"/>
                    <a:pt x="2979499" y="5151418"/>
                  </a:cubicBezTo>
                  <a:cubicBezTo>
                    <a:pt x="2972720" y="5170058"/>
                    <a:pt x="2967128" y="5180226"/>
                    <a:pt x="2962722" y="5181920"/>
                  </a:cubicBezTo>
                  <a:cubicBezTo>
                    <a:pt x="2958655" y="5183615"/>
                    <a:pt x="2953572" y="5190393"/>
                    <a:pt x="2947471" y="5202255"/>
                  </a:cubicBezTo>
                  <a:cubicBezTo>
                    <a:pt x="2941709" y="5214118"/>
                    <a:pt x="2930864" y="5225471"/>
                    <a:pt x="2914935" y="5236316"/>
                  </a:cubicBezTo>
                  <a:cubicBezTo>
                    <a:pt x="2898667" y="5247501"/>
                    <a:pt x="2882060" y="5253940"/>
                    <a:pt x="2865114" y="5255635"/>
                  </a:cubicBezTo>
                  <a:cubicBezTo>
                    <a:pt x="2848168" y="5257330"/>
                    <a:pt x="2834611" y="5255635"/>
                    <a:pt x="2824444" y="5250551"/>
                  </a:cubicBezTo>
                  <a:cubicBezTo>
                    <a:pt x="2814276" y="5245467"/>
                    <a:pt x="2793094" y="5223438"/>
                    <a:pt x="2760897" y="5184462"/>
                  </a:cubicBezTo>
                  <a:cubicBezTo>
                    <a:pt x="2728700" y="5145487"/>
                    <a:pt x="2707178" y="5116340"/>
                    <a:pt x="2696333" y="5097022"/>
                  </a:cubicBezTo>
                  <a:cubicBezTo>
                    <a:pt x="2685149" y="5077364"/>
                    <a:pt x="2674981" y="5063808"/>
                    <a:pt x="2665830" y="5056352"/>
                  </a:cubicBezTo>
                  <a:cubicBezTo>
                    <a:pt x="2656341" y="5048557"/>
                    <a:pt x="2646512" y="5039067"/>
                    <a:pt x="2636345" y="5027882"/>
                  </a:cubicBezTo>
                  <a:cubicBezTo>
                    <a:pt x="2626177" y="5017037"/>
                    <a:pt x="2618043" y="5009919"/>
                    <a:pt x="2611943" y="5006530"/>
                  </a:cubicBezTo>
                  <a:cubicBezTo>
                    <a:pt x="2606181" y="5003141"/>
                    <a:pt x="2599403" y="5000091"/>
                    <a:pt x="2591607" y="4997379"/>
                  </a:cubicBezTo>
                  <a:cubicBezTo>
                    <a:pt x="2584151" y="4995007"/>
                    <a:pt x="2576695" y="4997719"/>
                    <a:pt x="2569239" y="5005514"/>
                  </a:cubicBezTo>
                  <a:cubicBezTo>
                    <a:pt x="2561444" y="5012970"/>
                    <a:pt x="2550259" y="5017037"/>
                    <a:pt x="2535686" y="5017714"/>
                  </a:cubicBezTo>
                  <a:cubicBezTo>
                    <a:pt x="2521452" y="5018732"/>
                    <a:pt x="2505014" y="5016698"/>
                    <a:pt x="2486373" y="5011614"/>
                  </a:cubicBezTo>
                  <a:cubicBezTo>
                    <a:pt x="2467733" y="5006530"/>
                    <a:pt x="2453668" y="5001108"/>
                    <a:pt x="2444178" y="4995346"/>
                  </a:cubicBezTo>
                  <a:cubicBezTo>
                    <a:pt x="2435028" y="4989246"/>
                    <a:pt x="2426216" y="4973486"/>
                    <a:pt x="2417743" y="4948067"/>
                  </a:cubicBezTo>
                  <a:cubicBezTo>
                    <a:pt x="2409270" y="4922648"/>
                    <a:pt x="2398255" y="4902313"/>
                    <a:pt x="2384698" y="4887062"/>
                  </a:cubicBezTo>
                  <a:cubicBezTo>
                    <a:pt x="2371142" y="4871811"/>
                    <a:pt x="2331658" y="4852662"/>
                    <a:pt x="2266247" y="4829615"/>
                  </a:cubicBezTo>
                  <a:cubicBezTo>
                    <a:pt x="2201174" y="4806908"/>
                    <a:pt x="2127121" y="4787081"/>
                    <a:pt x="2044086" y="4770135"/>
                  </a:cubicBezTo>
                  <a:cubicBezTo>
                    <a:pt x="1961051" y="4753190"/>
                    <a:pt x="1875474" y="4741327"/>
                    <a:pt x="1787356" y="4734549"/>
                  </a:cubicBezTo>
                  <a:cubicBezTo>
                    <a:pt x="1699237" y="4727771"/>
                    <a:pt x="1645858" y="4720145"/>
                    <a:pt x="1627217" y="4711672"/>
                  </a:cubicBezTo>
                  <a:cubicBezTo>
                    <a:pt x="1608577" y="4703199"/>
                    <a:pt x="1583666" y="4674730"/>
                    <a:pt x="1552486" y="4626265"/>
                  </a:cubicBezTo>
                  <a:cubicBezTo>
                    <a:pt x="1520966" y="4578138"/>
                    <a:pt x="1501309" y="4550686"/>
                    <a:pt x="1493514" y="4543908"/>
                  </a:cubicBezTo>
                  <a:cubicBezTo>
                    <a:pt x="1486058" y="4537130"/>
                    <a:pt x="1481991" y="4532046"/>
                    <a:pt x="1481313" y="4528656"/>
                  </a:cubicBezTo>
                  <a:cubicBezTo>
                    <a:pt x="1480296" y="4525267"/>
                    <a:pt x="1472501" y="4515439"/>
                    <a:pt x="1457928" y="4499171"/>
                  </a:cubicBezTo>
                  <a:cubicBezTo>
                    <a:pt x="1443693" y="4483241"/>
                    <a:pt x="1428950" y="4464601"/>
                    <a:pt x="1413699" y="4443249"/>
                  </a:cubicBezTo>
                  <a:cubicBezTo>
                    <a:pt x="1398448" y="4422236"/>
                    <a:pt x="1389127" y="4411391"/>
                    <a:pt x="1385738" y="4410713"/>
                  </a:cubicBezTo>
                  <a:cubicBezTo>
                    <a:pt x="1382349" y="4409696"/>
                    <a:pt x="1367437" y="4393428"/>
                    <a:pt x="1341001" y="4361909"/>
                  </a:cubicBezTo>
                  <a:lnTo>
                    <a:pt x="1301856" y="4315138"/>
                  </a:lnTo>
                  <a:lnTo>
                    <a:pt x="1300331" y="4314121"/>
                  </a:lnTo>
                  <a:lnTo>
                    <a:pt x="1299314" y="4312596"/>
                  </a:lnTo>
                  <a:lnTo>
                    <a:pt x="1289147" y="4312596"/>
                  </a:lnTo>
                  <a:lnTo>
                    <a:pt x="1288130" y="4314121"/>
                  </a:lnTo>
                  <a:lnTo>
                    <a:pt x="1286605" y="4315138"/>
                  </a:lnTo>
                  <a:lnTo>
                    <a:pt x="1285080" y="4316155"/>
                  </a:lnTo>
                  <a:lnTo>
                    <a:pt x="1284063" y="4317680"/>
                  </a:lnTo>
                  <a:lnTo>
                    <a:pt x="1283046" y="4319205"/>
                  </a:lnTo>
                  <a:lnTo>
                    <a:pt x="1281521" y="4320222"/>
                  </a:lnTo>
                  <a:lnTo>
                    <a:pt x="1278979" y="4325306"/>
                  </a:lnTo>
                  <a:cubicBezTo>
                    <a:pt x="1277285" y="4328695"/>
                    <a:pt x="1265761" y="4342591"/>
                    <a:pt x="1244410" y="4366993"/>
                  </a:cubicBezTo>
                  <a:cubicBezTo>
                    <a:pt x="1223397" y="4391734"/>
                    <a:pt x="1209840" y="4411391"/>
                    <a:pt x="1203740" y="4425964"/>
                  </a:cubicBezTo>
                  <a:cubicBezTo>
                    <a:pt x="1197978" y="4440199"/>
                    <a:pt x="1195097" y="4459178"/>
                    <a:pt x="1195097" y="4482903"/>
                  </a:cubicBezTo>
                  <a:cubicBezTo>
                    <a:pt x="1195097" y="4506627"/>
                    <a:pt x="1206959" y="4554923"/>
                    <a:pt x="1230683" y="4627790"/>
                  </a:cubicBezTo>
                  <a:cubicBezTo>
                    <a:pt x="1254408" y="4700657"/>
                    <a:pt x="1271354" y="4760815"/>
                    <a:pt x="1281521" y="4808264"/>
                  </a:cubicBezTo>
                  <a:cubicBezTo>
                    <a:pt x="1291689" y="4855712"/>
                    <a:pt x="1297620" y="4907397"/>
                    <a:pt x="1299314" y="4963318"/>
                  </a:cubicBezTo>
                  <a:cubicBezTo>
                    <a:pt x="1301009" y="5019240"/>
                    <a:pt x="1297620" y="5068383"/>
                    <a:pt x="1289147" y="5110748"/>
                  </a:cubicBezTo>
                  <a:cubicBezTo>
                    <a:pt x="1280674" y="5153113"/>
                    <a:pt x="1262033" y="5235300"/>
                    <a:pt x="1233225" y="5357310"/>
                  </a:cubicBezTo>
                  <a:cubicBezTo>
                    <a:pt x="1204417" y="5479321"/>
                    <a:pt x="1183235" y="5575065"/>
                    <a:pt x="1169678" y="5644543"/>
                  </a:cubicBezTo>
                  <a:cubicBezTo>
                    <a:pt x="1156122" y="5714021"/>
                    <a:pt x="1151038" y="5774179"/>
                    <a:pt x="1154427" y="5825017"/>
                  </a:cubicBezTo>
                  <a:cubicBezTo>
                    <a:pt x="1157816" y="5875854"/>
                    <a:pt x="1165442" y="5935165"/>
                    <a:pt x="1177304" y="6002949"/>
                  </a:cubicBezTo>
                  <a:cubicBezTo>
                    <a:pt x="1189166" y="6070732"/>
                    <a:pt x="1195097" y="6133432"/>
                    <a:pt x="1195097" y="6191048"/>
                  </a:cubicBezTo>
                  <a:cubicBezTo>
                    <a:pt x="1195097" y="6248664"/>
                    <a:pt x="1191708" y="6296112"/>
                    <a:pt x="1184930" y="6333393"/>
                  </a:cubicBezTo>
                  <a:cubicBezTo>
                    <a:pt x="1178151" y="6370674"/>
                    <a:pt x="1147140" y="6392365"/>
                    <a:pt x="1091897" y="6398466"/>
                  </a:cubicBezTo>
                  <a:cubicBezTo>
                    <a:pt x="1036992" y="6404227"/>
                    <a:pt x="1004795" y="6411006"/>
                    <a:pt x="995305" y="6418801"/>
                  </a:cubicBezTo>
                  <a:cubicBezTo>
                    <a:pt x="986154" y="6426257"/>
                    <a:pt x="968531" y="6431341"/>
                    <a:pt x="942434" y="6434052"/>
                  </a:cubicBezTo>
                  <a:cubicBezTo>
                    <a:pt x="915998" y="6436425"/>
                    <a:pt x="861263" y="6426596"/>
                    <a:pt x="778228" y="6404566"/>
                  </a:cubicBezTo>
                  <a:cubicBezTo>
                    <a:pt x="695193" y="6382536"/>
                    <a:pt x="631646" y="6362201"/>
                    <a:pt x="587587" y="6343561"/>
                  </a:cubicBezTo>
                  <a:cubicBezTo>
                    <a:pt x="543528" y="6324921"/>
                    <a:pt x="516075" y="6309330"/>
                    <a:pt x="505230" y="6296790"/>
                  </a:cubicBezTo>
                  <a:cubicBezTo>
                    <a:pt x="494046" y="6283912"/>
                    <a:pt x="488454" y="6266457"/>
                    <a:pt x="488454" y="6244427"/>
                  </a:cubicBezTo>
                  <a:cubicBezTo>
                    <a:pt x="488454" y="6222398"/>
                    <a:pt x="491843" y="6205452"/>
                    <a:pt x="498621" y="6193590"/>
                  </a:cubicBezTo>
                  <a:cubicBezTo>
                    <a:pt x="505400" y="6181727"/>
                    <a:pt x="516753" y="6166985"/>
                    <a:pt x="532682" y="6149361"/>
                  </a:cubicBezTo>
                  <a:cubicBezTo>
                    <a:pt x="548950" y="6131399"/>
                    <a:pt x="574878" y="6114791"/>
                    <a:pt x="610464" y="6099540"/>
                  </a:cubicBezTo>
                  <a:cubicBezTo>
                    <a:pt x="646050" y="6084289"/>
                    <a:pt x="683840" y="6056836"/>
                    <a:pt x="723832" y="6017183"/>
                  </a:cubicBezTo>
                  <a:cubicBezTo>
                    <a:pt x="763485" y="5977191"/>
                    <a:pt x="790090" y="5941096"/>
                    <a:pt x="803647" y="5908899"/>
                  </a:cubicBezTo>
                  <a:cubicBezTo>
                    <a:pt x="817204" y="5876701"/>
                    <a:pt x="827371" y="5854672"/>
                    <a:pt x="834150" y="5842810"/>
                  </a:cubicBezTo>
                  <a:cubicBezTo>
                    <a:pt x="840928" y="5830948"/>
                    <a:pt x="850248" y="5815696"/>
                    <a:pt x="862110" y="5797056"/>
                  </a:cubicBezTo>
                  <a:cubicBezTo>
                    <a:pt x="873973" y="5778416"/>
                    <a:pt x="884987" y="5753844"/>
                    <a:pt x="895155" y="5723341"/>
                  </a:cubicBezTo>
                  <a:cubicBezTo>
                    <a:pt x="905322" y="5692839"/>
                    <a:pt x="910406" y="5653016"/>
                    <a:pt x="910406" y="5603873"/>
                  </a:cubicBezTo>
                  <a:cubicBezTo>
                    <a:pt x="910406" y="5554730"/>
                    <a:pt x="905322" y="5502198"/>
                    <a:pt x="895155" y="5446276"/>
                  </a:cubicBezTo>
                  <a:cubicBezTo>
                    <a:pt x="884987" y="5390355"/>
                    <a:pt x="873125" y="5325113"/>
                    <a:pt x="859569" y="5250551"/>
                  </a:cubicBezTo>
                  <a:cubicBezTo>
                    <a:pt x="846012" y="5175990"/>
                    <a:pt x="839233" y="5107359"/>
                    <a:pt x="839233" y="5044659"/>
                  </a:cubicBezTo>
                  <a:cubicBezTo>
                    <a:pt x="839233" y="4981959"/>
                    <a:pt x="840928" y="4945525"/>
                    <a:pt x="844317" y="4935358"/>
                  </a:cubicBezTo>
                  <a:cubicBezTo>
                    <a:pt x="847706" y="4925190"/>
                    <a:pt x="850248" y="4906550"/>
                    <a:pt x="851943" y="4879436"/>
                  </a:cubicBezTo>
                  <a:cubicBezTo>
                    <a:pt x="853637" y="4852323"/>
                    <a:pt x="847706" y="4793860"/>
                    <a:pt x="834150" y="4704046"/>
                  </a:cubicBezTo>
                  <a:cubicBezTo>
                    <a:pt x="820593" y="4614233"/>
                    <a:pt x="808731" y="4553228"/>
                    <a:pt x="798563" y="4521031"/>
                  </a:cubicBezTo>
                  <a:cubicBezTo>
                    <a:pt x="788396" y="4488834"/>
                    <a:pt x="779076" y="4460026"/>
                    <a:pt x="770603" y="4434607"/>
                  </a:cubicBezTo>
                  <a:cubicBezTo>
                    <a:pt x="762130" y="4409188"/>
                    <a:pt x="756199" y="4376143"/>
                    <a:pt x="752809" y="4335473"/>
                  </a:cubicBezTo>
                  <a:cubicBezTo>
                    <a:pt x="749420" y="4294803"/>
                    <a:pt x="751962" y="4260911"/>
                    <a:pt x="760435" y="4233798"/>
                  </a:cubicBezTo>
                  <a:cubicBezTo>
                    <a:pt x="768908" y="4206685"/>
                    <a:pt x="791785" y="4158389"/>
                    <a:pt x="829066" y="4088911"/>
                  </a:cubicBezTo>
                  <a:cubicBezTo>
                    <a:pt x="866347" y="4019432"/>
                    <a:pt x="896002" y="3965206"/>
                    <a:pt x="918032" y="3926230"/>
                  </a:cubicBezTo>
                  <a:cubicBezTo>
                    <a:pt x="940061" y="3887254"/>
                    <a:pt x="965819" y="3843704"/>
                    <a:pt x="995305" y="3795577"/>
                  </a:cubicBezTo>
                  <a:cubicBezTo>
                    <a:pt x="1025130" y="3747112"/>
                    <a:pt x="1041398" y="3716609"/>
                    <a:pt x="1044109" y="3704069"/>
                  </a:cubicBezTo>
                  <a:cubicBezTo>
                    <a:pt x="1046482" y="3691191"/>
                    <a:pt x="1037500" y="3645776"/>
                    <a:pt x="1017165" y="3567825"/>
                  </a:cubicBezTo>
                  <a:cubicBezTo>
                    <a:pt x="996830" y="3489874"/>
                    <a:pt x="973106" y="3386504"/>
                    <a:pt x="945993" y="3257715"/>
                  </a:cubicBezTo>
                  <a:cubicBezTo>
                    <a:pt x="918879" y="3128926"/>
                    <a:pt x="899391" y="2996748"/>
                    <a:pt x="887529" y="2861181"/>
                  </a:cubicBezTo>
                  <a:cubicBezTo>
                    <a:pt x="875667" y="2725614"/>
                    <a:pt x="864652" y="2653594"/>
                    <a:pt x="854485" y="2645121"/>
                  </a:cubicBezTo>
                  <a:cubicBezTo>
                    <a:pt x="844317" y="2636648"/>
                    <a:pt x="815001" y="2615805"/>
                    <a:pt x="766536" y="2582591"/>
                  </a:cubicBezTo>
                  <a:cubicBezTo>
                    <a:pt x="718409" y="2549716"/>
                    <a:pt x="679942" y="2525653"/>
                    <a:pt x="651134" y="2510401"/>
                  </a:cubicBezTo>
                  <a:cubicBezTo>
                    <a:pt x="622326" y="2495150"/>
                    <a:pt x="604194" y="2483627"/>
                    <a:pt x="596738" y="2475832"/>
                  </a:cubicBezTo>
                  <a:cubicBezTo>
                    <a:pt x="588943" y="2468376"/>
                    <a:pt x="584537" y="2455327"/>
                    <a:pt x="583520" y="2436687"/>
                  </a:cubicBezTo>
                  <a:cubicBezTo>
                    <a:pt x="582842" y="2418046"/>
                    <a:pt x="588434" y="2405337"/>
                    <a:pt x="600297" y="2398558"/>
                  </a:cubicBezTo>
                  <a:cubicBezTo>
                    <a:pt x="612159" y="2391780"/>
                    <a:pt x="621818" y="2376529"/>
                    <a:pt x="629274" y="2352805"/>
                  </a:cubicBezTo>
                  <a:cubicBezTo>
                    <a:pt x="637069" y="2329080"/>
                    <a:pt x="641814" y="2289258"/>
                    <a:pt x="643509" y="2233336"/>
                  </a:cubicBezTo>
                  <a:cubicBezTo>
                    <a:pt x="645203" y="2177415"/>
                    <a:pt x="644356" y="2140981"/>
                    <a:pt x="640967" y="2124035"/>
                  </a:cubicBezTo>
                  <a:cubicBezTo>
                    <a:pt x="637577" y="2107089"/>
                    <a:pt x="625715" y="2068961"/>
                    <a:pt x="605380" y="2009650"/>
                  </a:cubicBezTo>
                  <a:lnTo>
                    <a:pt x="574878" y="1920684"/>
                  </a:lnTo>
                  <a:lnTo>
                    <a:pt x="572336" y="1913059"/>
                  </a:lnTo>
                  <a:lnTo>
                    <a:pt x="569794" y="1905433"/>
                  </a:lnTo>
                  <a:lnTo>
                    <a:pt x="568269" y="1906450"/>
                  </a:lnTo>
                  <a:lnTo>
                    <a:pt x="567252" y="1907975"/>
                  </a:lnTo>
                  <a:lnTo>
                    <a:pt x="562168" y="1910517"/>
                  </a:lnTo>
                  <a:lnTo>
                    <a:pt x="557085" y="1913059"/>
                  </a:lnTo>
                  <a:lnTo>
                    <a:pt x="556068" y="1914584"/>
                  </a:lnTo>
                  <a:lnTo>
                    <a:pt x="554543" y="1915601"/>
                  </a:lnTo>
                  <a:lnTo>
                    <a:pt x="553017" y="1916617"/>
                  </a:lnTo>
                  <a:lnTo>
                    <a:pt x="552001" y="1918143"/>
                  </a:lnTo>
                  <a:lnTo>
                    <a:pt x="550984" y="1919668"/>
                  </a:lnTo>
                  <a:lnTo>
                    <a:pt x="549459" y="1920684"/>
                  </a:lnTo>
                  <a:lnTo>
                    <a:pt x="547934" y="1921701"/>
                  </a:lnTo>
                  <a:lnTo>
                    <a:pt x="546917" y="1923226"/>
                  </a:lnTo>
                  <a:lnTo>
                    <a:pt x="545900" y="1924751"/>
                  </a:lnTo>
                  <a:cubicBezTo>
                    <a:pt x="544884" y="1925429"/>
                    <a:pt x="528615" y="1939664"/>
                    <a:pt x="497096" y="1967455"/>
                  </a:cubicBezTo>
                  <a:cubicBezTo>
                    <a:pt x="465916" y="1995585"/>
                    <a:pt x="434227" y="2024054"/>
                    <a:pt x="402030" y="2052862"/>
                  </a:cubicBezTo>
                  <a:cubicBezTo>
                    <a:pt x="369832" y="2081670"/>
                    <a:pt x="337635" y="2108784"/>
                    <a:pt x="305438" y="2134203"/>
                  </a:cubicBezTo>
                  <a:cubicBezTo>
                    <a:pt x="273241" y="2159621"/>
                    <a:pt x="244941" y="2179618"/>
                    <a:pt x="220539" y="2194191"/>
                  </a:cubicBezTo>
                  <a:cubicBezTo>
                    <a:pt x="195798" y="2208426"/>
                    <a:pt x="164279" y="2216899"/>
                    <a:pt x="125981" y="2219610"/>
                  </a:cubicBezTo>
                  <a:cubicBezTo>
                    <a:pt x="88022" y="2221982"/>
                    <a:pt x="64807" y="2221474"/>
                    <a:pt x="56334" y="2218085"/>
                  </a:cubicBezTo>
                  <a:cubicBezTo>
                    <a:pt x="47861" y="2214696"/>
                    <a:pt x="38540" y="2206223"/>
                    <a:pt x="28373" y="2192666"/>
                  </a:cubicBezTo>
                  <a:cubicBezTo>
                    <a:pt x="18205" y="2179109"/>
                    <a:pt x="10071" y="2158266"/>
                    <a:pt x="3971" y="2130136"/>
                  </a:cubicBezTo>
                  <a:cubicBezTo>
                    <a:pt x="-1791" y="2102344"/>
                    <a:pt x="-1282" y="2069808"/>
                    <a:pt x="5496" y="2032527"/>
                  </a:cubicBezTo>
                  <a:cubicBezTo>
                    <a:pt x="12274" y="1995246"/>
                    <a:pt x="24136" y="1958813"/>
                    <a:pt x="41082" y="1923226"/>
                  </a:cubicBezTo>
                  <a:cubicBezTo>
                    <a:pt x="58028" y="1887640"/>
                    <a:pt x="66501" y="1859679"/>
                    <a:pt x="66501" y="1839344"/>
                  </a:cubicBezTo>
                  <a:cubicBezTo>
                    <a:pt x="66501" y="1819009"/>
                    <a:pt x="56334" y="1794438"/>
                    <a:pt x="35999" y="1765630"/>
                  </a:cubicBezTo>
                  <a:cubicBezTo>
                    <a:pt x="15663" y="1736822"/>
                    <a:pt x="5496" y="1711403"/>
                    <a:pt x="5496" y="1689373"/>
                  </a:cubicBezTo>
                  <a:cubicBezTo>
                    <a:pt x="5496" y="1667343"/>
                    <a:pt x="8038" y="1652939"/>
                    <a:pt x="13122" y="1646161"/>
                  </a:cubicBezTo>
                  <a:cubicBezTo>
                    <a:pt x="18205" y="1639383"/>
                    <a:pt x="26339" y="1633960"/>
                    <a:pt x="37524" y="1629893"/>
                  </a:cubicBezTo>
                  <a:cubicBezTo>
                    <a:pt x="48369" y="1625487"/>
                    <a:pt x="57181" y="1616506"/>
                    <a:pt x="63959" y="1602949"/>
                  </a:cubicBezTo>
                  <a:cubicBezTo>
                    <a:pt x="70738" y="1589392"/>
                    <a:pt x="80905" y="1578377"/>
                    <a:pt x="94462" y="1569905"/>
                  </a:cubicBezTo>
                  <a:cubicBezTo>
                    <a:pt x="108019" y="1561432"/>
                    <a:pt x="119881" y="1552111"/>
                    <a:pt x="130048" y="1541944"/>
                  </a:cubicBezTo>
                  <a:cubicBezTo>
                    <a:pt x="140216" y="1531776"/>
                    <a:pt x="149536" y="1516017"/>
                    <a:pt x="158009" y="1494665"/>
                  </a:cubicBezTo>
                  <a:cubicBezTo>
                    <a:pt x="166482" y="1473652"/>
                    <a:pt x="174108" y="1461112"/>
                    <a:pt x="180886" y="1457045"/>
                  </a:cubicBezTo>
                  <a:cubicBezTo>
                    <a:pt x="187664" y="1452639"/>
                    <a:pt x="200374" y="1449589"/>
                    <a:pt x="219014" y="1447894"/>
                  </a:cubicBezTo>
                  <a:cubicBezTo>
                    <a:pt x="237655" y="1446200"/>
                    <a:pt x="251211" y="1447555"/>
                    <a:pt x="259684" y="1451961"/>
                  </a:cubicBezTo>
                  <a:cubicBezTo>
                    <a:pt x="268157" y="1456028"/>
                    <a:pt x="274427" y="1469077"/>
                    <a:pt x="278494" y="1491106"/>
                  </a:cubicBezTo>
                  <a:cubicBezTo>
                    <a:pt x="282900" y="1513136"/>
                    <a:pt x="289340" y="1530082"/>
                    <a:pt x="297812" y="1541944"/>
                  </a:cubicBezTo>
                  <a:cubicBezTo>
                    <a:pt x="306285" y="1553806"/>
                    <a:pt x="314758" y="1574141"/>
                    <a:pt x="323231" y="1602949"/>
                  </a:cubicBezTo>
                  <a:lnTo>
                    <a:pt x="335941" y="1646161"/>
                  </a:lnTo>
                  <a:lnTo>
                    <a:pt x="338483" y="1653787"/>
                  </a:lnTo>
                  <a:lnTo>
                    <a:pt x="341024" y="1661412"/>
                  </a:lnTo>
                  <a:lnTo>
                    <a:pt x="342550" y="1662429"/>
                  </a:lnTo>
                  <a:lnTo>
                    <a:pt x="343566" y="1663954"/>
                  </a:lnTo>
                  <a:lnTo>
                    <a:pt x="353734" y="1663954"/>
                  </a:lnTo>
                  <a:lnTo>
                    <a:pt x="354751" y="1662429"/>
                  </a:lnTo>
                  <a:lnTo>
                    <a:pt x="356276" y="1661412"/>
                  </a:lnTo>
                  <a:lnTo>
                    <a:pt x="357801" y="1660396"/>
                  </a:lnTo>
                  <a:lnTo>
                    <a:pt x="358818" y="1658870"/>
                  </a:lnTo>
                  <a:lnTo>
                    <a:pt x="363901" y="1656329"/>
                  </a:lnTo>
                  <a:lnTo>
                    <a:pt x="368985" y="1653787"/>
                  </a:lnTo>
                  <a:lnTo>
                    <a:pt x="374069" y="1651245"/>
                  </a:lnTo>
                  <a:lnTo>
                    <a:pt x="379153" y="1648703"/>
                  </a:lnTo>
                  <a:lnTo>
                    <a:pt x="380169" y="1647178"/>
                  </a:lnTo>
                  <a:cubicBezTo>
                    <a:pt x="381186" y="1646500"/>
                    <a:pt x="384575" y="1644128"/>
                    <a:pt x="390337" y="1640061"/>
                  </a:cubicBezTo>
                  <a:cubicBezTo>
                    <a:pt x="396438" y="1635655"/>
                    <a:pt x="407622" y="1619387"/>
                    <a:pt x="423890" y="1591256"/>
                  </a:cubicBezTo>
                  <a:cubicBezTo>
                    <a:pt x="439819" y="1563465"/>
                    <a:pt x="457951" y="1534318"/>
                    <a:pt x="478286" y="1503816"/>
                  </a:cubicBezTo>
                  <a:cubicBezTo>
                    <a:pt x="498621" y="1473313"/>
                    <a:pt x="523193" y="1441116"/>
                    <a:pt x="552001" y="1407224"/>
                  </a:cubicBezTo>
                  <a:cubicBezTo>
                    <a:pt x="580809" y="1373332"/>
                    <a:pt x="601483" y="1352150"/>
                    <a:pt x="614023" y="1343677"/>
                  </a:cubicBezTo>
                  <a:cubicBezTo>
                    <a:pt x="626902" y="1335204"/>
                    <a:pt x="637577" y="1325545"/>
                    <a:pt x="646050" y="1314699"/>
                  </a:cubicBezTo>
                  <a:cubicBezTo>
                    <a:pt x="654523" y="1303515"/>
                    <a:pt x="678248" y="1285214"/>
                    <a:pt x="717223" y="1259795"/>
                  </a:cubicBezTo>
                  <a:cubicBezTo>
                    <a:pt x="756199" y="1234376"/>
                    <a:pt x="794327" y="1214888"/>
                    <a:pt x="831608" y="1201332"/>
                  </a:cubicBezTo>
                  <a:cubicBezTo>
                    <a:pt x="868889" y="1187775"/>
                    <a:pt x="917185" y="1177607"/>
                    <a:pt x="976495" y="1170829"/>
                  </a:cubicBezTo>
                  <a:cubicBezTo>
                    <a:pt x="1035806" y="1164051"/>
                    <a:pt x="1084949" y="1155069"/>
                    <a:pt x="1123924" y="1143885"/>
                  </a:cubicBezTo>
                  <a:cubicBezTo>
                    <a:pt x="1162900" y="1133040"/>
                    <a:pt x="1184421" y="1124228"/>
                    <a:pt x="1188488" y="1117449"/>
                  </a:cubicBezTo>
                  <a:lnTo>
                    <a:pt x="1195097" y="1107282"/>
                  </a:lnTo>
                  <a:lnTo>
                    <a:pt x="1196622" y="1106265"/>
                  </a:lnTo>
                  <a:lnTo>
                    <a:pt x="1197639" y="1104740"/>
                  </a:lnTo>
                  <a:lnTo>
                    <a:pt x="1198656" y="1103215"/>
                  </a:lnTo>
                  <a:lnTo>
                    <a:pt x="1200181" y="1102198"/>
                  </a:lnTo>
                  <a:lnTo>
                    <a:pt x="1201706" y="1101181"/>
                  </a:lnTo>
                  <a:lnTo>
                    <a:pt x="1202723" y="1099656"/>
                  </a:lnTo>
                  <a:lnTo>
                    <a:pt x="1203740" y="1098131"/>
                  </a:lnTo>
                  <a:lnTo>
                    <a:pt x="1205265" y="1097114"/>
                  </a:lnTo>
                  <a:lnTo>
                    <a:pt x="1206790" y="1096098"/>
                  </a:lnTo>
                  <a:lnTo>
                    <a:pt x="1207806" y="1094573"/>
                  </a:lnTo>
                  <a:lnTo>
                    <a:pt x="1208823" y="1093047"/>
                  </a:lnTo>
                  <a:lnTo>
                    <a:pt x="1210348" y="1092031"/>
                  </a:lnTo>
                  <a:lnTo>
                    <a:pt x="1210348" y="1076779"/>
                  </a:lnTo>
                  <a:lnTo>
                    <a:pt x="1177304" y="1041193"/>
                  </a:lnTo>
                  <a:cubicBezTo>
                    <a:pt x="1155274" y="1017469"/>
                    <a:pt x="1134939" y="988661"/>
                    <a:pt x="1116299" y="954769"/>
                  </a:cubicBezTo>
                  <a:cubicBezTo>
                    <a:pt x="1097658" y="920877"/>
                    <a:pt x="1083254" y="882749"/>
                    <a:pt x="1073087" y="840384"/>
                  </a:cubicBezTo>
                  <a:cubicBezTo>
                    <a:pt x="1062919" y="798019"/>
                    <a:pt x="1056141" y="762433"/>
                    <a:pt x="1052752" y="733625"/>
                  </a:cubicBezTo>
                  <a:cubicBezTo>
                    <a:pt x="1049362" y="704817"/>
                    <a:pt x="1043431" y="682787"/>
                    <a:pt x="1034958" y="667536"/>
                  </a:cubicBezTo>
                  <a:cubicBezTo>
                    <a:pt x="1026485" y="652285"/>
                    <a:pt x="1023944" y="631102"/>
                    <a:pt x="1027333" y="603989"/>
                  </a:cubicBezTo>
                  <a:cubicBezTo>
                    <a:pt x="1030722" y="576876"/>
                    <a:pt x="1034111" y="559930"/>
                    <a:pt x="1037500" y="553151"/>
                  </a:cubicBezTo>
                  <a:cubicBezTo>
                    <a:pt x="1040890" y="546373"/>
                    <a:pt x="1040890" y="523496"/>
                    <a:pt x="1037500" y="484521"/>
                  </a:cubicBezTo>
                  <a:cubicBezTo>
                    <a:pt x="1034111" y="445545"/>
                    <a:pt x="1035806" y="420973"/>
                    <a:pt x="1042584" y="410806"/>
                  </a:cubicBezTo>
                  <a:cubicBezTo>
                    <a:pt x="1049362" y="400638"/>
                    <a:pt x="1053599" y="377761"/>
                    <a:pt x="1055294" y="342175"/>
                  </a:cubicBezTo>
                  <a:cubicBezTo>
                    <a:pt x="1056988" y="306589"/>
                    <a:pt x="1061733" y="286254"/>
                    <a:pt x="1069528" y="281170"/>
                  </a:cubicBezTo>
                  <a:cubicBezTo>
                    <a:pt x="1076984" y="276086"/>
                    <a:pt x="1083254" y="270494"/>
                    <a:pt x="1088338" y="264393"/>
                  </a:cubicBezTo>
                  <a:cubicBezTo>
                    <a:pt x="1093422" y="258632"/>
                    <a:pt x="1099692" y="251854"/>
                    <a:pt x="1107148" y="244058"/>
                  </a:cubicBezTo>
                  <a:cubicBezTo>
                    <a:pt x="1114943" y="236602"/>
                    <a:pt x="1121382" y="227790"/>
                    <a:pt x="1126466" y="217623"/>
                  </a:cubicBezTo>
                  <a:cubicBezTo>
                    <a:pt x="1131550" y="207455"/>
                    <a:pt x="1139684" y="193899"/>
                    <a:pt x="1150868" y="176953"/>
                  </a:cubicBezTo>
                  <a:cubicBezTo>
                    <a:pt x="1161714" y="160007"/>
                    <a:pt x="1181540" y="144417"/>
                    <a:pt x="1210348" y="130182"/>
                  </a:cubicBezTo>
                  <a:cubicBezTo>
                    <a:pt x="1239156" y="115609"/>
                    <a:pt x="1256102" y="107814"/>
                    <a:pt x="1261186" y="106797"/>
                  </a:cubicBezTo>
                  <a:cubicBezTo>
                    <a:pt x="1266270" y="106119"/>
                    <a:pt x="1270167" y="96460"/>
                    <a:pt x="1272879" y="77819"/>
                  </a:cubicBezTo>
                  <a:cubicBezTo>
                    <a:pt x="1275251" y="59179"/>
                    <a:pt x="1285419" y="41725"/>
                    <a:pt x="1303381" y="25456"/>
                  </a:cubicBezTo>
                  <a:cubicBezTo>
                    <a:pt x="1321005" y="9527"/>
                    <a:pt x="1331511" y="1054"/>
                    <a:pt x="1334901" y="38"/>
                  </a:cubicBezTo>
                  <a:cubicBezTo>
                    <a:pt x="1338290" y="-640"/>
                    <a:pt x="1339984" y="7833"/>
                    <a:pt x="1339984" y="25456"/>
                  </a:cubicBezTo>
                  <a:cubicBezTo>
                    <a:pt x="1339984" y="43419"/>
                    <a:pt x="1345068" y="50706"/>
                    <a:pt x="1355236" y="47317"/>
                  </a:cubicBezTo>
                  <a:cubicBezTo>
                    <a:pt x="1365403" y="43928"/>
                    <a:pt x="1375232" y="37658"/>
                    <a:pt x="1384721" y="28507"/>
                  </a:cubicBezTo>
                  <a:cubicBezTo>
                    <a:pt x="1393872" y="19017"/>
                    <a:pt x="1399295" y="11730"/>
                    <a:pt x="1400990" y="6647"/>
                  </a:cubicBezTo>
                  <a:cubicBezTo>
                    <a:pt x="1402684" y="1563"/>
                    <a:pt x="1408107" y="7155"/>
                    <a:pt x="1417258" y="23423"/>
                  </a:cubicBezTo>
                  <a:cubicBezTo>
                    <a:pt x="1426747" y="39352"/>
                    <a:pt x="1461995" y="46469"/>
                    <a:pt x="1523000" y="44775"/>
                  </a:cubicBezTo>
                  <a:cubicBezTo>
                    <a:pt x="1584005" y="43080"/>
                    <a:pt x="1622133" y="37996"/>
                    <a:pt x="1637385" y="29524"/>
                  </a:cubicBezTo>
                  <a:cubicBezTo>
                    <a:pt x="1652636" y="21051"/>
                    <a:pt x="1672971" y="16814"/>
                    <a:pt x="1698390" y="16814"/>
                  </a:cubicBezTo>
                  <a:cubicBezTo>
                    <a:pt x="1723809" y="16814"/>
                    <a:pt x="1754311" y="21898"/>
                    <a:pt x="1789898" y="32065"/>
                  </a:cubicBezTo>
                  <a:cubicBezTo>
                    <a:pt x="1825484" y="42233"/>
                    <a:pt x="1850903" y="49859"/>
                    <a:pt x="1866154" y="54942"/>
                  </a:cubicBezTo>
                  <a:cubicBezTo>
                    <a:pt x="1881405" y="60026"/>
                    <a:pt x="1878863" y="62568"/>
                    <a:pt x="1858528" y="62568"/>
                  </a:cubicBezTo>
                  <a:cubicBezTo>
                    <a:pt x="1838193" y="62568"/>
                    <a:pt x="1821247" y="60026"/>
                    <a:pt x="1807691" y="54942"/>
                  </a:cubicBezTo>
                  <a:cubicBezTo>
                    <a:pt x="1794134" y="49859"/>
                    <a:pt x="1777188" y="48164"/>
                    <a:pt x="1756853" y="49859"/>
                  </a:cubicBezTo>
                  <a:cubicBezTo>
                    <a:pt x="1736518" y="51553"/>
                    <a:pt x="1727198" y="56637"/>
                    <a:pt x="1728892" y="65110"/>
                  </a:cubicBezTo>
                  <a:cubicBezTo>
                    <a:pt x="1730587" y="73583"/>
                    <a:pt x="1736518" y="79514"/>
                    <a:pt x="1746686" y="82903"/>
                  </a:cubicBezTo>
                  <a:cubicBezTo>
                    <a:pt x="1756853" y="86292"/>
                    <a:pt x="1769563" y="88834"/>
                    <a:pt x="1784814" y="90529"/>
                  </a:cubicBezTo>
                  <a:cubicBezTo>
                    <a:pt x="1800065" y="92223"/>
                    <a:pt x="1812775" y="95612"/>
                    <a:pt x="1822942" y="100696"/>
                  </a:cubicBezTo>
                  <a:cubicBezTo>
                    <a:pt x="1833110" y="105780"/>
                    <a:pt x="1861070" y="109508"/>
                    <a:pt x="1906824" y="111881"/>
                  </a:cubicBezTo>
                  <a:cubicBezTo>
                    <a:pt x="1952578" y="114592"/>
                    <a:pt x="1972913" y="120692"/>
                    <a:pt x="1967829" y="130182"/>
                  </a:cubicBezTo>
                  <a:cubicBezTo>
                    <a:pt x="1962746" y="139333"/>
                    <a:pt x="1958170" y="145094"/>
                    <a:pt x="1954103" y="147467"/>
                  </a:cubicBezTo>
                  <a:cubicBezTo>
                    <a:pt x="1949697" y="150178"/>
                    <a:pt x="1949697" y="155262"/>
                    <a:pt x="1954103" y="162718"/>
                  </a:cubicBezTo>
                  <a:cubicBezTo>
                    <a:pt x="1958170" y="170513"/>
                    <a:pt x="1965288" y="180342"/>
                    <a:pt x="1975455" y="192204"/>
                  </a:cubicBezTo>
                  <a:cubicBezTo>
                    <a:pt x="1985623" y="204066"/>
                    <a:pt x="1992062" y="211183"/>
                    <a:pt x="1994773" y="213556"/>
                  </a:cubicBezTo>
                  <a:cubicBezTo>
                    <a:pt x="1997146" y="216267"/>
                    <a:pt x="1989351" y="218979"/>
                    <a:pt x="1971388" y="221690"/>
                  </a:cubicBezTo>
                  <a:cubicBezTo>
                    <a:pt x="1953764" y="224062"/>
                    <a:pt x="1938174" y="226435"/>
                    <a:pt x="1924617" y="228807"/>
                  </a:cubicBezTo>
                  <a:cubicBezTo>
                    <a:pt x="1911061" y="231518"/>
                    <a:pt x="1905977" y="238805"/>
                    <a:pt x="1909366" y="250667"/>
                  </a:cubicBezTo>
                  <a:cubicBezTo>
                    <a:pt x="1912755" y="262529"/>
                    <a:pt x="1932243" y="267105"/>
                    <a:pt x="1967829" y="264393"/>
                  </a:cubicBezTo>
                  <a:cubicBezTo>
                    <a:pt x="2003416" y="262021"/>
                    <a:pt x="2023751" y="260326"/>
                    <a:pt x="2028835" y="259310"/>
                  </a:cubicBezTo>
                  <a:cubicBezTo>
                    <a:pt x="2033918" y="258632"/>
                    <a:pt x="2038494" y="267613"/>
                    <a:pt x="2042561" y="286254"/>
                  </a:cubicBezTo>
                  <a:cubicBezTo>
                    <a:pt x="2046967" y="304894"/>
                    <a:pt x="2054762" y="316756"/>
                    <a:pt x="2065946" y="321840"/>
                  </a:cubicBezTo>
                  <a:cubicBezTo>
                    <a:pt x="2076791" y="326924"/>
                    <a:pt x="2082214" y="331160"/>
                    <a:pt x="2082214" y="334549"/>
                  </a:cubicBezTo>
                  <a:cubicBezTo>
                    <a:pt x="2082214" y="337939"/>
                    <a:pt x="2076283" y="341328"/>
                    <a:pt x="2064421" y="344717"/>
                  </a:cubicBezTo>
                  <a:cubicBezTo>
                    <a:pt x="2052559" y="348106"/>
                    <a:pt x="2046967" y="356579"/>
                    <a:pt x="2047645" y="370136"/>
                  </a:cubicBezTo>
                  <a:cubicBezTo>
                    <a:pt x="2048661" y="383693"/>
                    <a:pt x="2053745" y="397588"/>
                    <a:pt x="2062896" y="411823"/>
                  </a:cubicBezTo>
                  <a:cubicBezTo>
                    <a:pt x="2072386" y="426396"/>
                    <a:pt x="2081875" y="436564"/>
                    <a:pt x="2091365" y="442325"/>
                  </a:cubicBezTo>
                  <a:cubicBezTo>
                    <a:pt x="2100516" y="448426"/>
                    <a:pt x="2105600" y="454018"/>
                    <a:pt x="2106616" y="459102"/>
                  </a:cubicBezTo>
                  <a:cubicBezTo>
                    <a:pt x="2107294" y="464186"/>
                    <a:pt x="2100516" y="470117"/>
                    <a:pt x="2086281" y="476895"/>
                  </a:cubicBezTo>
                  <a:cubicBezTo>
                    <a:pt x="2071708" y="483673"/>
                    <a:pt x="2066116" y="493841"/>
                    <a:pt x="2069505" y="507398"/>
                  </a:cubicBezTo>
                  <a:cubicBezTo>
                    <a:pt x="2072894" y="520954"/>
                    <a:pt x="2070352" y="532816"/>
                    <a:pt x="2061879" y="542984"/>
                  </a:cubicBezTo>
                  <a:cubicBezTo>
                    <a:pt x="2053406" y="553151"/>
                    <a:pt x="2050356" y="564675"/>
                    <a:pt x="2052728" y="577554"/>
                  </a:cubicBezTo>
                  <a:cubicBezTo>
                    <a:pt x="2055440" y="590093"/>
                    <a:pt x="2059846" y="598566"/>
                    <a:pt x="2065946" y="602972"/>
                  </a:cubicBezTo>
                  <a:cubicBezTo>
                    <a:pt x="2071708" y="607039"/>
                    <a:pt x="2075097" y="609412"/>
                    <a:pt x="2076114" y="610090"/>
                  </a:cubicBezTo>
                  <a:close/>
                </a:path>
              </a:pathLst>
            </a:custGeom>
            <a:solidFill>
              <a:srgbClr val="000000"/>
            </a:solidFill>
            <a:ln w="25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4564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形 4">
            <a:extLst>
              <a:ext uri="{FF2B5EF4-FFF2-40B4-BE49-F238E27FC236}">
                <a16:creationId xmlns:a16="http://schemas.microsoft.com/office/drawing/2014/main" id="{5C667696-2469-0107-C1EC-FE06FE28E115}"/>
              </a:ext>
            </a:extLst>
          </p:cNvPr>
          <p:cNvSpPr/>
          <p:nvPr/>
        </p:nvSpPr>
        <p:spPr>
          <a:xfrm>
            <a:off x="1349732" y="976805"/>
            <a:ext cx="4338146" cy="4904390"/>
          </a:xfrm>
          <a:custGeom>
            <a:avLst/>
            <a:gdLst>
              <a:gd name="connsiteX0" fmla="*/ 962027 w 2730046"/>
              <a:gd name="connsiteY0" fmla="*/ 726086 h 3086390"/>
              <a:gd name="connsiteX1" fmla="*/ 964305 w 2730046"/>
              <a:gd name="connsiteY1" fmla="*/ 726603 h 3086390"/>
              <a:gd name="connsiteX2" fmla="*/ 1026453 w 2730046"/>
              <a:gd name="connsiteY2" fmla="*/ 734811 h 3086390"/>
              <a:gd name="connsiteX3" fmla="*/ 1050233 w 2730046"/>
              <a:gd name="connsiteY3" fmla="*/ 735811 h 3086390"/>
              <a:gd name="connsiteX4" fmla="*/ 1050504 w 2730046"/>
              <a:gd name="connsiteY4" fmla="*/ 768474 h 3086390"/>
              <a:gd name="connsiteX5" fmla="*/ 1052612 w 2730046"/>
              <a:gd name="connsiteY5" fmla="*/ 816513 h 3086390"/>
              <a:gd name="connsiteX6" fmla="*/ 1054167 w 2730046"/>
              <a:gd name="connsiteY6" fmla="*/ 921678 h 3086390"/>
              <a:gd name="connsiteX7" fmla="*/ 1052862 w 2730046"/>
              <a:gd name="connsiteY7" fmla="*/ 922474 h 3086390"/>
              <a:gd name="connsiteX8" fmla="*/ 1051069 w 2730046"/>
              <a:gd name="connsiteY8" fmla="*/ 919310 h 3086390"/>
              <a:gd name="connsiteX9" fmla="*/ 1047452 w 2730046"/>
              <a:gd name="connsiteY9" fmla="*/ 914893 h 3086390"/>
              <a:gd name="connsiteX10" fmla="*/ 1047427 w 2730046"/>
              <a:gd name="connsiteY10" fmla="*/ 914893 h 3086390"/>
              <a:gd name="connsiteX11" fmla="*/ 1042963 w 2730046"/>
              <a:gd name="connsiteY11" fmla="*/ 911168 h 3086390"/>
              <a:gd name="connsiteX12" fmla="*/ 1039498 w 2730046"/>
              <a:gd name="connsiteY12" fmla="*/ 905724 h 3086390"/>
              <a:gd name="connsiteX13" fmla="*/ 1022340 w 2730046"/>
              <a:gd name="connsiteY13" fmla="*/ 878331 h 3086390"/>
              <a:gd name="connsiteX14" fmla="*/ 1013135 w 2730046"/>
              <a:gd name="connsiteY14" fmla="*/ 861306 h 3086390"/>
              <a:gd name="connsiteX15" fmla="*/ 1000069 w 2730046"/>
              <a:gd name="connsiteY15" fmla="*/ 832340 h 3086390"/>
              <a:gd name="connsiteX16" fmla="*/ 994603 w 2730046"/>
              <a:gd name="connsiteY16" fmla="*/ 812547 h 3086390"/>
              <a:gd name="connsiteX17" fmla="*/ 985135 w 2730046"/>
              <a:gd name="connsiteY17" fmla="*/ 784407 h 3086390"/>
              <a:gd name="connsiteX18" fmla="*/ 971699 w 2730046"/>
              <a:gd name="connsiteY18" fmla="*/ 752195 h 3086390"/>
              <a:gd name="connsiteX19" fmla="*/ 962798 w 2730046"/>
              <a:gd name="connsiteY19" fmla="*/ 730549 h 3086390"/>
              <a:gd name="connsiteX20" fmla="*/ 961225 w 2730046"/>
              <a:gd name="connsiteY20" fmla="*/ 726458 h 3086390"/>
              <a:gd name="connsiteX21" fmla="*/ 962027 w 2730046"/>
              <a:gd name="connsiteY21" fmla="*/ 726086 h 3086390"/>
              <a:gd name="connsiteX22" fmla="*/ 2583918 w 2730046"/>
              <a:gd name="connsiteY22" fmla="*/ 2785161 h 3086390"/>
              <a:gd name="connsiteX23" fmla="*/ 2586908 w 2730046"/>
              <a:gd name="connsiteY23" fmla="*/ 2787139 h 3086390"/>
              <a:gd name="connsiteX24" fmla="*/ 2569583 w 2730046"/>
              <a:gd name="connsiteY24" fmla="*/ 2801478 h 3086390"/>
              <a:gd name="connsiteX25" fmla="*/ 2553046 w 2730046"/>
              <a:gd name="connsiteY25" fmla="*/ 2807771 h 3086390"/>
              <a:gd name="connsiteX26" fmla="*/ 2544694 w 2730046"/>
              <a:gd name="connsiteY26" fmla="*/ 2811090 h 3086390"/>
              <a:gd name="connsiteX27" fmla="*/ 2549604 w 2730046"/>
              <a:gd name="connsiteY27" fmla="*/ 2805063 h 3086390"/>
              <a:gd name="connsiteX28" fmla="*/ 2557755 w 2730046"/>
              <a:gd name="connsiteY28" fmla="*/ 2798156 h 3086390"/>
              <a:gd name="connsiteX29" fmla="*/ 2564899 w 2730046"/>
              <a:gd name="connsiteY29" fmla="*/ 2793479 h 3086390"/>
              <a:gd name="connsiteX30" fmla="*/ 2575467 w 2730046"/>
              <a:gd name="connsiteY30" fmla="*/ 2789116 h 3086390"/>
              <a:gd name="connsiteX31" fmla="*/ 2582458 w 2730046"/>
              <a:gd name="connsiteY31" fmla="*/ 2786663 h 3086390"/>
              <a:gd name="connsiteX32" fmla="*/ 2583918 w 2730046"/>
              <a:gd name="connsiteY32" fmla="*/ 2785161 h 3086390"/>
              <a:gd name="connsiteX33" fmla="*/ 1532606 w 2730046"/>
              <a:gd name="connsiteY33" fmla="*/ 2850418 h 3086390"/>
              <a:gd name="connsiteX34" fmla="*/ 1536169 w 2730046"/>
              <a:gd name="connsiteY34" fmla="*/ 2850565 h 3086390"/>
              <a:gd name="connsiteX35" fmla="*/ 1544399 w 2730046"/>
              <a:gd name="connsiteY35" fmla="*/ 2853062 h 3086390"/>
              <a:gd name="connsiteX36" fmla="*/ 1542925 w 2730046"/>
              <a:gd name="connsiteY36" fmla="*/ 2854217 h 3086390"/>
              <a:gd name="connsiteX37" fmla="*/ 1537732 w 2730046"/>
              <a:gd name="connsiteY37" fmla="*/ 2853460 h 3086390"/>
              <a:gd name="connsiteX38" fmla="*/ 1529502 w 2730046"/>
              <a:gd name="connsiteY38" fmla="*/ 2850963 h 3086390"/>
              <a:gd name="connsiteX39" fmla="*/ 1532606 w 2730046"/>
              <a:gd name="connsiteY39" fmla="*/ 2850418 h 3086390"/>
              <a:gd name="connsiteX40" fmla="*/ 1469160 w 2730046"/>
              <a:gd name="connsiteY40" fmla="*/ 0 h 3086390"/>
              <a:gd name="connsiteX41" fmla="*/ 1457684 w 2730046"/>
              <a:gd name="connsiteY41" fmla="*/ 1837 h 3086390"/>
              <a:gd name="connsiteX42" fmla="*/ 1454657 w 2730046"/>
              <a:gd name="connsiteY42" fmla="*/ 8019 h 3086390"/>
              <a:gd name="connsiteX43" fmla="*/ 1454694 w 2730046"/>
              <a:gd name="connsiteY43" fmla="*/ 12465 h 3086390"/>
              <a:gd name="connsiteX44" fmla="*/ 1443226 w 2730046"/>
              <a:gd name="connsiteY44" fmla="*/ 11363 h 3086390"/>
              <a:gd name="connsiteX45" fmla="*/ 1423028 w 2730046"/>
              <a:gd name="connsiteY45" fmla="*/ 9136 h 3086390"/>
              <a:gd name="connsiteX46" fmla="*/ 1416463 w 2730046"/>
              <a:gd name="connsiteY46" fmla="*/ 8757 h 3086390"/>
              <a:gd name="connsiteX47" fmla="*/ 1406783 w 2730046"/>
              <a:gd name="connsiteY47" fmla="*/ 9442 h 3086390"/>
              <a:gd name="connsiteX48" fmla="*/ 1365764 w 2730046"/>
              <a:gd name="connsiteY48" fmla="*/ 12517 h 3086390"/>
              <a:gd name="connsiteX49" fmla="*/ 1295793 w 2730046"/>
              <a:gd name="connsiteY49" fmla="*/ 30370 h 3086390"/>
              <a:gd name="connsiteX50" fmla="*/ 1280000 w 2730046"/>
              <a:gd name="connsiteY50" fmla="*/ 43840 h 3086390"/>
              <a:gd name="connsiteX51" fmla="*/ 1235726 w 2730046"/>
              <a:gd name="connsiteY51" fmla="*/ 108339 h 3086390"/>
              <a:gd name="connsiteX52" fmla="*/ 1229163 w 2730046"/>
              <a:gd name="connsiteY52" fmla="*/ 121220 h 3086390"/>
              <a:gd name="connsiteX53" fmla="*/ 1220408 w 2730046"/>
              <a:gd name="connsiteY53" fmla="*/ 137882 h 3086390"/>
              <a:gd name="connsiteX54" fmla="*/ 1215548 w 2730046"/>
              <a:gd name="connsiteY54" fmla="*/ 149894 h 3086390"/>
              <a:gd name="connsiteX55" fmla="*/ 1216117 w 2730046"/>
              <a:gd name="connsiteY55" fmla="*/ 197945 h 3086390"/>
              <a:gd name="connsiteX56" fmla="*/ 1223628 w 2730046"/>
              <a:gd name="connsiteY56" fmla="*/ 278947 h 3086390"/>
              <a:gd name="connsiteX57" fmla="*/ 1226128 w 2730046"/>
              <a:gd name="connsiteY57" fmla="*/ 291753 h 3086390"/>
              <a:gd name="connsiteX58" fmla="*/ 1241832 w 2730046"/>
              <a:gd name="connsiteY58" fmla="*/ 330103 h 3086390"/>
              <a:gd name="connsiteX59" fmla="*/ 1241847 w 2730046"/>
              <a:gd name="connsiteY59" fmla="*/ 330103 h 3086390"/>
              <a:gd name="connsiteX60" fmla="*/ 1243577 w 2730046"/>
              <a:gd name="connsiteY60" fmla="*/ 333680 h 3086390"/>
              <a:gd name="connsiteX61" fmla="*/ 1250779 w 2730046"/>
              <a:gd name="connsiteY61" fmla="*/ 356537 h 3086390"/>
              <a:gd name="connsiteX62" fmla="*/ 1252393 w 2730046"/>
              <a:gd name="connsiteY62" fmla="*/ 365587 h 3086390"/>
              <a:gd name="connsiteX63" fmla="*/ 1243787 w 2730046"/>
              <a:gd name="connsiteY63" fmla="*/ 379682 h 3086390"/>
              <a:gd name="connsiteX64" fmla="*/ 1222135 w 2730046"/>
              <a:gd name="connsiteY64" fmla="*/ 408423 h 3086390"/>
              <a:gd name="connsiteX65" fmla="*/ 1215258 w 2730046"/>
              <a:gd name="connsiteY65" fmla="*/ 424726 h 3086390"/>
              <a:gd name="connsiteX66" fmla="*/ 1213595 w 2730046"/>
              <a:gd name="connsiteY66" fmla="*/ 430384 h 3086390"/>
              <a:gd name="connsiteX67" fmla="*/ 1207735 w 2730046"/>
              <a:gd name="connsiteY67" fmla="*/ 445653 h 3086390"/>
              <a:gd name="connsiteX68" fmla="*/ 1201876 w 2730046"/>
              <a:gd name="connsiteY68" fmla="*/ 460923 h 3086390"/>
              <a:gd name="connsiteX69" fmla="*/ 1192264 w 2730046"/>
              <a:gd name="connsiteY69" fmla="*/ 477420 h 3086390"/>
              <a:gd name="connsiteX70" fmla="*/ 1177159 w 2730046"/>
              <a:gd name="connsiteY70" fmla="*/ 491398 h 3086390"/>
              <a:gd name="connsiteX71" fmla="*/ 1144409 w 2730046"/>
              <a:gd name="connsiteY71" fmla="*/ 501759 h 3086390"/>
              <a:gd name="connsiteX72" fmla="*/ 1109666 w 2730046"/>
              <a:gd name="connsiteY72" fmla="*/ 519320 h 3086390"/>
              <a:gd name="connsiteX73" fmla="*/ 1060211 w 2730046"/>
              <a:gd name="connsiteY73" fmla="*/ 536319 h 3086390"/>
              <a:gd name="connsiteX74" fmla="*/ 967655 w 2730046"/>
              <a:gd name="connsiteY74" fmla="*/ 552819 h 3086390"/>
              <a:gd name="connsiteX75" fmla="*/ 926884 w 2730046"/>
              <a:gd name="connsiteY75" fmla="*/ 565299 h 3086390"/>
              <a:gd name="connsiteX76" fmla="*/ 900782 w 2730046"/>
              <a:gd name="connsiteY76" fmla="*/ 573040 h 3086390"/>
              <a:gd name="connsiteX77" fmla="*/ 860870 w 2730046"/>
              <a:gd name="connsiteY77" fmla="*/ 586025 h 3086390"/>
              <a:gd name="connsiteX78" fmla="*/ 808866 w 2730046"/>
              <a:gd name="connsiteY78" fmla="*/ 604926 h 3086390"/>
              <a:gd name="connsiteX79" fmla="*/ 797784 w 2730046"/>
              <a:gd name="connsiteY79" fmla="*/ 609122 h 3086390"/>
              <a:gd name="connsiteX80" fmla="*/ 791151 w 2730046"/>
              <a:gd name="connsiteY80" fmla="*/ 613624 h 3086390"/>
              <a:gd name="connsiteX81" fmla="*/ 779253 w 2730046"/>
              <a:gd name="connsiteY81" fmla="*/ 622444 h 3086390"/>
              <a:gd name="connsiteX82" fmla="*/ 750710 w 2730046"/>
              <a:gd name="connsiteY82" fmla="*/ 645256 h 3086390"/>
              <a:gd name="connsiteX83" fmla="*/ 735129 w 2730046"/>
              <a:gd name="connsiteY83" fmla="*/ 684377 h 3086390"/>
              <a:gd name="connsiteX84" fmla="*/ 754567 w 2730046"/>
              <a:gd name="connsiteY84" fmla="*/ 718591 h 3086390"/>
              <a:gd name="connsiteX85" fmla="*/ 757677 w 2730046"/>
              <a:gd name="connsiteY85" fmla="*/ 722499 h 3086390"/>
              <a:gd name="connsiteX86" fmla="*/ 775350 w 2730046"/>
              <a:gd name="connsiteY86" fmla="*/ 750058 h 3086390"/>
              <a:gd name="connsiteX87" fmla="*/ 793369 w 2730046"/>
              <a:gd name="connsiteY87" fmla="*/ 778127 h 3086390"/>
              <a:gd name="connsiteX88" fmla="*/ 804105 w 2730046"/>
              <a:gd name="connsiteY88" fmla="*/ 794286 h 3086390"/>
              <a:gd name="connsiteX89" fmla="*/ 827972 w 2730046"/>
              <a:gd name="connsiteY89" fmla="*/ 826411 h 3086390"/>
              <a:gd name="connsiteX90" fmla="*/ 834885 w 2730046"/>
              <a:gd name="connsiteY90" fmla="*/ 835076 h 3086390"/>
              <a:gd name="connsiteX91" fmla="*/ 859768 w 2730046"/>
              <a:gd name="connsiteY91" fmla="*/ 865996 h 3086390"/>
              <a:gd name="connsiteX92" fmla="*/ 874454 w 2730046"/>
              <a:gd name="connsiteY92" fmla="*/ 884002 h 3086390"/>
              <a:gd name="connsiteX93" fmla="*/ 903817 w 2730046"/>
              <a:gd name="connsiteY93" fmla="*/ 918989 h 3086390"/>
              <a:gd name="connsiteX94" fmla="*/ 909861 w 2730046"/>
              <a:gd name="connsiteY94" fmla="*/ 926293 h 3086390"/>
              <a:gd name="connsiteX95" fmla="*/ 909865 w 2730046"/>
              <a:gd name="connsiteY95" fmla="*/ 926293 h 3086390"/>
              <a:gd name="connsiteX96" fmla="*/ 934738 w 2730046"/>
              <a:gd name="connsiteY96" fmla="*/ 956187 h 3086390"/>
              <a:gd name="connsiteX97" fmla="*/ 941814 w 2730046"/>
              <a:gd name="connsiteY97" fmla="*/ 963996 h 3086390"/>
              <a:gd name="connsiteX98" fmla="*/ 954404 w 2730046"/>
              <a:gd name="connsiteY98" fmla="*/ 976718 h 3086390"/>
              <a:gd name="connsiteX99" fmla="*/ 981841 w 2730046"/>
              <a:gd name="connsiteY99" fmla="*/ 1006248 h 3086390"/>
              <a:gd name="connsiteX100" fmla="*/ 1006855 w 2730046"/>
              <a:gd name="connsiteY100" fmla="*/ 1032378 h 3086390"/>
              <a:gd name="connsiteX101" fmla="*/ 1019813 w 2730046"/>
              <a:gd name="connsiteY101" fmla="*/ 1048176 h 3086390"/>
              <a:gd name="connsiteX102" fmla="*/ 1028984 w 2730046"/>
              <a:gd name="connsiteY102" fmla="*/ 1061098 h 3086390"/>
              <a:gd name="connsiteX103" fmla="*/ 1025117 w 2730046"/>
              <a:gd name="connsiteY103" fmla="*/ 1069168 h 3086390"/>
              <a:gd name="connsiteX104" fmla="*/ 1005604 w 2730046"/>
              <a:gd name="connsiteY104" fmla="*/ 1129186 h 3086390"/>
              <a:gd name="connsiteX105" fmla="*/ 987225 w 2730046"/>
              <a:gd name="connsiteY105" fmla="*/ 1160807 h 3086390"/>
              <a:gd name="connsiteX106" fmla="*/ 951501 w 2730046"/>
              <a:gd name="connsiteY106" fmla="*/ 1204371 h 3086390"/>
              <a:gd name="connsiteX107" fmla="*/ 944406 w 2730046"/>
              <a:gd name="connsiteY107" fmla="*/ 1215033 h 3086390"/>
              <a:gd name="connsiteX108" fmla="*/ 937651 w 2730046"/>
              <a:gd name="connsiteY108" fmla="*/ 1225350 h 3086390"/>
              <a:gd name="connsiteX109" fmla="*/ 931572 w 2730046"/>
              <a:gd name="connsiteY109" fmla="*/ 1234806 h 3086390"/>
              <a:gd name="connsiteX110" fmla="*/ 905601 w 2730046"/>
              <a:gd name="connsiteY110" fmla="*/ 1278974 h 3086390"/>
              <a:gd name="connsiteX111" fmla="*/ 894134 w 2730046"/>
              <a:gd name="connsiteY111" fmla="*/ 1298565 h 3086390"/>
              <a:gd name="connsiteX112" fmla="*/ 883682 w 2730046"/>
              <a:gd name="connsiteY112" fmla="*/ 1316951 h 3086390"/>
              <a:gd name="connsiteX113" fmla="*/ 874927 w 2730046"/>
              <a:gd name="connsiteY113" fmla="*/ 1333612 h 3086390"/>
              <a:gd name="connsiteX114" fmla="*/ 868228 w 2730046"/>
              <a:gd name="connsiteY114" fmla="*/ 1350770 h 3086390"/>
              <a:gd name="connsiteX115" fmla="*/ 863068 w 2730046"/>
              <a:gd name="connsiteY115" fmla="*/ 1367914 h 3086390"/>
              <a:gd name="connsiteX116" fmla="*/ 859762 w 2730046"/>
              <a:gd name="connsiteY116" fmla="*/ 1381623 h 3086390"/>
              <a:gd name="connsiteX117" fmla="*/ 855279 w 2730046"/>
              <a:gd name="connsiteY117" fmla="*/ 1397908 h 3086390"/>
              <a:gd name="connsiteX118" fmla="*/ 844724 w 2730046"/>
              <a:gd name="connsiteY118" fmla="*/ 1445026 h 3086390"/>
              <a:gd name="connsiteX119" fmla="*/ 841872 w 2730046"/>
              <a:gd name="connsiteY119" fmla="*/ 1472412 h 3086390"/>
              <a:gd name="connsiteX120" fmla="*/ 837168 w 2730046"/>
              <a:gd name="connsiteY120" fmla="*/ 1503235 h 3086390"/>
              <a:gd name="connsiteX121" fmla="*/ 829343 w 2730046"/>
              <a:gd name="connsiteY121" fmla="*/ 1528953 h 3086390"/>
              <a:gd name="connsiteX122" fmla="*/ 814713 w 2730046"/>
              <a:gd name="connsiteY122" fmla="*/ 1559003 h 3086390"/>
              <a:gd name="connsiteX123" fmla="*/ 789080 w 2730046"/>
              <a:gd name="connsiteY123" fmla="*/ 1602825 h 3086390"/>
              <a:gd name="connsiteX124" fmla="*/ 780270 w 2730046"/>
              <a:gd name="connsiteY124" fmla="*/ 1612818 h 3086390"/>
              <a:gd name="connsiteX125" fmla="*/ 765301 w 2730046"/>
              <a:gd name="connsiteY125" fmla="*/ 1643212 h 3086390"/>
              <a:gd name="connsiteX126" fmla="*/ 733802 w 2730046"/>
              <a:gd name="connsiteY126" fmla="*/ 1680756 h 3086390"/>
              <a:gd name="connsiteX127" fmla="*/ 714313 w 2730046"/>
              <a:gd name="connsiteY127" fmla="*/ 1702294 h 3086390"/>
              <a:gd name="connsiteX128" fmla="*/ 700094 w 2730046"/>
              <a:gd name="connsiteY128" fmla="*/ 1720027 h 3086390"/>
              <a:gd name="connsiteX129" fmla="*/ 673869 w 2730046"/>
              <a:gd name="connsiteY129" fmla="*/ 1754277 h 3086390"/>
              <a:gd name="connsiteX130" fmla="*/ 665418 w 2730046"/>
              <a:gd name="connsiteY130" fmla="*/ 1766319 h 3086390"/>
              <a:gd name="connsiteX131" fmla="*/ 654437 w 2730046"/>
              <a:gd name="connsiteY131" fmla="*/ 1782657 h 3086390"/>
              <a:gd name="connsiteX132" fmla="*/ 623001 w 2730046"/>
              <a:gd name="connsiteY132" fmla="*/ 1827896 h 3086390"/>
              <a:gd name="connsiteX133" fmla="*/ 610682 w 2730046"/>
              <a:gd name="connsiteY133" fmla="*/ 1847836 h 3086390"/>
              <a:gd name="connsiteX134" fmla="*/ 601198 w 2730046"/>
              <a:gd name="connsiteY134" fmla="*/ 1863352 h 3086390"/>
              <a:gd name="connsiteX135" fmla="*/ 601062 w 2730046"/>
              <a:gd name="connsiteY135" fmla="*/ 1863307 h 3086390"/>
              <a:gd name="connsiteX136" fmla="*/ 600593 w 2730046"/>
              <a:gd name="connsiteY136" fmla="*/ 1863179 h 3086390"/>
              <a:gd name="connsiteX137" fmla="*/ 598344 w 2730046"/>
              <a:gd name="connsiteY137" fmla="*/ 1865553 h 3086390"/>
              <a:gd name="connsiteX138" fmla="*/ 589909 w 2730046"/>
              <a:gd name="connsiteY138" fmla="*/ 1879476 h 3086390"/>
              <a:gd name="connsiteX139" fmla="*/ 582660 w 2730046"/>
              <a:gd name="connsiteY139" fmla="*/ 1892191 h 3086390"/>
              <a:gd name="connsiteX140" fmla="*/ 578947 w 2730046"/>
              <a:gd name="connsiteY140" fmla="*/ 1898208 h 3086390"/>
              <a:gd name="connsiteX141" fmla="*/ 557416 w 2730046"/>
              <a:gd name="connsiteY141" fmla="*/ 1941654 h 3086390"/>
              <a:gd name="connsiteX142" fmla="*/ 573928 w 2730046"/>
              <a:gd name="connsiteY142" fmla="*/ 1952976 h 3086390"/>
              <a:gd name="connsiteX143" fmla="*/ 603794 w 2730046"/>
              <a:gd name="connsiteY143" fmla="*/ 1966068 h 3086390"/>
              <a:gd name="connsiteX144" fmla="*/ 609637 w 2730046"/>
              <a:gd name="connsiteY144" fmla="*/ 1970295 h 3086390"/>
              <a:gd name="connsiteX145" fmla="*/ 609652 w 2730046"/>
              <a:gd name="connsiteY145" fmla="*/ 1970295 h 3086390"/>
              <a:gd name="connsiteX146" fmla="*/ 631827 w 2730046"/>
              <a:gd name="connsiteY146" fmla="*/ 1984991 h 3086390"/>
              <a:gd name="connsiteX147" fmla="*/ 639906 w 2730046"/>
              <a:gd name="connsiteY147" fmla="*/ 1990567 h 3086390"/>
              <a:gd name="connsiteX148" fmla="*/ 639918 w 2730046"/>
              <a:gd name="connsiteY148" fmla="*/ 1990567 h 3086390"/>
              <a:gd name="connsiteX149" fmla="*/ 644554 w 2730046"/>
              <a:gd name="connsiteY149" fmla="*/ 1993607 h 3086390"/>
              <a:gd name="connsiteX150" fmla="*/ 655058 w 2730046"/>
              <a:gd name="connsiteY150" fmla="*/ 2002243 h 3086390"/>
              <a:gd name="connsiteX151" fmla="*/ 662301 w 2730046"/>
              <a:gd name="connsiteY151" fmla="*/ 2009537 h 3086390"/>
              <a:gd name="connsiteX152" fmla="*/ 667156 w 2730046"/>
              <a:gd name="connsiteY152" fmla="*/ 2017534 h 3086390"/>
              <a:gd name="connsiteX153" fmla="*/ 675113 w 2730046"/>
              <a:gd name="connsiteY153" fmla="*/ 2028414 h 3086390"/>
              <a:gd name="connsiteX154" fmla="*/ 678060 w 2730046"/>
              <a:gd name="connsiteY154" fmla="*/ 2033178 h 3086390"/>
              <a:gd name="connsiteX155" fmla="*/ 669070 w 2730046"/>
              <a:gd name="connsiteY155" fmla="*/ 2042145 h 3086390"/>
              <a:gd name="connsiteX156" fmla="*/ 647342 w 2730046"/>
              <a:gd name="connsiteY156" fmla="*/ 2061822 h 3086390"/>
              <a:gd name="connsiteX157" fmla="*/ 624414 w 2730046"/>
              <a:gd name="connsiteY157" fmla="*/ 2081166 h 3086390"/>
              <a:gd name="connsiteX158" fmla="*/ 607421 w 2730046"/>
              <a:gd name="connsiteY158" fmla="*/ 2094304 h 3086390"/>
              <a:gd name="connsiteX159" fmla="*/ 597224 w 2730046"/>
              <a:gd name="connsiteY159" fmla="*/ 2102085 h 3086390"/>
              <a:gd name="connsiteX160" fmla="*/ 587526 w 2730046"/>
              <a:gd name="connsiteY160" fmla="*/ 2108151 h 3086390"/>
              <a:gd name="connsiteX161" fmla="*/ 575453 w 2730046"/>
              <a:gd name="connsiteY161" fmla="*/ 2116460 h 3086390"/>
              <a:gd name="connsiteX162" fmla="*/ 554036 w 2730046"/>
              <a:gd name="connsiteY162" fmla="*/ 2132371 h 3086390"/>
              <a:gd name="connsiteX163" fmla="*/ 521057 w 2730046"/>
              <a:gd name="connsiteY163" fmla="*/ 2156416 h 3086390"/>
              <a:gd name="connsiteX164" fmla="*/ 454397 w 2730046"/>
              <a:gd name="connsiteY164" fmla="*/ 2222982 h 3086390"/>
              <a:gd name="connsiteX165" fmla="*/ 442903 w 2730046"/>
              <a:gd name="connsiteY165" fmla="*/ 2239324 h 3086390"/>
              <a:gd name="connsiteX166" fmla="*/ 428377 w 2730046"/>
              <a:gd name="connsiteY166" fmla="*/ 2261335 h 3086390"/>
              <a:gd name="connsiteX167" fmla="*/ 419759 w 2730046"/>
              <a:gd name="connsiteY167" fmla="*/ 2273891 h 3086390"/>
              <a:gd name="connsiteX168" fmla="*/ 414524 w 2730046"/>
              <a:gd name="connsiteY168" fmla="*/ 2281972 h 3086390"/>
              <a:gd name="connsiteX169" fmla="*/ 406254 w 2730046"/>
              <a:gd name="connsiteY169" fmla="*/ 2295209 h 3086390"/>
              <a:gd name="connsiteX170" fmla="*/ 401356 w 2730046"/>
              <a:gd name="connsiteY170" fmla="*/ 2302604 h 3086390"/>
              <a:gd name="connsiteX171" fmla="*/ 394087 w 2730046"/>
              <a:gd name="connsiteY171" fmla="*/ 2312925 h 3086390"/>
              <a:gd name="connsiteX172" fmla="*/ 383948 w 2730046"/>
              <a:gd name="connsiteY172" fmla="*/ 2327717 h 3086390"/>
              <a:gd name="connsiteX173" fmla="*/ 376017 w 2730046"/>
              <a:gd name="connsiteY173" fmla="*/ 2340609 h 3086390"/>
              <a:gd name="connsiteX174" fmla="*/ 365367 w 2730046"/>
              <a:gd name="connsiteY174" fmla="*/ 2355576 h 3086390"/>
              <a:gd name="connsiteX175" fmla="*/ 345919 w 2730046"/>
              <a:gd name="connsiteY175" fmla="*/ 2382074 h 3086390"/>
              <a:gd name="connsiteX176" fmla="*/ 335437 w 2730046"/>
              <a:gd name="connsiteY176" fmla="*/ 2396697 h 3086390"/>
              <a:gd name="connsiteX177" fmla="*/ 321570 w 2730046"/>
              <a:gd name="connsiteY177" fmla="*/ 2415625 h 3086390"/>
              <a:gd name="connsiteX178" fmla="*/ 298378 w 2730046"/>
              <a:gd name="connsiteY178" fmla="*/ 2444377 h 3086390"/>
              <a:gd name="connsiteX179" fmla="*/ 283637 w 2730046"/>
              <a:gd name="connsiteY179" fmla="*/ 2461088 h 3086390"/>
              <a:gd name="connsiteX180" fmla="*/ 281266 w 2730046"/>
              <a:gd name="connsiteY180" fmla="*/ 2463844 h 3086390"/>
              <a:gd name="connsiteX181" fmla="*/ 257247 w 2730046"/>
              <a:gd name="connsiteY181" fmla="*/ 2496024 h 3086390"/>
              <a:gd name="connsiteX182" fmla="*/ 245919 w 2730046"/>
              <a:gd name="connsiteY182" fmla="*/ 2511681 h 3086390"/>
              <a:gd name="connsiteX183" fmla="*/ 234422 w 2730046"/>
              <a:gd name="connsiteY183" fmla="*/ 2527681 h 3086390"/>
              <a:gd name="connsiteX184" fmla="*/ 222228 w 2730046"/>
              <a:gd name="connsiteY184" fmla="*/ 2542148 h 3086390"/>
              <a:gd name="connsiteX185" fmla="*/ 190886 w 2730046"/>
              <a:gd name="connsiteY185" fmla="*/ 2577979 h 3086390"/>
              <a:gd name="connsiteX186" fmla="*/ 180485 w 2730046"/>
              <a:gd name="connsiteY186" fmla="*/ 2585355 h 3086390"/>
              <a:gd name="connsiteX187" fmla="*/ 178117 w 2730046"/>
              <a:gd name="connsiteY187" fmla="*/ 2584926 h 3086390"/>
              <a:gd name="connsiteX188" fmla="*/ 162350 w 2730046"/>
              <a:gd name="connsiteY188" fmla="*/ 2583692 h 3086390"/>
              <a:gd name="connsiteX189" fmla="*/ 161518 w 2730046"/>
              <a:gd name="connsiteY189" fmla="*/ 2583695 h 3086390"/>
              <a:gd name="connsiteX190" fmla="*/ 137811 w 2730046"/>
              <a:gd name="connsiteY190" fmla="*/ 2591587 h 3086390"/>
              <a:gd name="connsiteX191" fmla="*/ 108839 w 2730046"/>
              <a:gd name="connsiteY191" fmla="*/ 2603799 h 3086390"/>
              <a:gd name="connsiteX192" fmla="*/ 80057 w 2730046"/>
              <a:gd name="connsiteY192" fmla="*/ 2618403 h 3086390"/>
              <a:gd name="connsiteX193" fmla="*/ 65913 w 2730046"/>
              <a:gd name="connsiteY193" fmla="*/ 2624506 h 3086390"/>
              <a:gd name="connsiteX194" fmla="*/ 41553 w 2730046"/>
              <a:gd name="connsiteY194" fmla="*/ 2636166 h 3086390"/>
              <a:gd name="connsiteX195" fmla="*/ 30150 w 2730046"/>
              <a:gd name="connsiteY195" fmla="*/ 2642759 h 3086390"/>
              <a:gd name="connsiteX196" fmla="*/ 5860 w 2730046"/>
              <a:gd name="connsiteY196" fmla="*/ 2662798 h 3086390"/>
              <a:gd name="connsiteX197" fmla="*/ 1226 w 2730046"/>
              <a:gd name="connsiteY197" fmla="*/ 2702172 h 3086390"/>
              <a:gd name="connsiteX198" fmla="*/ 3088 w 2730046"/>
              <a:gd name="connsiteY198" fmla="*/ 2720455 h 3086390"/>
              <a:gd name="connsiteX199" fmla="*/ 17786 w 2730046"/>
              <a:gd name="connsiteY199" fmla="*/ 2760694 h 3086390"/>
              <a:gd name="connsiteX200" fmla="*/ 25604 w 2730046"/>
              <a:gd name="connsiteY200" fmla="*/ 2775338 h 3086390"/>
              <a:gd name="connsiteX201" fmla="*/ 40906 w 2730046"/>
              <a:gd name="connsiteY201" fmla="*/ 2805823 h 3086390"/>
              <a:gd name="connsiteX202" fmla="*/ 77801 w 2730046"/>
              <a:gd name="connsiteY202" fmla="*/ 2841604 h 3086390"/>
              <a:gd name="connsiteX203" fmla="*/ 83147 w 2730046"/>
              <a:gd name="connsiteY203" fmla="*/ 2867726 h 3086390"/>
              <a:gd name="connsiteX204" fmla="*/ 88227 w 2730046"/>
              <a:gd name="connsiteY204" fmla="*/ 2902914 h 3086390"/>
              <a:gd name="connsiteX205" fmla="*/ 92832 w 2730046"/>
              <a:gd name="connsiteY205" fmla="*/ 2922030 h 3086390"/>
              <a:gd name="connsiteX206" fmla="*/ 101168 w 2730046"/>
              <a:gd name="connsiteY206" fmla="*/ 2937353 h 3086390"/>
              <a:gd name="connsiteX207" fmla="*/ 110028 w 2730046"/>
              <a:gd name="connsiteY207" fmla="*/ 2954040 h 3086390"/>
              <a:gd name="connsiteX208" fmla="*/ 117509 w 2730046"/>
              <a:gd name="connsiteY208" fmla="*/ 2969370 h 3086390"/>
              <a:gd name="connsiteX209" fmla="*/ 125650 w 2730046"/>
              <a:gd name="connsiteY209" fmla="*/ 2981787 h 3086390"/>
              <a:gd name="connsiteX210" fmla="*/ 143265 w 2730046"/>
              <a:gd name="connsiteY210" fmla="*/ 3002506 h 3086390"/>
              <a:gd name="connsiteX211" fmla="*/ 154658 w 2730046"/>
              <a:gd name="connsiteY211" fmla="*/ 3015238 h 3086390"/>
              <a:gd name="connsiteX212" fmla="*/ 176387 w 2730046"/>
              <a:gd name="connsiteY212" fmla="*/ 3036948 h 3086390"/>
              <a:gd name="connsiteX213" fmla="*/ 240968 w 2730046"/>
              <a:gd name="connsiteY213" fmla="*/ 3070447 h 3086390"/>
              <a:gd name="connsiteX214" fmla="*/ 295931 w 2730046"/>
              <a:gd name="connsiteY214" fmla="*/ 3081057 h 3086390"/>
              <a:gd name="connsiteX215" fmla="*/ 337157 w 2730046"/>
              <a:gd name="connsiteY215" fmla="*/ 3058876 h 3086390"/>
              <a:gd name="connsiteX216" fmla="*/ 333009 w 2730046"/>
              <a:gd name="connsiteY216" fmla="*/ 3012393 h 3086390"/>
              <a:gd name="connsiteX217" fmla="*/ 318832 w 2730046"/>
              <a:gd name="connsiteY217" fmla="*/ 2973176 h 3086390"/>
              <a:gd name="connsiteX218" fmla="*/ 314456 w 2730046"/>
              <a:gd name="connsiteY218" fmla="*/ 2961069 h 3086390"/>
              <a:gd name="connsiteX219" fmla="*/ 306078 w 2730046"/>
              <a:gd name="connsiteY219" fmla="*/ 2940616 h 3086390"/>
              <a:gd name="connsiteX220" fmla="*/ 303073 w 2730046"/>
              <a:gd name="connsiteY220" fmla="*/ 2908147 h 3086390"/>
              <a:gd name="connsiteX221" fmla="*/ 300567 w 2730046"/>
              <a:gd name="connsiteY221" fmla="*/ 2873964 h 3086390"/>
              <a:gd name="connsiteX222" fmla="*/ 300464 w 2730046"/>
              <a:gd name="connsiteY222" fmla="*/ 2861651 h 3086390"/>
              <a:gd name="connsiteX223" fmla="*/ 300177 w 2730046"/>
              <a:gd name="connsiteY223" fmla="*/ 2847630 h 3086390"/>
              <a:gd name="connsiteX224" fmla="*/ 299910 w 2730046"/>
              <a:gd name="connsiteY224" fmla="*/ 2836003 h 3086390"/>
              <a:gd name="connsiteX225" fmla="*/ 302406 w 2730046"/>
              <a:gd name="connsiteY225" fmla="*/ 2806908 h 3086390"/>
              <a:gd name="connsiteX226" fmla="*/ 299446 w 2730046"/>
              <a:gd name="connsiteY226" fmla="*/ 2779911 h 3086390"/>
              <a:gd name="connsiteX227" fmla="*/ 295805 w 2730046"/>
              <a:gd name="connsiteY227" fmla="*/ 2773956 h 3086390"/>
              <a:gd name="connsiteX228" fmla="*/ 291493 w 2730046"/>
              <a:gd name="connsiteY228" fmla="*/ 2769545 h 3086390"/>
              <a:gd name="connsiteX229" fmla="*/ 294852 w 2730046"/>
              <a:gd name="connsiteY229" fmla="*/ 2762163 h 3086390"/>
              <a:gd name="connsiteX230" fmla="*/ 310502 w 2730046"/>
              <a:gd name="connsiteY230" fmla="*/ 2710727 h 3086390"/>
              <a:gd name="connsiteX231" fmla="*/ 303365 w 2730046"/>
              <a:gd name="connsiteY231" fmla="*/ 2706733 h 3086390"/>
              <a:gd name="connsiteX232" fmla="*/ 295254 w 2730046"/>
              <a:gd name="connsiteY232" fmla="*/ 2707433 h 3086390"/>
              <a:gd name="connsiteX233" fmla="*/ 283806 w 2730046"/>
              <a:gd name="connsiteY233" fmla="*/ 2708725 h 3086390"/>
              <a:gd name="connsiteX234" fmla="*/ 282348 w 2730046"/>
              <a:gd name="connsiteY234" fmla="*/ 2697792 h 3086390"/>
              <a:gd name="connsiteX235" fmla="*/ 286052 w 2730046"/>
              <a:gd name="connsiteY235" fmla="*/ 2670056 h 3086390"/>
              <a:gd name="connsiteX236" fmla="*/ 294138 w 2730046"/>
              <a:gd name="connsiteY236" fmla="*/ 2655281 h 3086390"/>
              <a:gd name="connsiteX237" fmla="*/ 298357 w 2730046"/>
              <a:gd name="connsiteY237" fmla="*/ 2648405 h 3086390"/>
              <a:gd name="connsiteX238" fmla="*/ 309000 w 2730046"/>
              <a:gd name="connsiteY238" fmla="*/ 2632583 h 3086390"/>
              <a:gd name="connsiteX239" fmla="*/ 323379 w 2730046"/>
              <a:gd name="connsiteY239" fmla="*/ 2613481 h 3086390"/>
              <a:gd name="connsiteX240" fmla="*/ 330995 w 2730046"/>
              <a:gd name="connsiteY240" fmla="*/ 2603840 h 3086390"/>
              <a:gd name="connsiteX241" fmla="*/ 376228 w 2730046"/>
              <a:gd name="connsiteY241" fmla="*/ 2551989 h 3086390"/>
              <a:gd name="connsiteX242" fmla="*/ 419849 w 2730046"/>
              <a:gd name="connsiteY242" fmla="*/ 2511951 h 3086390"/>
              <a:gd name="connsiteX243" fmla="*/ 439209 w 2730046"/>
              <a:gd name="connsiteY243" fmla="*/ 2495544 h 3086390"/>
              <a:gd name="connsiteX244" fmla="*/ 456543 w 2730046"/>
              <a:gd name="connsiteY244" fmla="*/ 2482231 h 3086390"/>
              <a:gd name="connsiteX245" fmla="*/ 466907 w 2730046"/>
              <a:gd name="connsiteY245" fmla="*/ 2473937 h 3086390"/>
              <a:gd name="connsiteX246" fmla="*/ 480481 w 2730046"/>
              <a:gd name="connsiteY246" fmla="*/ 2460998 h 3086390"/>
              <a:gd name="connsiteX247" fmla="*/ 504766 w 2730046"/>
              <a:gd name="connsiteY247" fmla="*/ 2440274 h 3086390"/>
              <a:gd name="connsiteX248" fmla="*/ 527692 w 2730046"/>
              <a:gd name="connsiteY248" fmla="*/ 2420759 h 3086390"/>
              <a:gd name="connsiteX249" fmla="*/ 542459 w 2730046"/>
              <a:gd name="connsiteY249" fmla="*/ 2407297 h 3086390"/>
              <a:gd name="connsiteX250" fmla="*/ 552148 w 2730046"/>
              <a:gd name="connsiteY250" fmla="*/ 2400034 h 3086390"/>
              <a:gd name="connsiteX251" fmla="*/ 563188 w 2730046"/>
              <a:gd name="connsiteY251" fmla="*/ 2390878 h 3086390"/>
              <a:gd name="connsiteX252" fmla="*/ 599008 w 2730046"/>
              <a:gd name="connsiteY252" fmla="*/ 2358772 h 3086390"/>
              <a:gd name="connsiteX253" fmla="*/ 606984 w 2730046"/>
              <a:gd name="connsiteY253" fmla="*/ 2351352 h 3086390"/>
              <a:gd name="connsiteX254" fmla="*/ 655660 w 2730046"/>
              <a:gd name="connsiteY254" fmla="*/ 2302208 h 3086390"/>
              <a:gd name="connsiteX255" fmla="*/ 676557 w 2730046"/>
              <a:gd name="connsiteY255" fmla="*/ 2285446 h 3086390"/>
              <a:gd name="connsiteX256" fmla="*/ 710880 w 2730046"/>
              <a:gd name="connsiteY256" fmla="*/ 2258483 h 3086390"/>
              <a:gd name="connsiteX257" fmla="*/ 753919 w 2730046"/>
              <a:gd name="connsiteY257" fmla="*/ 2230763 h 3086390"/>
              <a:gd name="connsiteX258" fmla="*/ 758342 w 2730046"/>
              <a:gd name="connsiteY258" fmla="*/ 2227990 h 3086390"/>
              <a:gd name="connsiteX259" fmla="*/ 775018 w 2730046"/>
              <a:gd name="connsiteY259" fmla="*/ 2217762 h 3086390"/>
              <a:gd name="connsiteX260" fmla="*/ 797315 w 2730046"/>
              <a:gd name="connsiteY260" fmla="*/ 2204922 h 3086390"/>
              <a:gd name="connsiteX261" fmla="*/ 806506 w 2730046"/>
              <a:gd name="connsiteY261" fmla="*/ 2199544 h 3086390"/>
              <a:gd name="connsiteX262" fmla="*/ 815527 w 2730046"/>
              <a:gd name="connsiteY262" fmla="*/ 2194338 h 3086390"/>
              <a:gd name="connsiteX263" fmla="*/ 828460 w 2730046"/>
              <a:gd name="connsiteY263" fmla="*/ 2186536 h 3086390"/>
              <a:gd name="connsiteX264" fmla="*/ 838327 w 2730046"/>
              <a:gd name="connsiteY264" fmla="*/ 2180297 h 3086390"/>
              <a:gd name="connsiteX265" fmla="*/ 844243 w 2730046"/>
              <a:gd name="connsiteY265" fmla="*/ 2177589 h 3086390"/>
              <a:gd name="connsiteX266" fmla="*/ 849429 w 2730046"/>
              <a:gd name="connsiteY266" fmla="*/ 2178495 h 3086390"/>
              <a:gd name="connsiteX267" fmla="*/ 859855 w 2730046"/>
              <a:gd name="connsiteY267" fmla="*/ 2180099 h 3086390"/>
              <a:gd name="connsiteX268" fmla="*/ 893229 w 2730046"/>
              <a:gd name="connsiteY268" fmla="*/ 2160176 h 3086390"/>
              <a:gd name="connsiteX269" fmla="*/ 911079 w 2730046"/>
              <a:gd name="connsiteY269" fmla="*/ 2147201 h 3086390"/>
              <a:gd name="connsiteX270" fmla="*/ 941916 w 2730046"/>
              <a:gd name="connsiteY270" fmla="*/ 2132922 h 3086390"/>
              <a:gd name="connsiteX271" fmla="*/ 966654 w 2730046"/>
              <a:gd name="connsiteY271" fmla="*/ 2105012 h 3086390"/>
              <a:gd name="connsiteX272" fmla="*/ 1017688 w 2730046"/>
              <a:gd name="connsiteY272" fmla="*/ 2051573 h 3086390"/>
              <a:gd name="connsiteX273" fmla="*/ 1071659 w 2730046"/>
              <a:gd name="connsiteY273" fmla="*/ 1981007 h 3086390"/>
              <a:gd name="connsiteX274" fmla="*/ 1086325 w 2730046"/>
              <a:gd name="connsiteY274" fmla="*/ 1955233 h 3086390"/>
              <a:gd name="connsiteX275" fmla="*/ 1106242 w 2730046"/>
              <a:gd name="connsiteY275" fmla="*/ 1923429 h 3086390"/>
              <a:gd name="connsiteX276" fmla="*/ 1120420 w 2730046"/>
              <a:gd name="connsiteY276" fmla="*/ 1900737 h 3086390"/>
              <a:gd name="connsiteX277" fmla="*/ 1124293 w 2730046"/>
              <a:gd name="connsiteY277" fmla="*/ 1899277 h 3086390"/>
              <a:gd name="connsiteX278" fmla="*/ 1130216 w 2730046"/>
              <a:gd name="connsiteY278" fmla="*/ 1906470 h 3086390"/>
              <a:gd name="connsiteX279" fmla="*/ 1137004 w 2730046"/>
              <a:gd name="connsiteY279" fmla="*/ 1920780 h 3086390"/>
              <a:gd name="connsiteX280" fmla="*/ 1143084 w 2730046"/>
              <a:gd name="connsiteY280" fmla="*/ 1932188 h 3086390"/>
              <a:gd name="connsiteX281" fmla="*/ 1147591 w 2730046"/>
              <a:gd name="connsiteY281" fmla="*/ 1939504 h 3086390"/>
              <a:gd name="connsiteX282" fmla="*/ 1150888 w 2730046"/>
              <a:gd name="connsiteY282" fmla="*/ 1945292 h 3086390"/>
              <a:gd name="connsiteX283" fmla="*/ 1156126 w 2730046"/>
              <a:gd name="connsiteY283" fmla="*/ 1958246 h 3086390"/>
              <a:gd name="connsiteX284" fmla="*/ 1168462 w 2730046"/>
              <a:gd name="connsiteY284" fmla="*/ 2002268 h 3086390"/>
              <a:gd name="connsiteX285" fmla="*/ 1178715 w 2730046"/>
              <a:gd name="connsiteY285" fmla="*/ 2021850 h 3086390"/>
              <a:gd name="connsiteX286" fmla="*/ 1191501 w 2730046"/>
              <a:gd name="connsiteY286" fmla="*/ 2037649 h 3086390"/>
              <a:gd name="connsiteX287" fmla="*/ 1204871 w 2730046"/>
              <a:gd name="connsiteY287" fmla="*/ 2061994 h 3086390"/>
              <a:gd name="connsiteX288" fmla="*/ 1214425 w 2730046"/>
              <a:gd name="connsiteY288" fmla="*/ 2079873 h 3086390"/>
              <a:gd name="connsiteX289" fmla="*/ 1235231 w 2730046"/>
              <a:gd name="connsiteY289" fmla="*/ 2114076 h 3086390"/>
              <a:gd name="connsiteX290" fmla="*/ 1251640 w 2730046"/>
              <a:gd name="connsiteY290" fmla="*/ 2116807 h 3086390"/>
              <a:gd name="connsiteX291" fmla="*/ 1290256 w 2730046"/>
              <a:gd name="connsiteY291" fmla="*/ 2108832 h 3086390"/>
              <a:gd name="connsiteX292" fmla="*/ 1316360 w 2730046"/>
              <a:gd name="connsiteY292" fmla="*/ 2101262 h 3086390"/>
              <a:gd name="connsiteX293" fmla="*/ 1316403 w 2730046"/>
              <a:gd name="connsiteY293" fmla="*/ 2101262 h 3086390"/>
              <a:gd name="connsiteX294" fmla="*/ 1319804 w 2730046"/>
              <a:gd name="connsiteY294" fmla="*/ 2104140 h 3086390"/>
              <a:gd name="connsiteX295" fmla="*/ 1323297 w 2730046"/>
              <a:gd name="connsiteY295" fmla="*/ 2112833 h 3086390"/>
              <a:gd name="connsiteX296" fmla="*/ 1334827 w 2730046"/>
              <a:gd name="connsiteY296" fmla="*/ 2142154 h 3086390"/>
              <a:gd name="connsiteX297" fmla="*/ 1332562 w 2730046"/>
              <a:gd name="connsiteY297" fmla="*/ 2178429 h 3086390"/>
              <a:gd name="connsiteX298" fmla="*/ 1314497 w 2730046"/>
              <a:gd name="connsiteY298" fmla="*/ 2248013 h 3086390"/>
              <a:gd name="connsiteX299" fmla="*/ 1312838 w 2730046"/>
              <a:gd name="connsiteY299" fmla="*/ 2252623 h 3086390"/>
              <a:gd name="connsiteX300" fmla="*/ 1310077 w 2730046"/>
              <a:gd name="connsiteY300" fmla="*/ 2251299 h 3086390"/>
              <a:gd name="connsiteX301" fmla="*/ 1235296 w 2730046"/>
              <a:gd name="connsiteY301" fmla="*/ 2225239 h 3086390"/>
              <a:gd name="connsiteX302" fmla="*/ 1222437 w 2730046"/>
              <a:gd name="connsiteY302" fmla="*/ 2221241 h 3086390"/>
              <a:gd name="connsiteX303" fmla="*/ 1210641 w 2730046"/>
              <a:gd name="connsiteY303" fmla="*/ 2219529 h 3086390"/>
              <a:gd name="connsiteX304" fmla="*/ 1200023 w 2730046"/>
              <a:gd name="connsiteY304" fmla="*/ 2220058 h 3086390"/>
              <a:gd name="connsiteX305" fmla="*/ 1170859 w 2730046"/>
              <a:gd name="connsiteY305" fmla="*/ 2229706 h 3086390"/>
              <a:gd name="connsiteX306" fmla="*/ 1152328 w 2730046"/>
              <a:gd name="connsiteY306" fmla="*/ 2243027 h 3086390"/>
              <a:gd name="connsiteX307" fmla="*/ 1147835 w 2730046"/>
              <a:gd name="connsiteY307" fmla="*/ 2258115 h 3086390"/>
              <a:gd name="connsiteX308" fmla="*/ 1143501 w 2730046"/>
              <a:gd name="connsiteY308" fmla="*/ 2271661 h 3086390"/>
              <a:gd name="connsiteX309" fmla="*/ 1129875 w 2730046"/>
              <a:gd name="connsiteY309" fmla="*/ 2299138 h 3086390"/>
              <a:gd name="connsiteX310" fmla="*/ 1132011 w 2730046"/>
              <a:gd name="connsiteY310" fmla="*/ 2309210 h 3086390"/>
              <a:gd name="connsiteX311" fmla="*/ 1130211 w 2730046"/>
              <a:gd name="connsiteY311" fmla="*/ 2318973 h 3086390"/>
              <a:gd name="connsiteX312" fmla="*/ 1125163 w 2730046"/>
              <a:gd name="connsiteY312" fmla="*/ 2328934 h 3086390"/>
              <a:gd name="connsiteX313" fmla="*/ 1132433 w 2730046"/>
              <a:gd name="connsiteY313" fmla="*/ 2380864 h 3086390"/>
              <a:gd name="connsiteX314" fmla="*/ 1130690 w 2730046"/>
              <a:gd name="connsiteY314" fmla="*/ 2397468 h 3086390"/>
              <a:gd name="connsiteX315" fmla="*/ 1119528 w 2730046"/>
              <a:gd name="connsiteY315" fmla="*/ 2412610 h 3086390"/>
              <a:gd name="connsiteX316" fmla="*/ 1112077 w 2730046"/>
              <a:gd name="connsiteY316" fmla="*/ 2421565 h 3086390"/>
              <a:gd name="connsiteX317" fmla="*/ 1108029 w 2730046"/>
              <a:gd name="connsiteY317" fmla="*/ 2428439 h 3086390"/>
              <a:gd name="connsiteX318" fmla="*/ 1090241 w 2730046"/>
              <a:gd name="connsiteY318" fmla="*/ 2469460 h 3086390"/>
              <a:gd name="connsiteX319" fmla="*/ 1086409 w 2730046"/>
              <a:gd name="connsiteY319" fmla="*/ 2481805 h 3086390"/>
              <a:gd name="connsiteX320" fmla="*/ 1084293 w 2730046"/>
              <a:gd name="connsiteY320" fmla="*/ 2536037 h 3086390"/>
              <a:gd name="connsiteX321" fmla="*/ 1083179 w 2730046"/>
              <a:gd name="connsiteY321" fmla="*/ 2546136 h 3086390"/>
              <a:gd name="connsiteX322" fmla="*/ 1081253 w 2730046"/>
              <a:gd name="connsiteY322" fmla="*/ 2561373 h 3086390"/>
              <a:gd name="connsiteX323" fmla="*/ 1093055 w 2730046"/>
              <a:gd name="connsiteY323" fmla="*/ 2602833 h 3086390"/>
              <a:gd name="connsiteX324" fmla="*/ 1096552 w 2730046"/>
              <a:gd name="connsiteY324" fmla="*/ 2612039 h 3086390"/>
              <a:gd name="connsiteX325" fmla="*/ 1106971 w 2730046"/>
              <a:gd name="connsiteY325" fmla="*/ 2631450 h 3086390"/>
              <a:gd name="connsiteX326" fmla="*/ 1106975 w 2730046"/>
              <a:gd name="connsiteY326" fmla="*/ 2631450 h 3086390"/>
              <a:gd name="connsiteX327" fmla="*/ 1112692 w 2730046"/>
              <a:gd name="connsiteY327" fmla="*/ 2640466 h 3086390"/>
              <a:gd name="connsiteX328" fmla="*/ 1145659 w 2730046"/>
              <a:gd name="connsiteY328" fmla="*/ 2676963 h 3086390"/>
              <a:gd name="connsiteX329" fmla="*/ 1179612 w 2730046"/>
              <a:gd name="connsiteY329" fmla="*/ 2687969 h 3086390"/>
              <a:gd name="connsiteX330" fmla="*/ 1179880 w 2730046"/>
              <a:gd name="connsiteY330" fmla="*/ 2687969 h 3086390"/>
              <a:gd name="connsiteX331" fmla="*/ 1207192 w 2730046"/>
              <a:gd name="connsiteY331" fmla="*/ 2672862 h 3086390"/>
              <a:gd name="connsiteX332" fmla="*/ 1225006 w 2730046"/>
              <a:gd name="connsiteY332" fmla="*/ 2614225 h 3086390"/>
              <a:gd name="connsiteX333" fmla="*/ 1244115 w 2730046"/>
              <a:gd name="connsiteY333" fmla="*/ 2567378 h 3086390"/>
              <a:gd name="connsiteX334" fmla="*/ 1249186 w 2730046"/>
              <a:gd name="connsiteY334" fmla="*/ 2560153 h 3086390"/>
              <a:gd name="connsiteX335" fmla="*/ 1257002 w 2730046"/>
              <a:gd name="connsiteY335" fmla="*/ 2554103 h 3086390"/>
              <a:gd name="connsiteX336" fmla="*/ 1265502 w 2730046"/>
              <a:gd name="connsiteY336" fmla="*/ 2547876 h 3086390"/>
              <a:gd name="connsiteX337" fmla="*/ 1270598 w 2730046"/>
              <a:gd name="connsiteY337" fmla="*/ 2543729 h 3086390"/>
              <a:gd name="connsiteX338" fmla="*/ 1273416 w 2730046"/>
              <a:gd name="connsiteY338" fmla="*/ 2532932 h 3086390"/>
              <a:gd name="connsiteX339" fmla="*/ 1272823 w 2730046"/>
              <a:gd name="connsiteY339" fmla="*/ 2523188 h 3086390"/>
              <a:gd name="connsiteX340" fmla="*/ 1279816 w 2730046"/>
              <a:gd name="connsiteY340" fmla="*/ 2520907 h 3086390"/>
              <a:gd name="connsiteX341" fmla="*/ 1288808 w 2730046"/>
              <a:gd name="connsiteY341" fmla="*/ 2512282 h 3086390"/>
              <a:gd name="connsiteX342" fmla="*/ 1298448 w 2730046"/>
              <a:gd name="connsiteY342" fmla="*/ 2499204 h 3086390"/>
              <a:gd name="connsiteX343" fmla="*/ 1299919 w 2730046"/>
              <a:gd name="connsiteY343" fmla="*/ 2498912 h 3086390"/>
              <a:gd name="connsiteX344" fmla="*/ 1305253 w 2730046"/>
              <a:gd name="connsiteY344" fmla="*/ 2515566 h 3086390"/>
              <a:gd name="connsiteX345" fmla="*/ 1313538 w 2730046"/>
              <a:gd name="connsiteY345" fmla="*/ 2628029 h 3086390"/>
              <a:gd name="connsiteX346" fmla="*/ 1313247 w 2730046"/>
              <a:gd name="connsiteY346" fmla="*/ 2861304 h 3086390"/>
              <a:gd name="connsiteX347" fmla="*/ 1312046 w 2730046"/>
              <a:gd name="connsiteY347" fmla="*/ 2881494 h 3086390"/>
              <a:gd name="connsiteX348" fmla="*/ 1301654 w 2730046"/>
              <a:gd name="connsiteY348" fmla="*/ 2886369 h 3086390"/>
              <a:gd name="connsiteX349" fmla="*/ 1279406 w 2730046"/>
              <a:gd name="connsiteY349" fmla="*/ 2925888 h 3086390"/>
              <a:gd name="connsiteX350" fmla="*/ 1278009 w 2730046"/>
              <a:gd name="connsiteY350" fmla="*/ 2943002 h 3086390"/>
              <a:gd name="connsiteX351" fmla="*/ 1275591 w 2730046"/>
              <a:gd name="connsiteY351" fmla="*/ 2960808 h 3086390"/>
              <a:gd name="connsiteX352" fmla="*/ 1271083 w 2730046"/>
              <a:gd name="connsiteY352" fmla="*/ 3015401 h 3086390"/>
              <a:gd name="connsiteX353" fmla="*/ 1273003 w 2730046"/>
              <a:gd name="connsiteY353" fmla="*/ 3040696 h 3086390"/>
              <a:gd name="connsiteX354" fmla="*/ 1273976 w 2730046"/>
              <a:gd name="connsiteY354" fmla="*/ 3054883 h 3086390"/>
              <a:gd name="connsiteX355" fmla="*/ 1271340 w 2730046"/>
              <a:gd name="connsiteY355" fmla="*/ 3067047 h 3086390"/>
              <a:gd name="connsiteX356" fmla="*/ 1309162 w 2730046"/>
              <a:gd name="connsiteY356" fmla="*/ 3086391 h 3086390"/>
              <a:gd name="connsiteX357" fmla="*/ 1311690 w 2730046"/>
              <a:gd name="connsiteY357" fmla="*/ 3086380 h 3086390"/>
              <a:gd name="connsiteX358" fmla="*/ 1348441 w 2730046"/>
              <a:gd name="connsiteY358" fmla="*/ 3084195 h 3086390"/>
              <a:gd name="connsiteX359" fmla="*/ 1379196 w 2730046"/>
              <a:gd name="connsiteY359" fmla="*/ 3080691 h 3086390"/>
              <a:gd name="connsiteX360" fmla="*/ 1457791 w 2730046"/>
              <a:gd name="connsiteY360" fmla="*/ 3071660 h 3086390"/>
              <a:gd name="connsiteX361" fmla="*/ 1479109 w 2730046"/>
              <a:gd name="connsiteY361" fmla="*/ 3064472 h 3086390"/>
              <a:gd name="connsiteX362" fmla="*/ 1517567 w 2730046"/>
              <a:gd name="connsiteY362" fmla="*/ 3061930 h 3086390"/>
              <a:gd name="connsiteX363" fmla="*/ 1571404 w 2730046"/>
              <a:gd name="connsiteY363" fmla="*/ 3057722 h 3086390"/>
              <a:gd name="connsiteX364" fmla="*/ 1599414 w 2730046"/>
              <a:gd name="connsiteY364" fmla="*/ 3053214 h 3086390"/>
              <a:gd name="connsiteX365" fmla="*/ 1613927 w 2730046"/>
              <a:gd name="connsiteY365" fmla="*/ 3050358 h 3086390"/>
              <a:gd name="connsiteX366" fmla="*/ 1627758 w 2730046"/>
              <a:gd name="connsiteY366" fmla="*/ 3047678 h 3086390"/>
              <a:gd name="connsiteX367" fmla="*/ 1718023 w 2730046"/>
              <a:gd name="connsiteY367" fmla="*/ 3022988 h 3086390"/>
              <a:gd name="connsiteX368" fmla="*/ 1722286 w 2730046"/>
              <a:gd name="connsiteY368" fmla="*/ 3021413 h 3086390"/>
              <a:gd name="connsiteX369" fmla="*/ 1754116 w 2730046"/>
              <a:gd name="connsiteY369" fmla="*/ 3003193 h 3086390"/>
              <a:gd name="connsiteX370" fmla="*/ 1780729 w 2730046"/>
              <a:gd name="connsiteY370" fmla="*/ 2974583 h 3086390"/>
              <a:gd name="connsiteX371" fmla="*/ 1785164 w 2730046"/>
              <a:gd name="connsiteY371" fmla="*/ 2952485 h 3086390"/>
              <a:gd name="connsiteX372" fmla="*/ 1768301 w 2730046"/>
              <a:gd name="connsiteY372" fmla="*/ 2919446 h 3086390"/>
              <a:gd name="connsiteX373" fmla="*/ 1738597 w 2730046"/>
              <a:gd name="connsiteY373" fmla="*/ 2907060 h 3086390"/>
              <a:gd name="connsiteX374" fmla="*/ 1725795 w 2730046"/>
              <a:gd name="connsiteY374" fmla="*/ 2908169 h 3086390"/>
              <a:gd name="connsiteX375" fmla="*/ 1690775 w 2730046"/>
              <a:gd name="connsiteY375" fmla="*/ 2912905 h 3086390"/>
              <a:gd name="connsiteX376" fmla="*/ 1653180 w 2730046"/>
              <a:gd name="connsiteY376" fmla="*/ 2918099 h 3086390"/>
              <a:gd name="connsiteX377" fmla="*/ 1649256 w 2730046"/>
              <a:gd name="connsiteY377" fmla="*/ 2917695 h 3086390"/>
              <a:gd name="connsiteX378" fmla="*/ 1642373 w 2730046"/>
              <a:gd name="connsiteY378" fmla="*/ 2912622 h 3086390"/>
              <a:gd name="connsiteX379" fmla="*/ 1626586 w 2730046"/>
              <a:gd name="connsiteY379" fmla="*/ 2904202 h 3086390"/>
              <a:gd name="connsiteX380" fmla="*/ 1626399 w 2730046"/>
              <a:gd name="connsiteY380" fmla="*/ 2904203 h 3086390"/>
              <a:gd name="connsiteX381" fmla="*/ 1626288 w 2730046"/>
              <a:gd name="connsiteY381" fmla="*/ 2904204 h 3086390"/>
              <a:gd name="connsiteX382" fmla="*/ 1619372 w 2730046"/>
              <a:gd name="connsiteY382" fmla="*/ 2902380 h 3086390"/>
              <a:gd name="connsiteX383" fmla="*/ 1601369 w 2730046"/>
              <a:gd name="connsiteY383" fmla="*/ 2896885 h 3086390"/>
              <a:gd name="connsiteX384" fmla="*/ 1573574 w 2730046"/>
              <a:gd name="connsiteY384" fmla="*/ 2885999 h 3086390"/>
              <a:gd name="connsiteX385" fmla="*/ 1567224 w 2730046"/>
              <a:gd name="connsiteY385" fmla="*/ 2883315 h 3086390"/>
              <a:gd name="connsiteX386" fmla="*/ 1551614 w 2730046"/>
              <a:gd name="connsiteY386" fmla="*/ 2877630 h 3086390"/>
              <a:gd name="connsiteX387" fmla="*/ 1546093 w 2730046"/>
              <a:gd name="connsiteY387" fmla="*/ 2871861 h 3086390"/>
              <a:gd name="connsiteX388" fmla="*/ 1561507 w 2730046"/>
              <a:gd name="connsiteY388" fmla="*/ 2853776 h 3086390"/>
              <a:gd name="connsiteX389" fmla="*/ 1560391 w 2730046"/>
              <a:gd name="connsiteY389" fmla="*/ 2843011 h 3086390"/>
              <a:gd name="connsiteX390" fmla="*/ 1541036 w 2730046"/>
              <a:gd name="connsiteY390" fmla="*/ 2834099 h 3086390"/>
              <a:gd name="connsiteX391" fmla="*/ 1536375 w 2730046"/>
              <a:gd name="connsiteY391" fmla="*/ 2834146 h 3086390"/>
              <a:gd name="connsiteX392" fmla="*/ 1521524 w 2730046"/>
              <a:gd name="connsiteY392" fmla="*/ 2837518 h 3086390"/>
              <a:gd name="connsiteX393" fmla="*/ 1519723 w 2730046"/>
              <a:gd name="connsiteY393" fmla="*/ 2839380 h 3086390"/>
              <a:gd name="connsiteX394" fmla="*/ 1519105 w 2730046"/>
              <a:gd name="connsiteY394" fmla="*/ 2834460 h 3086390"/>
              <a:gd name="connsiteX395" fmla="*/ 1516510 w 2730046"/>
              <a:gd name="connsiteY395" fmla="*/ 2828153 h 3086390"/>
              <a:gd name="connsiteX396" fmla="*/ 1516459 w 2730046"/>
              <a:gd name="connsiteY396" fmla="*/ 2828153 h 3086390"/>
              <a:gd name="connsiteX397" fmla="*/ 1513905 w 2730046"/>
              <a:gd name="connsiteY397" fmla="*/ 2826123 h 3086390"/>
              <a:gd name="connsiteX398" fmla="*/ 1513444 w 2730046"/>
              <a:gd name="connsiteY398" fmla="*/ 2824950 h 3086390"/>
              <a:gd name="connsiteX399" fmla="*/ 1512022 w 2730046"/>
              <a:gd name="connsiteY399" fmla="*/ 2825967 h 3086390"/>
              <a:gd name="connsiteX400" fmla="*/ 1508811 w 2730046"/>
              <a:gd name="connsiteY400" fmla="*/ 2827297 h 3086390"/>
              <a:gd name="connsiteX401" fmla="*/ 1508099 w 2730046"/>
              <a:gd name="connsiteY401" fmla="*/ 2827197 h 3086390"/>
              <a:gd name="connsiteX402" fmla="*/ 1507274 w 2730046"/>
              <a:gd name="connsiteY402" fmla="*/ 2827047 h 3086390"/>
              <a:gd name="connsiteX403" fmla="*/ 1498796 w 2730046"/>
              <a:gd name="connsiteY403" fmla="*/ 2839588 h 3086390"/>
              <a:gd name="connsiteX404" fmla="*/ 1497312 w 2730046"/>
              <a:gd name="connsiteY404" fmla="*/ 2846269 h 3086390"/>
              <a:gd name="connsiteX405" fmla="*/ 1497080 w 2730046"/>
              <a:gd name="connsiteY405" fmla="*/ 2838918 h 3086390"/>
              <a:gd name="connsiteX406" fmla="*/ 1486835 w 2730046"/>
              <a:gd name="connsiteY406" fmla="*/ 2818138 h 3086390"/>
              <a:gd name="connsiteX407" fmla="*/ 1486798 w 2730046"/>
              <a:gd name="connsiteY407" fmla="*/ 2818138 h 3086390"/>
              <a:gd name="connsiteX408" fmla="*/ 1479772 w 2730046"/>
              <a:gd name="connsiteY408" fmla="*/ 2814092 h 3086390"/>
              <a:gd name="connsiteX409" fmla="*/ 1469298 w 2730046"/>
              <a:gd name="connsiteY409" fmla="*/ 2809048 h 3086390"/>
              <a:gd name="connsiteX410" fmla="*/ 1461355 w 2730046"/>
              <a:gd name="connsiteY410" fmla="*/ 2799879 h 3086390"/>
              <a:gd name="connsiteX411" fmla="*/ 1457434 w 2730046"/>
              <a:gd name="connsiteY411" fmla="*/ 2780757 h 3086390"/>
              <a:gd name="connsiteX412" fmla="*/ 1456835 w 2730046"/>
              <a:gd name="connsiteY412" fmla="*/ 2667033 h 3086390"/>
              <a:gd name="connsiteX413" fmla="*/ 1460976 w 2730046"/>
              <a:gd name="connsiteY413" fmla="*/ 2630229 h 3086390"/>
              <a:gd name="connsiteX414" fmla="*/ 1478140 w 2730046"/>
              <a:gd name="connsiteY414" fmla="*/ 2534315 h 3086390"/>
              <a:gd name="connsiteX415" fmla="*/ 1483036 w 2730046"/>
              <a:gd name="connsiteY415" fmla="*/ 2506056 h 3086390"/>
              <a:gd name="connsiteX416" fmla="*/ 1490845 w 2730046"/>
              <a:gd name="connsiteY416" fmla="*/ 2457763 h 3086390"/>
              <a:gd name="connsiteX417" fmla="*/ 1500120 w 2730046"/>
              <a:gd name="connsiteY417" fmla="*/ 2379872 h 3086390"/>
              <a:gd name="connsiteX418" fmla="*/ 1502147 w 2730046"/>
              <a:gd name="connsiteY418" fmla="*/ 2356255 h 3086390"/>
              <a:gd name="connsiteX419" fmla="*/ 1507791 w 2730046"/>
              <a:gd name="connsiteY419" fmla="*/ 2356208 h 3086390"/>
              <a:gd name="connsiteX420" fmla="*/ 1516499 w 2730046"/>
              <a:gd name="connsiteY420" fmla="*/ 2354596 h 3086390"/>
              <a:gd name="connsiteX421" fmla="*/ 1551833 w 2730046"/>
              <a:gd name="connsiteY421" fmla="*/ 2346437 h 3086390"/>
              <a:gd name="connsiteX422" fmla="*/ 1596224 w 2730046"/>
              <a:gd name="connsiteY422" fmla="*/ 2337519 h 3086390"/>
              <a:gd name="connsiteX423" fmla="*/ 1622696 w 2730046"/>
              <a:gd name="connsiteY423" fmla="*/ 2333024 h 3086390"/>
              <a:gd name="connsiteX424" fmla="*/ 1647462 w 2730046"/>
              <a:gd name="connsiteY424" fmla="*/ 2329227 h 3086390"/>
              <a:gd name="connsiteX425" fmla="*/ 1663687 w 2730046"/>
              <a:gd name="connsiteY425" fmla="*/ 2326528 h 3086390"/>
              <a:gd name="connsiteX426" fmla="*/ 1685891 w 2730046"/>
              <a:gd name="connsiteY426" fmla="*/ 2323094 h 3086390"/>
              <a:gd name="connsiteX427" fmla="*/ 1720905 w 2730046"/>
              <a:gd name="connsiteY427" fmla="*/ 2317674 h 3086390"/>
              <a:gd name="connsiteX428" fmla="*/ 1759482 w 2730046"/>
              <a:gd name="connsiteY428" fmla="*/ 2308633 h 3086390"/>
              <a:gd name="connsiteX429" fmla="*/ 1789531 w 2730046"/>
              <a:gd name="connsiteY429" fmla="*/ 2302569 h 3086390"/>
              <a:gd name="connsiteX430" fmla="*/ 1812416 w 2730046"/>
              <a:gd name="connsiteY430" fmla="*/ 2298788 h 3086390"/>
              <a:gd name="connsiteX431" fmla="*/ 1874600 w 2730046"/>
              <a:gd name="connsiteY431" fmla="*/ 2290577 h 3086390"/>
              <a:gd name="connsiteX432" fmla="*/ 1932727 w 2730046"/>
              <a:gd name="connsiteY432" fmla="*/ 2288215 h 3086390"/>
              <a:gd name="connsiteX433" fmla="*/ 1980046 w 2730046"/>
              <a:gd name="connsiteY433" fmla="*/ 2281666 h 3086390"/>
              <a:gd name="connsiteX434" fmla="*/ 2008654 w 2730046"/>
              <a:gd name="connsiteY434" fmla="*/ 2266722 h 3086390"/>
              <a:gd name="connsiteX435" fmla="*/ 2019359 w 2730046"/>
              <a:gd name="connsiteY435" fmla="*/ 2258424 h 3086390"/>
              <a:gd name="connsiteX436" fmla="*/ 2023942 w 2730046"/>
              <a:gd name="connsiteY436" fmla="*/ 2254281 h 3086390"/>
              <a:gd name="connsiteX437" fmla="*/ 2032439 w 2730046"/>
              <a:gd name="connsiteY437" fmla="*/ 2247712 h 3086390"/>
              <a:gd name="connsiteX438" fmla="*/ 2054841 w 2730046"/>
              <a:gd name="connsiteY438" fmla="*/ 2226834 h 3086390"/>
              <a:gd name="connsiteX439" fmla="*/ 2067033 w 2730046"/>
              <a:gd name="connsiteY439" fmla="*/ 2212196 h 3086390"/>
              <a:gd name="connsiteX440" fmla="*/ 2131112 w 2730046"/>
              <a:gd name="connsiteY440" fmla="*/ 2081689 h 3086390"/>
              <a:gd name="connsiteX441" fmla="*/ 2158562 w 2730046"/>
              <a:gd name="connsiteY441" fmla="*/ 2009633 h 3086390"/>
              <a:gd name="connsiteX442" fmla="*/ 2167078 w 2730046"/>
              <a:gd name="connsiteY442" fmla="*/ 1984764 h 3086390"/>
              <a:gd name="connsiteX443" fmla="*/ 2173086 w 2730046"/>
              <a:gd name="connsiteY443" fmla="*/ 1966757 h 3086390"/>
              <a:gd name="connsiteX444" fmla="*/ 2183582 w 2730046"/>
              <a:gd name="connsiteY444" fmla="*/ 1939537 h 3086390"/>
              <a:gd name="connsiteX445" fmla="*/ 2183807 w 2730046"/>
              <a:gd name="connsiteY445" fmla="*/ 1939647 h 3086390"/>
              <a:gd name="connsiteX446" fmla="*/ 2199957 w 2730046"/>
              <a:gd name="connsiteY446" fmla="*/ 1969271 h 3086390"/>
              <a:gd name="connsiteX447" fmla="*/ 2218888 w 2730046"/>
              <a:gd name="connsiteY447" fmla="*/ 2004174 h 3086390"/>
              <a:gd name="connsiteX448" fmla="*/ 2231910 w 2730046"/>
              <a:gd name="connsiteY448" fmla="*/ 2027838 h 3086390"/>
              <a:gd name="connsiteX449" fmla="*/ 2247891 w 2730046"/>
              <a:gd name="connsiteY449" fmla="*/ 2057635 h 3086390"/>
              <a:gd name="connsiteX450" fmla="*/ 2272426 w 2730046"/>
              <a:gd name="connsiteY450" fmla="*/ 2108567 h 3086390"/>
              <a:gd name="connsiteX451" fmla="*/ 2276795 w 2730046"/>
              <a:gd name="connsiteY451" fmla="*/ 2119818 h 3086390"/>
              <a:gd name="connsiteX452" fmla="*/ 2281162 w 2730046"/>
              <a:gd name="connsiteY452" fmla="*/ 2130898 h 3086390"/>
              <a:gd name="connsiteX453" fmla="*/ 2283449 w 2730046"/>
              <a:gd name="connsiteY453" fmla="*/ 2138575 h 3086390"/>
              <a:gd name="connsiteX454" fmla="*/ 2291025 w 2730046"/>
              <a:gd name="connsiteY454" fmla="*/ 2186056 h 3086390"/>
              <a:gd name="connsiteX455" fmla="*/ 2289755 w 2730046"/>
              <a:gd name="connsiteY455" fmla="*/ 2218561 h 3086390"/>
              <a:gd name="connsiteX456" fmla="*/ 2286454 w 2730046"/>
              <a:gd name="connsiteY456" fmla="*/ 2232954 h 3086390"/>
              <a:gd name="connsiteX457" fmla="*/ 2282115 w 2730046"/>
              <a:gd name="connsiteY457" fmla="*/ 2245988 h 3086390"/>
              <a:gd name="connsiteX458" fmla="*/ 2274634 w 2730046"/>
              <a:gd name="connsiteY458" fmla="*/ 2292567 h 3086390"/>
              <a:gd name="connsiteX459" fmla="*/ 2271514 w 2730046"/>
              <a:gd name="connsiteY459" fmla="*/ 2328849 h 3086390"/>
              <a:gd name="connsiteX460" fmla="*/ 2274520 w 2730046"/>
              <a:gd name="connsiteY460" fmla="*/ 2485308 h 3086390"/>
              <a:gd name="connsiteX461" fmla="*/ 2285967 w 2730046"/>
              <a:gd name="connsiteY461" fmla="*/ 2525917 h 3086390"/>
              <a:gd name="connsiteX462" fmla="*/ 2285975 w 2730046"/>
              <a:gd name="connsiteY462" fmla="*/ 2525917 h 3086390"/>
              <a:gd name="connsiteX463" fmla="*/ 2303725 w 2730046"/>
              <a:gd name="connsiteY463" fmla="*/ 2583916 h 3086390"/>
              <a:gd name="connsiteX464" fmla="*/ 2308177 w 2730046"/>
              <a:gd name="connsiteY464" fmla="*/ 2605257 h 3086390"/>
              <a:gd name="connsiteX465" fmla="*/ 2310877 w 2730046"/>
              <a:gd name="connsiteY465" fmla="*/ 2621482 h 3086390"/>
              <a:gd name="connsiteX466" fmla="*/ 2313427 w 2730046"/>
              <a:gd name="connsiteY466" fmla="*/ 2640273 h 3086390"/>
              <a:gd name="connsiteX467" fmla="*/ 2324045 w 2730046"/>
              <a:gd name="connsiteY467" fmla="*/ 2745363 h 3086390"/>
              <a:gd name="connsiteX468" fmla="*/ 2320108 w 2730046"/>
              <a:gd name="connsiteY468" fmla="*/ 2806792 h 3086390"/>
              <a:gd name="connsiteX469" fmla="*/ 2303831 w 2730046"/>
              <a:gd name="connsiteY469" fmla="*/ 2823858 h 3086390"/>
              <a:gd name="connsiteX470" fmla="*/ 2298966 w 2730046"/>
              <a:gd name="connsiteY470" fmla="*/ 2835357 h 3086390"/>
              <a:gd name="connsiteX471" fmla="*/ 2294936 w 2730046"/>
              <a:gd name="connsiteY471" fmla="*/ 2844283 h 3086390"/>
              <a:gd name="connsiteX472" fmla="*/ 2289883 w 2730046"/>
              <a:gd name="connsiteY472" fmla="*/ 2853731 h 3086390"/>
              <a:gd name="connsiteX473" fmla="*/ 2272067 w 2730046"/>
              <a:gd name="connsiteY473" fmla="*/ 2891332 h 3086390"/>
              <a:gd name="connsiteX474" fmla="*/ 2268780 w 2730046"/>
              <a:gd name="connsiteY474" fmla="*/ 2907436 h 3086390"/>
              <a:gd name="connsiteX475" fmla="*/ 2265501 w 2730046"/>
              <a:gd name="connsiteY475" fmla="*/ 2924565 h 3086390"/>
              <a:gd name="connsiteX476" fmla="*/ 2261989 w 2730046"/>
              <a:gd name="connsiteY476" fmla="*/ 2934171 h 3086390"/>
              <a:gd name="connsiteX477" fmla="*/ 2256275 w 2730046"/>
              <a:gd name="connsiteY477" fmla="*/ 2967054 h 3086390"/>
              <a:gd name="connsiteX478" fmla="*/ 2275041 w 2730046"/>
              <a:gd name="connsiteY478" fmla="*/ 2982120 h 3086390"/>
              <a:gd name="connsiteX479" fmla="*/ 2279690 w 2730046"/>
              <a:gd name="connsiteY479" fmla="*/ 2985844 h 3086390"/>
              <a:gd name="connsiteX480" fmla="*/ 2300461 w 2730046"/>
              <a:gd name="connsiteY480" fmla="*/ 2995249 h 3086390"/>
              <a:gd name="connsiteX481" fmla="*/ 2314861 w 2730046"/>
              <a:gd name="connsiteY481" fmla="*/ 2999405 h 3086390"/>
              <a:gd name="connsiteX482" fmla="*/ 2347417 w 2730046"/>
              <a:gd name="connsiteY482" fmla="*/ 3006832 h 3086390"/>
              <a:gd name="connsiteX483" fmla="*/ 2375341 w 2730046"/>
              <a:gd name="connsiteY483" fmla="*/ 3012586 h 3086390"/>
              <a:gd name="connsiteX484" fmla="*/ 2396641 w 2730046"/>
              <a:gd name="connsiteY484" fmla="*/ 3015640 h 3086390"/>
              <a:gd name="connsiteX485" fmla="*/ 2405293 w 2730046"/>
              <a:gd name="connsiteY485" fmla="*/ 3015417 h 3086390"/>
              <a:gd name="connsiteX486" fmla="*/ 2432460 w 2730046"/>
              <a:gd name="connsiteY486" fmla="*/ 3012285 h 3086390"/>
              <a:gd name="connsiteX487" fmla="*/ 2443348 w 2730046"/>
              <a:gd name="connsiteY487" fmla="*/ 3010774 h 3086390"/>
              <a:gd name="connsiteX488" fmla="*/ 2460212 w 2730046"/>
              <a:gd name="connsiteY488" fmla="*/ 3017870 h 3086390"/>
              <a:gd name="connsiteX489" fmla="*/ 2470164 w 2730046"/>
              <a:gd name="connsiteY489" fmla="*/ 3023774 h 3086390"/>
              <a:gd name="connsiteX490" fmla="*/ 2470199 w 2730046"/>
              <a:gd name="connsiteY490" fmla="*/ 3023774 h 3086390"/>
              <a:gd name="connsiteX491" fmla="*/ 2488352 w 2730046"/>
              <a:gd name="connsiteY491" fmla="*/ 3029095 h 3086390"/>
              <a:gd name="connsiteX492" fmla="*/ 2597364 w 2730046"/>
              <a:gd name="connsiteY492" fmla="*/ 3037770 h 3086390"/>
              <a:gd name="connsiteX493" fmla="*/ 2619798 w 2730046"/>
              <a:gd name="connsiteY493" fmla="*/ 3038224 h 3086390"/>
              <a:gd name="connsiteX494" fmla="*/ 2657525 w 2730046"/>
              <a:gd name="connsiteY494" fmla="*/ 3033168 h 3086390"/>
              <a:gd name="connsiteX495" fmla="*/ 2727991 w 2730046"/>
              <a:gd name="connsiteY495" fmla="*/ 2992565 h 3086390"/>
              <a:gd name="connsiteX496" fmla="*/ 2716678 w 2730046"/>
              <a:gd name="connsiteY496" fmla="*/ 2948022 h 3086390"/>
              <a:gd name="connsiteX497" fmla="*/ 2681694 w 2730046"/>
              <a:gd name="connsiteY497" fmla="*/ 2936512 h 3086390"/>
              <a:gd name="connsiteX498" fmla="*/ 2638733 w 2730046"/>
              <a:gd name="connsiteY498" fmla="*/ 2932421 h 3086390"/>
              <a:gd name="connsiteX499" fmla="*/ 2623772 w 2730046"/>
              <a:gd name="connsiteY499" fmla="*/ 2922454 h 3086390"/>
              <a:gd name="connsiteX500" fmla="*/ 2604499 w 2730046"/>
              <a:gd name="connsiteY500" fmla="*/ 2908077 h 3086390"/>
              <a:gd name="connsiteX501" fmla="*/ 2601036 w 2730046"/>
              <a:gd name="connsiteY501" fmla="*/ 2902975 h 3086390"/>
              <a:gd name="connsiteX502" fmla="*/ 2606973 w 2730046"/>
              <a:gd name="connsiteY502" fmla="*/ 2897111 h 3086390"/>
              <a:gd name="connsiteX503" fmla="*/ 2607391 w 2730046"/>
              <a:gd name="connsiteY503" fmla="*/ 2885649 h 3086390"/>
              <a:gd name="connsiteX504" fmla="*/ 2582614 w 2730046"/>
              <a:gd name="connsiteY504" fmla="*/ 2867384 h 3086390"/>
              <a:gd name="connsiteX505" fmla="*/ 2550842 w 2730046"/>
              <a:gd name="connsiteY505" fmla="*/ 2830706 h 3086390"/>
              <a:gd name="connsiteX506" fmla="*/ 2575056 w 2730046"/>
              <a:gd name="connsiteY506" fmla="*/ 2822126 h 3086390"/>
              <a:gd name="connsiteX507" fmla="*/ 2581702 w 2730046"/>
              <a:gd name="connsiteY507" fmla="*/ 2819335 h 3086390"/>
              <a:gd name="connsiteX508" fmla="*/ 2590557 w 2730046"/>
              <a:gd name="connsiteY508" fmla="*/ 2814644 h 3086390"/>
              <a:gd name="connsiteX509" fmla="*/ 2601328 w 2730046"/>
              <a:gd name="connsiteY509" fmla="*/ 2793690 h 3086390"/>
              <a:gd name="connsiteX510" fmla="*/ 2598176 w 2730046"/>
              <a:gd name="connsiteY510" fmla="*/ 2783029 h 3086390"/>
              <a:gd name="connsiteX511" fmla="*/ 2597658 w 2730046"/>
              <a:gd name="connsiteY511" fmla="*/ 2784143 h 3086390"/>
              <a:gd name="connsiteX512" fmla="*/ 2597553 w 2730046"/>
              <a:gd name="connsiteY512" fmla="*/ 2784444 h 3086390"/>
              <a:gd name="connsiteX513" fmla="*/ 2596270 w 2730046"/>
              <a:gd name="connsiteY513" fmla="*/ 2781760 h 3086390"/>
              <a:gd name="connsiteX514" fmla="*/ 2590066 w 2730046"/>
              <a:gd name="connsiteY514" fmla="*/ 2775997 h 3086390"/>
              <a:gd name="connsiteX515" fmla="*/ 2583535 w 2730046"/>
              <a:gd name="connsiteY515" fmla="*/ 2772117 h 3086390"/>
              <a:gd name="connsiteX516" fmla="*/ 2573751 w 2730046"/>
              <a:gd name="connsiteY516" fmla="*/ 2769844 h 3086390"/>
              <a:gd name="connsiteX517" fmla="*/ 2566086 w 2730046"/>
              <a:gd name="connsiteY517" fmla="*/ 2771578 h 3086390"/>
              <a:gd name="connsiteX518" fmla="*/ 2564057 w 2730046"/>
              <a:gd name="connsiteY518" fmla="*/ 2773558 h 3086390"/>
              <a:gd name="connsiteX519" fmla="*/ 2564519 w 2730046"/>
              <a:gd name="connsiteY519" fmla="*/ 2768171 h 3086390"/>
              <a:gd name="connsiteX520" fmla="*/ 2569606 w 2730046"/>
              <a:gd name="connsiteY520" fmla="*/ 2762998 h 3086390"/>
              <a:gd name="connsiteX521" fmla="*/ 2571931 w 2730046"/>
              <a:gd name="connsiteY521" fmla="*/ 2754598 h 3086390"/>
              <a:gd name="connsiteX522" fmla="*/ 2568506 w 2730046"/>
              <a:gd name="connsiteY522" fmla="*/ 2751292 h 3086390"/>
              <a:gd name="connsiteX523" fmla="*/ 2564588 w 2730046"/>
              <a:gd name="connsiteY523" fmla="*/ 2755856 h 3086390"/>
              <a:gd name="connsiteX524" fmla="*/ 2556517 w 2730046"/>
              <a:gd name="connsiteY524" fmla="*/ 2764253 h 3086390"/>
              <a:gd name="connsiteX525" fmla="*/ 2555763 w 2730046"/>
              <a:gd name="connsiteY525" fmla="*/ 2764138 h 3086390"/>
              <a:gd name="connsiteX526" fmla="*/ 2554896 w 2730046"/>
              <a:gd name="connsiteY526" fmla="*/ 2764013 h 3086390"/>
              <a:gd name="connsiteX527" fmla="*/ 2530342 w 2730046"/>
              <a:gd name="connsiteY527" fmla="*/ 2792054 h 3086390"/>
              <a:gd name="connsiteX528" fmla="*/ 2527153 w 2730046"/>
              <a:gd name="connsiteY528" fmla="*/ 2799435 h 3086390"/>
              <a:gd name="connsiteX529" fmla="*/ 2524868 w 2730046"/>
              <a:gd name="connsiteY529" fmla="*/ 2791929 h 3086390"/>
              <a:gd name="connsiteX530" fmla="*/ 2506607 w 2730046"/>
              <a:gd name="connsiteY530" fmla="*/ 2776004 h 3086390"/>
              <a:gd name="connsiteX531" fmla="*/ 2502804 w 2730046"/>
              <a:gd name="connsiteY531" fmla="*/ 2775721 h 3086390"/>
              <a:gd name="connsiteX532" fmla="*/ 2492965 w 2730046"/>
              <a:gd name="connsiteY532" fmla="*/ 2780734 h 3086390"/>
              <a:gd name="connsiteX533" fmla="*/ 2484802 w 2730046"/>
              <a:gd name="connsiteY533" fmla="*/ 2785186 h 3086390"/>
              <a:gd name="connsiteX534" fmla="*/ 2481504 w 2730046"/>
              <a:gd name="connsiteY534" fmla="*/ 2780487 h 3086390"/>
              <a:gd name="connsiteX535" fmla="*/ 2477954 w 2730046"/>
              <a:gd name="connsiteY535" fmla="*/ 2764782 h 3086390"/>
              <a:gd name="connsiteX536" fmla="*/ 2470808 w 2730046"/>
              <a:gd name="connsiteY536" fmla="*/ 2727901 h 3086390"/>
              <a:gd name="connsiteX537" fmla="*/ 2469406 w 2730046"/>
              <a:gd name="connsiteY537" fmla="*/ 2558602 h 3086390"/>
              <a:gd name="connsiteX538" fmla="*/ 2474055 w 2730046"/>
              <a:gd name="connsiteY538" fmla="*/ 2500417 h 3086390"/>
              <a:gd name="connsiteX539" fmla="*/ 2479788 w 2730046"/>
              <a:gd name="connsiteY539" fmla="*/ 2428540 h 3086390"/>
              <a:gd name="connsiteX540" fmla="*/ 2480269 w 2730046"/>
              <a:gd name="connsiteY540" fmla="*/ 2362693 h 3086390"/>
              <a:gd name="connsiteX541" fmla="*/ 2477045 w 2730046"/>
              <a:gd name="connsiteY541" fmla="*/ 2303889 h 3086390"/>
              <a:gd name="connsiteX542" fmla="*/ 2476091 w 2730046"/>
              <a:gd name="connsiteY542" fmla="*/ 2291925 h 3086390"/>
              <a:gd name="connsiteX543" fmla="*/ 2479148 w 2730046"/>
              <a:gd name="connsiteY543" fmla="*/ 2268641 h 3086390"/>
              <a:gd name="connsiteX544" fmla="*/ 2489413 w 2730046"/>
              <a:gd name="connsiteY544" fmla="*/ 2207160 h 3086390"/>
              <a:gd name="connsiteX545" fmla="*/ 2495323 w 2730046"/>
              <a:gd name="connsiteY545" fmla="*/ 2156660 h 3086390"/>
              <a:gd name="connsiteX546" fmla="*/ 2493597 w 2730046"/>
              <a:gd name="connsiteY546" fmla="*/ 2092884 h 3086390"/>
              <a:gd name="connsiteX547" fmla="*/ 2493569 w 2730046"/>
              <a:gd name="connsiteY547" fmla="*/ 2027383 h 3086390"/>
              <a:gd name="connsiteX548" fmla="*/ 2497325 w 2730046"/>
              <a:gd name="connsiteY548" fmla="*/ 2005974 h 3086390"/>
              <a:gd name="connsiteX549" fmla="*/ 2491338 w 2730046"/>
              <a:gd name="connsiteY549" fmla="*/ 1882032 h 3086390"/>
              <a:gd name="connsiteX550" fmla="*/ 2487542 w 2730046"/>
              <a:gd name="connsiteY550" fmla="*/ 1857266 h 3086390"/>
              <a:gd name="connsiteX551" fmla="*/ 2483752 w 2730046"/>
              <a:gd name="connsiteY551" fmla="*/ 1833354 h 3086390"/>
              <a:gd name="connsiteX552" fmla="*/ 2480298 w 2730046"/>
              <a:gd name="connsiteY552" fmla="*/ 1808585 h 3086390"/>
              <a:gd name="connsiteX553" fmla="*/ 2448878 w 2730046"/>
              <a:gd name="connsiteY553" fmla="*/ 1669805 h 3086390"/>
              <a:gd name="connsiteX554" fmla="*/ 2443984 w 2730046"/>
              <a:gd name="connsiteY554" fmla="*/ 1657019 h 3086390"/>
              <a:gd name="connsiteX555" fmla="*/ 2435410 w 2730046"/>
              <a:gd name="connsiteY555" fmla="*/ 1633661 h 3086390"/>
              <a:gd name="connsiteX556" fmla="*/ 2414600 w 2730046"/>
              <a:gd name="connsiteY556" fmla="*/ 1578251 h 3086390"/>
              <a:gd name="connsiteX557" fmla="*/ 2405352 w 2730046"/>
              <a:gd name="connsiteY557" fmla="*/ 1556094 h 3086390"/>
              <a:gd name="connsiteX558" fmla="*/ 2402909 w 2730046"/>
              <a:gd name="connsiteY558" fmla="*/ 1550129 h 3086390"/>
              <a:gd name="connsiteX559" fmla="*/ 2394894 w 2730046"/>
              <a:gd name="connsiteY559" fmla="*/ 1532238 h 3086390"/>
              <a:gd name="connsiteX560" fmla="*/ 2373150 w 2730046"/>
              <a:gd name="connsiteY560" fmla="*/ 1446737 h 3086390"/>
              <a:gd name="connsiteX561" fmla="*/ 2365382 w 2730046"/>
              <a:gd name="connsiteY561" fmla="*/ 1417386 h 3086390"/>
              <a:gd name="connsiteX562" fmla="*/ 2363483 w 2730046"/>
              <a:gd name="connsiteY562" fmla="*/ 1394485 h 3086390"/>
              <a:gd name="connsiteX563" fmla="*/ 2368729 w 2730046"/>
              <a:gd name="connsiteY563" fmla="*/ 1346555 h 3086390"/>
              <a:gd name="connsiteX564" fmla="*/ 2370946 w 2730046"/>
              <a:gd name="connsiteY564" fmla="*/ 1325160 h 3086390"/>
              <a:gd name="connsiteX565" fmla="*/ 2375663 w 2730046"/>
              <a:gd name="connsiteY565" fmla="*/ 1254489 h 3086390"/>
              <a:gd name="connsiteX566" fmla="*/ 2369960 w 2730046"/>
              <a:gd name="connsiteY566" fmla="*/ 1205966 h 3086390"/>
              <a:gd name="connsiteX567" fmla="*/ 2369667 w 2730046"/>
              <a:gd name="connsiteY567" fmla="*/ 1200223 h 3086390"/>
              <a:gd name="connsiteX568" fmla="*/ 2369694 w 2730046"/>
              <a:gd name="connsiteY568" fmla="*/ 1200223 h 3086390"/>
              <a:gd name="connsiteX569" fmla="*/ 2371453 w 2730046"/>
              <a:gd name="connsiteY569" fmla="*/ 1200481 h 3086390"/>
              <a:gd name="connsiteX570" fmla="*/ 2373033 w 2730046"/>
              <a:gd name="connsiteY570" fmla="*/ 1200640 h 3086390"/>
              <a:gd name="connsiteX571" fmla="*/ 2379821 w 2730046"/>
              <a:gd name="connsiteY571" fmla="*/ 1199043 h 3086390"/>
              <a:gd name="connsiteX572" fmla="*/ 2389368 w 2730046"/>
              <a:gd name="connsiteY572" fmla="*/ 1195373 h 3086390"/>
              <a:gd name="connsiteX573" fmla="*/ 2403448 w 2730046"/>
              <a:gd name="connsiteY573" fmla="*/ 1181575 h 3086390"/>
              <a:gd name="connsiteX574" fmla="*/ 2415495 w 2730046"/>
              <a:gd name="connsiteY574" fmla="*/ 1170017 h 3086390"/>
              <a:gd name="connsiteX575" fmla="*/ 2426185 w 2730046"/>
              <a:gd name="connsiteY575" fmla="*/ 1159838 h 3086390"/>
              <a:gd name="connsiteX576" fmla="*/ 2443715 w 2730046"/>
              <a:gd name="connsiteY576" fmla="*/ 1149602 h 3086390"/>
              <a:gd name="connsiteX577" fmla="*/ 2451805 w 2730046"/>
              <a:gd name="connsiteY577" fmla="*/ 1135170 h 3086390"/>
              <a:gd name="connsiteX578" fmla="*/ 2455978 w 2730046"/>
              <a:gd name="connsiteY578" fmla="*/ 1122822 h 3086390"/>
              <a:gd name="connsiteX579" fmla="*/ 2453708 w 2730046"/>
              <a:gd name="connsiteY579" fmla="*/ 1096503 h 3086390"/>
              <a:gd name="connsiteX580" fmla="*/ 2426597 w 2730046"/>
              <a:gd name="connsiteY580" fmla="*/ 1064918 h 3086390"/>
              <a:gd name="connsiteX581" fmla="*/ 2402824 w 2730046"/>
              <a:gd name="connsiteY581" fmla="*/ 1043908 h 3086390"/>
              <a:gd name="connsiteX582" fmla="*/ 2402816 w 2730046"/>
              <a:gd name="connsiteY582" fmla="*/ 1043908 h 3086390"/>
              <a:gd name="connsiteX583" fmla="*/ 2392849 w 2730046"/>
              <a:gd name="connsiteY583" fmla="*/ 1037492 h 3086390"/>
              <a:gd name="connsiteX584" fmla="*/ 2378215 w 2730046"/>
              <a:gd name="connsiteY584" fmla="*/ 1025641 h 3086390"/>
              <a:gd name="connsiteX585" fmla="*/ 2372821 w 2730046"/>
              <a:gd name="connsiteY585" fmla="*/ 1014570 h 3086390"/>
              <a:gd name="connsiteX586" fmla="*/ 2383281 w 2730046"/>
              <a:gd name="connsiteY586" fmla="*/ 997210 h 3086390"/>
              <a:gd name="connsiteX587" fmla="*/ 2389159 w 2730046"/>
              <a:gd name="connsiteY587" fmla="*/ 984164 h 3086390"/>
              <a:gd name="connsiteX588" fmla="*/ 2393007 w 2730046"/>
              <a:gd name="connsiteY588" fmla="*/ 973871 h 3086390"/>
              <a:gd name="connsiteX589" fmla="*/ 2396329 w 2730046"/>
              <a:gd name="connsiteY589" fmla="*/ 962043 h 3086390"/>
              <a:gd name="connsiteX590" fmla="*/ 2399663 w 2730046"/>
              <a:gd name="connsiteY590" fmla="*/ 951583 h 3086390"/>
              <a:gd name="connsiteX591" fmla="*/ 2405326 w 2730046"/>
              <a:gd name="connsiteY591" fmla="*/ 939013 h 3086390"/>
              <a:gd name="connsiteX592" fmla="*/ 2405545 w 2730046"/>
              <a:gd name="connsiteY592" fmla="*/ 939050 h 3086390"/>
              <a:gd name="connsiteX593" fmla="*/ 2405870 w 2730046"/>
              <a:gd name="connsiteY593" fmla="*/ 939097 h 3086390"/>
              <a:gd name="connsiteX594" fmla="*/ 2413109 w 2730046"/>
              <a:gd name="connsiteY594" fmla="*/ 923083 h 3086390"/>
              <a:gd name="connsiteX595" fmla="*/ 2414771 w 2730046"/>
              <a:gd name="connsiteY595" fmla="*/ 917254 h 3086390"/>
              <a:gd name="connsiteX596" fmla="*/ 2420866 w 2730046"/>
              <a:gd name="connsiteY596" fmla="*/ 909850 h 3086390"/>
              <a:gd name="connsiteX597" fmla="*/ 2439459 w 2730046"/>
              <a:gd name="connsiteY597" fmla="*/ 883358 h 3086390"/>
              <a:gd name="connsiteX598" fmla="*/ 2443507 w 2730046"/>
              <a:gd name="connsiteY598" fmla="*/ 876484 h 3086390"/>
              <a:gd name="connsiteX599" fmla="*/ 2446045 w 2730046"/>
              <a:gd name="connsiteY599" fmla="*/ 873214 h 3086390"/>
              <a:gd name="connsiteX600" fmla="*/ 2448576 w 2730046"/>
              <a:gd name="connsiteY600" fmla="*/ 869088 h 3086390"/>
              <a:gd name="connsiteX601" fmla="*/ 2450080 w 2730046"/>
              <a:gd name="connsiteY601" fmla="*/ 864801 h 3086390"/>
              <a:gd name="connsiteX602" fmla="*/ 2467161 w 2730046"/>
              <a:gd name="connsiteY602" fmla="*/ 841571 h 3086390"/>
              <a:gd name="connsiteX603" fmla="*/ 2471413 w 2730046"/>
              <a:gd name="connsiteY603" fmla="*/ 838800 h 3086390"/>
              <a:gd name="connsiteX604" fmla="*/ 2478881 w 2730046"/>
              <a:gd name="connsiteY604" fmla="*/ 831897 h 3086390"/>
              <a:gd name="connsiteX605" fmla="*/ 2485160 w 2730046"/>
              <a:gd name="connsiteY605" fmla="*/ 826030 h 3086390"/>
              <a:gd name="connsiteX606" fmla="*/ 2498414 w 2730046"/>
              <a:gd name="connsiteY606" fmla="*/ 815659 h 3086390"/>
              <a:gd name="connsiteX607" fmla="*/ 2510984 w 2730046"/>
              <a:gd name="connsiteY607" fmla="*/ 805294 h 3086390"/>
              <a:gd name="connsiteX608" fmla="*/ 2514022 w 2730046"/>
              <a:gd name="connsiteY608" fmla="*/ 800480 h 3086390"/>
              <a:gd name="connsiteX609" fmla="*/ 2527194 w 2730046"/>
              <a:gd name="connsiteY609" fmla="*/ 780191 h 3086390"/>
              <a:gd name="connsiteX610" fmla="*/ 2532273 w 2730046"/>
              <a:gd name="connsiteY610" fmla="*/ 773992 h 3086390"/>
              <a:gd name="connsiteX611" fmla="*/ 2529886 w 2730046"/>
              <a:gd name="connsiteY611" fmla="*/ 754173 h 3086390"/>
              <a:gd name="connsiteX612" fmla="*/ 2524397 w 2730046"/>
              <a:gd name="connsiteY612" fmla="*/ 731644 h 3086390"/>
              <a:gd name="connsiteX613" fmla="*/ 2522638 w 2730046"/>
              <a:gd name="connsiteY613" fmla="*/ 725673 h 3086390"/>
              <a:gd name="connsiteX614" fmla="*/ 2522273 w 2730046"/>
              <a:gd name="connsiteY614" fmla="*/ 702246 h 3086390"/>
              <a:gd name="connsiteX615" fmla="*/ 2506636 w 2730046"/>
              <a:gd name="connsiteY615" fmla="*/ 693311 h 3086390"/>
              <a:gd name="connsiteX616" fmla="*/ 2494572 w 2730046"/>
              <a:gd name="connsiteY616" fmla="*/ 682123 h 3086390"/>
              <a:gd name="connsiteX617" fmla="*/ 2475277 w 2730046"/>
              <a:gd name="connsiteY617" fmla="*/ 665181 h 3086390"/>
              <a:gd name="connsiteX618" fmla="*/ 2452443 w 2730046"/>
              <a:gd name="connsiteY618" fmla="*/ 658703 h 3086390"/>
              <a:gd name="connsiteX619" fmla="*/ 2451794 w 2730046"/>
              <a:gd name="connsiteY619" fmla="*/ 658706 h 3086390"/>
              <a:gd name="connsiteX620" fmla="*/ 2424945 w 2730046"/>
              <a:gd name="connsiteY620" fmla="*/ 679451 h 3086390"/>
              <a:gd name="connsiteX621" fmla="*/ 2410537 w 2730046"/>
              <a:gd name="connsiteY621" fmla="*/ 695133 h 3086390"/>
              <a:gd name="connsiteX622" fmla="*/ 2395933 w 2730046"/>
              <a:gd name="connsiteY622" fmla="*/ 707567 h 3086390"/>
              <a:gd name="connsiteX623" fmla="*/ 2389943 w 2730046"/>
              <a:gd name="connsiteY623" fmla="*/ 748491 h 3086390"/>
              <a:gd name="connsiteX624" fmla="*/ 2392146 w 2730046"/>
              <a:gd name="connsiteY624" fmla="*/ 766601 h 3086390"/>
              <a:gd name="connsiteX625" fmla="*/ 2391618 w 2730046"/>
              <a:gd name="connsiteY625" fmla="*/ 766813 h 3086390"/>
              <a:gd name="connsiteX626" fmla="*/ 2386118 w 2730046"/>
              <a:gd name="connsiteY626" fmla="*/ 761520 h 3086390"/>
              <a:gd name="connsiteX627" fmla="*/ 2379034 w 2730046"/>
              <a:gd name="connsiteY627" fmla="*/ 752857 h 3086390"/>
              <a:gd name="connsiteX628" fmla="*/ 2364694 w 2730046"/>
              <a:gd name="connsiteY628" fmla="*/ 735360 h 3086390"/>
              <a:gd name="connsiteX629" fmla="*/ 2357257 w 2730046"/>
              <a:gd name="connsiteY629" fmla="*/ 725161 h 3086390"/>
              <a:gd name="connsiteX630" fmla="*/ 2348778 w 2730046"/>
              <a:gd name="connsiteY630" fmla="*/ 713259 h 3086390"/>
              <a:gd name="connsiteX631" fmla="*/ 2343927 w 2730046"/>
              <a:gd name="connsiteY631" fmla="*/ 705774 h 3086390"/>
              <a:gd name="connsiteX632" fmla="*/ 2341108 w 2730046"/>
              <a:gd name="connsiteY632" fmla="*/ 695708 h 3086390"/>
              <a:gd name="connsiteX633" fmla="*/ 2332656 w 2730046"/>
              <a:gd name="connsiteY633" fmla="*/ 681925 h 3086390"/>
              <a:gd name="connsiteX634" fmla="*/ 2332614 w 2730046"/>
              <a:gd name="connsiteY634" fmla="*/ 681926 h 3086390"/>
              <a:gd name="connsiteX635" fmla="*/ 2332606 w 2730046"/>
              <a:gd name="connsiteY635" fmla="*/ 681926 h 3086390"/>
              <a:gd name="connsiteX636" fmla="*/ 2327163 w 2730046"/>
              <a:gd name="connsiteY636" fmla="*/ 664014 h 3086390"/>
              <a:gd name="connsiteX637" fmla="*/ 2322777 w 2730046"/>
              <a:gd name="connsiteY637" fmla="*/ 650539 h 3086390"/>
              <a:gd name="connsiteX638" fmla="*/ 2319291 w 2730046"/>
              <a:gd name="connsiteY638" fmla="*/ 642701 h 3086390"/>
              <a:gd name="connsiteX639" fmla="*/ 2311301 w 2730046"/>
              <a:gd name="connsiteY639" fmla="*/ 627375 h 3086390"/>
              <a:gd name="connsiteX640" fmla="*/ 2311292 w 2730046"/>
              <a:gd name="connsiteY640" fmla="*/ 627375 h 3086390"/>
              <a:gd name="connsiteX641" fmla="*/ 2309730 w 2730046"/>
              <a:gd name="connsiteY641" fmla="*/ 623968 h 3086390"/>
              <a:gd name="connsiteX642" fmla="*/ 2297071 w 2730046"/>
              <a:gd name="connsiteY642" fmla="*/ 602866 h 3086390"/>
              <a:gd name="connsiteX643" fmla="*/ 2292931 w 2730046"/>
              <a:gd name="connsiteY643" fmla="*/ 598625 h 3086390"/>
              <a:gd name="connsiteX644" fmla="*/ 2287934 w 2730046"/>
              <a:gd name="connsiteY644" fmla="*/ 594049 h 3086390"/>
              <a:gd name="connsiteX645" fmla="*/ 2283807 w 2730046"/>
              <a:gd name="connsiteY645" fmla="*/ 591347 h 3086390"/>
              <a:gd name="connsiteX646" fmla="*/ 2283020 w 2730046"/>
              <a:gd name="connsiteY646" fmla="*/ 590428 h 3086390"/>
              <a:gd name="connsiteX647" fmla="*/ 2282262 w 2730046"/>
              <a:gd name="connsiteY647" fmla="*/ 590675 h 3086390"/>
              <a:gd name="connsiteX648" fmla="*/ 2281576 w 2730046"/>
              <a:gd name="connsiteY648" fmla="*/ 590876 h 3086390"/>
              <a:gd name="connsiteX649" fmla="*/ 2279857 w 2730046"/>
              <a:gd name="connsiteY649" fmla="*/ 589327 h 3086390"/>
              <a:gd name="connsiteX650" fmla="*/ 2245134 w 2730046"/>
              <a:gd name="connsiteY650" fmla="*/ 568066 h 3086390"/>
              <a:gd name="connsiteX651" fmla="*/ 2228049 w 2730046"/>
              <a:gd name="connsiteY651" fmla="*/ 549395 h 3086390"/>
              <a:gd name="connsiteX652" fmla="*/ 2234526 w 2730046"/>
              <a:gd name="connsiteY652" fmla="*/ 526082 h 3086390"/>
              <a:gd name="connsiteX653" fmla="*/ 2249944 w 2730046"/>
              <a:gd name="connsiteY653" fmla="*/ 487989 h 3086390"/>
              <a:gd name="connsiteX654" fmla="*/ 2257616 w 2730046"/>
              <a:gd name="connsiteY654" fmla="*/ 464495 h 3086390"/>
              <a:gd name="connsiteX655" fmla="*/ 2258851 w 2730046"/>
              <a:gd name="connsiteY655" fmla="*/ 427715 h 3086390"/>
              <a:gd name="connsiteX656" fmla="*/ 2262435 w 2730046"/>
              <a:gd name="connsiteY656" fmla="*/ 385444 h 3086390"/>
              <a:gd name="connsiteX657" fmla="*/ 2260581 w 2730046"/>
              <a:gd name="connsiteY657" fmla="*/ 368186 h 3086390"/>
              <a:gd name="connsiteX658" fmla="*/ 2256238 w 2730046"/>
              <a:gd name="connsiteY658" fmla="*/ 360013 h 3086390"/>
              <a:gd name="connsiteX659" fmla="*/ 2254162 w 2730046"/>
              <a:gd name="connsiteY659" fmla="*/ 357122 h 3086390"/>
              <a:gd name="connsiteX660" fmla="*/ 2254291 w 2730046"/>
              <a:gd name="connsiteY660" fmla="*/ 351991 h 3086390"/>
              <a:gd name="connsiteX661" fmla="*/ 2255554 w 2730046"/>
              <a:gd name="connsiteY661" fmla="*/ 339325 h 3086390"/>
              <a:gd name="connsiteX662" fmla="*/ 2245370 w 2730046"/>
              <a:gd name="connsiteY662" fmla="*/ 307428 h 3086390"/>
              <a:gd name="connsiteX663" fmla="*/ 2243793 w 2730046"/>
              <a:gd name="connsiteY663" fmla="*/ 302824 h 3086390"/>
              <a:gd name="connsiteX664" fmla="*/ 2239795 w 2730046"/>
              <a:gd name="connsiteY664" fmla="*/ 294990 h 3086390"/>
              <a:gd name="connsiteX665" fmla="*/ 2233528 w 2730046"/>
              <a:gd name="connsiteY665" fmla="*/ 281702 h 3086390"/>
              <a:gd name="connsiteX666" fmla="*/ 2226178 w 2730046"/>
              <a:gd name="connsiteY666" fmla="*/ 261582 h 3086390"/>
              <a:gd name="connsiteX667" fmla="*/ 2221966 w 2730046"/>
              <a:gd name="connsiteY667" fmla="*/ 248619 h 3086390"/>
              <a:gd name="connsiteX668" fmla="*/ 2219182 w 2730046"/>
              <a:gd name="connsiteY668" fmla="*/ 242173 h 3086390"/>
              <a:gd name="connsiteX669" fmla="*/ 2218494 w 2730046"/>
              <a:gd name="connsiteY669" fmla="*/ 242321 h 3086390"/>
              <a:gd name="connsiteX670" fmla="*/ 2218320 w 2730046"/>
              <a:gd name="connsiteY670" fmla="*/ 242353 h 3086390"/>
              <a:gd name="connsiteX671" fmla="*/ 2207197 w 2730046"/>
              <a:gd name="connsiteY671" fmla="*/ 220524 h 3086390"/>
              <a:gd name="connsiteX672" fmla="*/ 2177926 w 2730046"/>
              <a:gd name="connsiteY672" fmla="*/ 175958 h 3086390"/>
              <a:gd name="connsiteX673" fmla="*/ 2165668 w 2730046"/>
              <a:gd name="connsiteY673" fmla="*/ 162036 h 3086390"/>
              <a:gd name="connsiteX674" fmla="*/ 2161017 w 2730046"/>
              <a:gd name="connsiteY674" fmla="*/ 157971 h 3086390"/>
              <a:gd name="connsiteX675" fmla="*/ 2147070 w 2730046"/>
              <a:gd name="connsiteY675" fmla="*/ 146627 h 3086390"/>
              <a:gd name="connsiteX676" fmla="*/ 2132890 w 2730046"/>
              <a:gd name="connsiteY676" fmla="*/ 138023 h 3086390"/>
              <a:gd name="connsiteX677" fmla="*/ 2132804 w 2730046"/>
              <a:gd name="connsiteY677" fmla="*/ 138023 h 3086390"/>
              <a:gd name="connsiteX678" fmla="*/ 2132761 w 2730046"/>
              <a:gd name="connsiteY678" fmla="*/ 138023 h 3086390"/>
              <a:gd name="connsiteX679" fmla="*/ 2110874 w 2730046"/>
              <a:gd name="connsiteY679" fmla="*/ 133246 h 3086390"/>
              <a:gd name="connsiteX680" fmla="*/ 2085685 w 2730046"/>
              <a:gd name="connsiteY680" fmla="*/ 127297 h 3086390"/>
              <a:gd name="connsiteX681" fmla="*/ 2068561 w 2730046"/>
              <a:gd name="connsiteY681" fmla="*/ 124702 h 3086390"/>
              <a:gd name="connsiteX682" fmla="*/ 2062419 w 2730046"/>
              <a:gd name="connsiteY682" fmla="*/ 124226 h 3086390"/>
              <a:gd name="connsiteX683" fmla="*/ 2034237 w 2730046"/>
              <a:gd name="connsiteY683" fmla="*/ 130802 h 3086390"/>
              <a:gd name="connsiteX684" fmla="*/ 2018907 w 2730046"/>
              <a:gd name="connsiteY684" fmla="*/ 138282 h 3086390"/>
              <a:gd name="connsiteX685" fmla="*/ 1966419 w 2730046"/>
              <a:gd name="connsiteY685" fmla="*/ 181472 h 3086390"/>
              <a:gd name="connsiteX686" fmla="*/ 1944796 w 2730046"/>
              <a:gd name="connsiteY686" fmla="*/ 213803 h 3086390"/>
              <a:gd name="connsiteX687" fmla="*/ 1934845 w 2730046"/>
              <a:gd name="connsiteY687" fmla="*/ 230645 h 3086390"/>
              <a:gd name="connsiteX688" fmla="*/ 1888454 w 2730046"/>
              <a:gd name="connsiteY688" fmla="*/ 287296 h 3086390"/>
              <a:gd name="connsiteX689" fmla="*/ 1872379 w 2730046"/>
              <a:gd name="connsiteY689" fmla="*/ 307951 h 3086390"/>
              <a:gd name="connsiteX690" fmla="*/ 1849516 w 2730046"/>
              <a:gd name="connsiteY690" fmla="*/ 355855 h 3086390"/>
              <a:gd name="connsiteX691" fmla="*/ 1842122 w 2730046"/>
              <a:gd name="connsiteY691" fmla="*/ 392173 h 3086390"/>
              <a:gd name="connsiteX692" fmla="*/ 1842587 w 2730046"/>
              <a:gd name="connsiteY692" fmla="*/ 407219 h 3086390"/>
              <a:gd name="connsiteX693" fmla="*/ 1842588 w 2730046"/>
              <a:gd name="connsiteY693" fmla="*/ 407219 h 3086390"/>
              <a:gd name="connsiteX694" fmla="*/ 1847594 w 2730046"/>
              <a:gd name="connsiteY694" fmla="*/ 392128 h 3086390"/>
              <a:gd name="connsiteX695" fmla="*/ 1860773 w 2730046"/>
              <a:gd name="connsiteY695" fmla="*/ 352170 h 3086390"/>
              <a:gd name="connsiteX696" fmla="*/ 1871580 w 2730046"/>
              <a:gd name="connsiteY696" fmla="*/ 335492 h 3086390"/>
              <a:gd name="connsiteX697" fmla="*/ 1886839 w 2730046"/>
              <a:gd name="connsiteY697" fmla="*/ 319461 h 3086390"/>
              <a:gd name="connsiteX698" fmla="*/ 1901632 w 2730046"/>
              <a:gd name="connsiteY698" fmla="*/ 309077 h 3086390"/>
              <a:gd name="connsiteX699" fmla="*/ 1911496 w 2730046"/>
              <a:gd name="connsiteY699" fmla="*/ 302325 h 3086390"/>
              <a:gd name="connsiteX700" fmla="*/ 1923900 w 2730046"/>
              <a:gd name="connsiteY700" fmla="*/ 292645 h 3086390"/>
              <a:gd name="connsiteX701" fmla="*/ 1933741 w 2730046"/>
              <a:gd name="connsiteY701" fmla="*/ 283158 h 3086390"/>
              <a:gd name="connsiteX702" fmla="*/ 1936395 w 2730046"/>
              <a:gd name="connsiteY702" fmla="*/ 293910 h 3086390"/>
              <a:gd name="connsiteX703" fmla="*/ 1939049 w 2730046"/>
              <a:gd name="connsiteY703" fmla="*/ 304663 h 3086390"/>
              <a:gd name="connsiteX704" fmla="*/ 1930567 w 2730046"/>
              <a:gd name="connsiteY704" fmla="*/ 312942 h 3086390"/>
              <a:gd name="connsiteX705" fmla="*/ 1921201 w 2730046"/>
              <a:gd name="connsiteY705" fmla="*/ 320424 h 3086390"/>
              <a:gd name="connsiteX706" fmla="*/ 1921051 w 2730046"/>
              <a:gd name="connsiteY706" fmla="*/ 320374 h 3086390"/>
              <a:gd name="connsiteX707" fmla="*/ 1920437 w 2730046"/>
              <a:gd name="connsiteY707" fmla="*/ 320175 h 3086390"/>
              <a:gd name="connsiteX708" fmla="*/ 1916783 w 2730046"/>
              <a:gd name="connsiteY708" fmla="*/ 321265 h 3086390"/>
              <a:gd name="connsiteX709" fmla="*/ 1915440 w 2730046"/>
              <a:gd name="connsiteY709" fmla="*/ 324354 h 3086390"/>
              <a:gd name="connsiteX710" fmla="*/ 1904261 w 2730046"/>
              <a:gd name="connsiteY710" fmla="*/ 337445 h 3086390"/>
              <a:gd name="connsiteX711" fmla="*/ 1885263 w 2730046"/>
              <a:gd name="connsiteY711" fmla="*/ 356243 h 3086390"/>
              <a:gd name="connsiteX712" fmla="*/ 1861618 w 2730046"/>
              <a:gd name="connsiteY712" fmla="*/ 392183 h 3086390"/>
              <a:gd name="connsiteX713" fmla="*/ 1854939 w 2730046"/>
              <a:gd name="connsiteY713" fmla="*/ 432428 h 3086390"/>
              <a:gd name="connsiteX714" fmla="*/ 1855148 w 2730046"/>
              <a:gd name="connsiteY714" fmla="*/ 437044 h 3086390"/>
              <a:gd name="connsiteX715" fmla="*/ 1857328 w 2730046"/>
              <a:gd name="connsiteY715" fmla="*/ 431724 h 3086390"/>
              <a:gd name="connsiteX716" fmla="*/ 1919579 w 2730046"/>
              <a:gd name="connsiteY716" fmla="*/ 349118 h 3086390"/>
              <a:gd name="connsiteX717" fmla="*/ 1944354 w 2730046"/>
              <a:gd name="connsiteY717" fmla="*/ 329496 h 3086390"/>
              <a:gd name="connsiteX718" fmla="*/ 1945930 w 2730046"/>
              <a:gd name="connsiteY718" fmla="*/ 330088 h 3086390"/>
              <a:gd name="connsiteX719" fmla="*/ 1945338 w 2730046"/>
              <a:gd name="connsiteY719" fmla="*/ 341209 h 3086390"/>
              <a:gd name="connsiteX720" fmla="*/ 1948515 w 2730046"/>
              <a:gd name="connsiteY720" fmla="*/ 353154 h 3086390"/>
              <a:gd name="connsiteX721" fmla="*/ 1953343 w 2730046"/>
              <a:gd name="connsiteY721" fmla="*/ 357903 h 3086390"/>
              <a:gd name="connsiteX722" fmla="*/ 1963077 w 2730046"/>
              <a:gd name="connsiteY722" fmla="*/ 397499 h 3086390"/>
              <a:gd name="connsiteX723" fmla="*/ 1972071 w 2730046"/>
              <a:gd name="connsiteY723" fmla="*/ 409738 h 3086390"/>
              <a:gd name="connsiteX724" fmla="*/ 1979330 w 2730046"/>
              <a:gd name="connsiteY724" fmla="*/ 418914 h 3086390"/>
              <a:gd name="connsiteX725" fmla="*/ 1989007 w 2730046"/>
              <a:gd name="connsiteY725" fmla="*/ 430976 h 3086390"/>
              <a:gd name="connsiteX726" fmla="*/ 1997821 w 2730046"/>
              <a:gd name="connsiteY726" fmla="*/ 442019 h 3086390"/>
              <a:gd name="connsiteX727" fmla="*/ 2008313 w 2730046"/>
              <a:gd name="connsiteY727" fmla="*/ 449286 h 3086390"/>
              <a:gd name="connsiteX728" fmla="*/ 2017120 w 2730046"/>
              <a:gd name="connsiteY728" fmla="*/ 459475 h 3086390"/>
              <a:gd name="connsiteX729" fmla="*/ 2025887 w 2730046"/>
              <a:gd name="connsiteY729" fmla="*/ 485568 h 3086390"/>
              <a:gd name="connsiteX730" fmla="*/ 2028175 w 2730046"/>
              <a:gd name="connsiteY730" fmla="*/ 493416 h 3086390"/>
              <a:gd name="connsiteX731" fmla="*/ 2032668 w 2730046"/>
              <a:gd name="connsiteY731" fmla="*/ 501417 h 3086390"/>
              <a:gd name="connsiteX732" fmla="*/ 2032704 w 2730046"/>
              <a:gd name="connsiteY732" fmla="*/ 501417 h 3086390"/>
              <a:gd name="connsiteX733" fmla="*/ 2035144 w 2730046"/>
              <a:gd name="connsiteY733" fmla="*/ 508921 h 3086390"/>
              <a:gd name="connsiteX734" fmla="*/ 2019008 w 2730046"/>
              <a:gd name="connsiteY734" fmla="*/ 542917 h 3086390"/>
              <a:gd name="connsiteX735" fmla="*/ 2005746 w 2730046"/>
              <a:gd name="connsiteY735" fmla="*/ 572955 h 3086390"/>
              <a:gd name="connsiteX736" fmla="*/ 2002231 w 2730046"/>
              <a:gd name="connsiteY736" fmla="*/ 582220 h 3086390"/>
              <a:gd name="connsiteX737" fmla="*/ 1997505 w 2730046"/>
              <a:gd name="connsiteY737" fmla="*/ 589784 h 3086390"/>
              <a:gd name="connsiteX738" fmla="*/ 1988390 w 2730046"/>
              <a:gd name="connsiteY738" fmla="*/ 604225 h 3086390"/>
              <a:gd name="connsiteX739" fmla="*/ 1980656 w 2730046"/>
              <a:gd name="connsiteY739" fmla="*/ 620365 h 3086390"/>
              <a:gd name="connsiteX740" fmla="*/ 1977317 w 2730046"/>
              <a:gd name="connsiteY740" fmla="*/ 630140 h 3086390"/>
              <a:gd name="connsiteX741" fmla="*/ 1957099 w 2730046"/>
              <a:gd name="connsiteY741" fmla="*/ 687600 h 3086390"/>
              <a:gd name="connsiteX742" fmla="*/ 1951155 w 2730046"/>
              <a:gd name="connsiteY742" fmla="*/ 713302 h 3086390"/>
              <a:gd name="connsiteX743" fmla="*/ 1944439 w 2730046"/>
              <a:gd name="connsiteY743" fmla="*/ 790317 h 3086390"/>
              <a:gd name="connsiteX744" fmla="*/ 1948341 w 2730046"/>
              <a:gd name="connsiteY744" fmla="*/ 827909 h 3086390"/>
              <a:gd name="connsiteX745" fmla="*/ 1953298 w 2730046"/>
              <a:gd name="connsiteY745" fmla="*/ 868913 h 3086390"/>
              <a:gd name="connsiteX746" fmla="*/ 1957244 w 2730046"/>
              <a:gd name="connsiteY746" fmla="*/ 911636 h 3086390"/>
              <a:gd name="connsiteX747" fmla="*/ 1960106 w 2730046"/>
              <a:gd name="connsiteY747" fmla="*/ 947527 h 3086390"/>
              <a:gd name="connsiteX748" fmla="*/ 1962078 w 2730046"/>
              <a:gd name="connsiteY748" fmla="*/ 979149 h 3086390"/>
              <a:gd name="connsiteX749" fmla="*/ 1966708 w 2730046"/>
              <a:gd name="connsiteY749" fmla="*/ 1001343 h 3086390"/>
              <a:gd name="connsiteX750" fmla="*/ 1974865 w 2730046"/>
              <a:gd name="connsiteY750" fmla="*/ 1036335 h 3086390"/>
              <a:gd name="connsiteX751" fmla="*/ 1981990 w 2730046"/>
              <a:gd name="connsiteY751" fmla="*/ 1132561 h 3086390"/>
              <a:gd name="connsiteX752" fmla="*/ 1987532 w 2730046"/>
              <a:gd name="connsiteY752" fmla="*/ 1182282 h 3086390"/>
              <a:gd name="connsiteX753" fmla="*/ 1988513 w 2730046"/>
              <a:gd name="connsiteY753" fmla="*/ 1197495 h 3086390"/>
              <a:gd name="connsiteX754" fmla="*/ 1982058 w 2730046"/>
              <a:gd name="connsiteY754" fmla="*/ 1244066 h 3086390"/>
              <a:gd name="connsiteX755" fmla="*/ 1978775 w 2730046"/>
              <a:gd name="connsiteY755" fmla="*/ 1260682 h 3086390"/>
              <a:gd name="connsiteX756" fmla="*/ 1976432 w 2730046"/>
              <a:gd name="connsiteY756" fmla="*/ 1266858 h 3086390"/>
              <a:gd name="connsiteX757" fmla="*/ 1966850 w 2730046"/>
              <a:gd name="connsiteY757" fmla="*/ 1286947 h 3086390"/>
              <a:gd name="connsiteX758" fmla="*/ 1958741 w 2730046"/>
              <a:gd name="connsiteY758" fmla="*/ 1298986 h 3086390"/>
              <a:gd name="connsiteX759" fmla="*/ 1950469 w 2730046"/>
              <a:gd name="connsiteY759" fmla="*/ 1312052 h 3086390"/>
              <a:gd name="connsiteX760" fmla="*/ 1946078 w 2730046"/>
              <a:gd name="connsiteY760" fmla="*/ 1318758 h 3086390"/>
              <a:gd name="connsiteX761" fmla="*/ 1942526 w 2730046"/>
              <a:gd name="connsiteY761" fmla="*/ 1323576 h 3086390"/>
              <a:gd name="connsiteX762" fmla="*/ 1937812 w 2730046"/>
              <a:gd name="connsiteY762" fmla="*/ 1332508 h 3086390"/>
              <a:gd name="connsiteX763" fmla="*/ 1917431 w 2730046"/>
              <a:gd name="connsiteY763" fmla="*/ 1370302 h 3086390"/>
              <a:gd name="connsiteX764" fmla="*/ 1914752 w 2730046"/>
              <a:gd name="connsiteY764" fmla="*/ 1377164 h 3086390"/>
              <a:gd name="connsiteX765" fmla="*/ 1898095 w 2730046"/>
              <a:gd name="connsiteY765" fmla="*/ 1431003 h 3086390"/>
              <a:gd name="connsiteX766" fmla="*/ 1893429 w 2730046"/>
              <a:gd name="connsiteY766" fmla="*/ 1445749 h 3086390"/>
              <a:gd name="connsiteX767" fmla="*/ 1880793 w 2730046"/>
              <a:gd name="connsiteY767" fmla="*/ 1592760 h 3086390"/>
              <a:gd name="connsiteX768" fmla="*/ 1890327 w 2730046"/>
              <a:gd name="connsiteY768" fmla="*/ 1628767 h 3086390"/>
              <a:gd name="connsiteX769" fmla="*/ 1898586 w 2730046"/>
              <a:gd name="connsiteY769" fmla="*/ 1655549 h 3086390"/>
              <a:gd name="connsiteX770" fmla="*/ 1902981 w 2730046"/>
              <a:gd name="connsiteY770" fmla="*/ 1669878 h 3086390"/>
              <a:gd name="connsiteX771" fmla="*/ 1904311 w 2730046"/>
              <a:gd name="connsiteY771" fmla="*/ 1727331 h 3086390"/>
              <a:gd name="connsiteX772" fmla="*/ 1901163 w 2730046"/>
              <a:gd name="connsiteY772" fmla="*/ 1780886 h 3086390"/>
              <a:gd name="connsiteX773" fmla="*/ 1897983 w 2730046"/>
              <a:gd name="connsiteY773" fmla="*/ 1830508 h 3086390"/>
              <a:gd name="connsiteX774" fmla="*/ 1894112 w 2730046"/>
              <a:gd name="connsiteY774" fmla="*/ 1858759 h 3086390"/>
              <a:gd name="connsiteX775" fmla="*/ 1891688 w 2730046"/>
              <a:gd name="connsiteY775" fmla="*/ 1875881 h 3086390"/>
              <a:gd name="connsiteX776" fmla="*/ 1889258 w 2730046"/>
              <a:gd name="connsiteY776" fmla="*/ 1892148 h 3086390"/>
              <a:gd name="connsiteX777" fmla="*/ 1884767 w 2730046"/>
              <a:gd name="connsiteY777" fmla="*/ 1928099 h 3086390"/>
              <a:gd name="connsiteX778" fmla="*/ 1881835 w 2730046"/>
              <a:gd name="connsiteY778" fmla="*/ 1987126 h 3086390"/>
              <a:gd name="connsiteX779" fmla="*/ 1879610 w 2730046"/>
              <a:gd name="connsiteY779" fmla="*/ 2028190 h 3086390"/>
              <a:gd name="connsiteX780" fmla="*/ 1875318 w 2730046"/>
              <a:gd name="connsiteY780" fmla="*/ 2046867 h 3086390"/>
              <a:gd name="connsiteX781" fmla="*/ 1872018 w 2730046"/>
              <a:gd name="connsiteY781" fmla="*/ 2061431 h 3086390"/>
              <a:gd name="connsiteX782" fmla="*/ 1869706 w 2730046"/>
              <a:gd name="connsiteY782" fmla="*/ 2071369 h 3086390"/>
              <a:gd name="connsiteX783" fmla="*/ 1855048 w 2730046"/>
              <a:gd name="connsiteY783" fmla="*/ 2097999 h 3086390"/>
              <a:gd name="connsiteX784" fmla="*/ 1851571 w 2730046"/>
              <a:gd name="connsiteY784" fmla="*/ 2099655 h 3086390"/>
              <a:gd name="connsiteX785" fmla="*/ 1848722 w 2730046"/>
              <a:gd name="connsiteY785" fmla="*/ 2098222 h 3086390"/>
              <a:gd name="connsiteX786" fmla="*/ 1801969 w 2730046"/>
              <a:gd name="connsiteY786" fmla="*/ 2096448 h 3086390"/>
              <a:gd name="connsiteX787" fmla="*/ 1702682 w 2730046"/>
              <a:gd name="connsiteY787" fmla="*/ 2099602 h 3086390"/>
              <a:gd name="connsiteX788" fmla="*/ 1652144 w 2730046"/>
              <a:gd name="connsiteY788" fmla="*/ 2109769 h 3086390"/>
              <a:gd name="connsiteX789" fmla="*/ 1638668 w 2730046"/>
              <a:gd name="connsiteY789" fmla="*/ 2113985 h 3086390"/>
              <a:gd name="connsiteX790" fmla="*/ 1628948 w 2730046"/>
              <a:gd name="connsiteY790" fmla="*/ 2117315 h 3086390"/>
              <a:gd name="connsiteX791" fmla="*/ 1616673 w 2730046"/>
              <a:gd name="connsiteY791" fmla="*/ 2122034 h 3086390"/>
              <a:gd name="connsiteX792" fmla="*/ 1603034 w 2730046"/>
              <a:gd name="connsiteY792" fmla="*/ 2127107 h 3086390"/>
              <a:gd name="connsiteX793" fmla="*/ 1583440 w 2730046"/>
              <a:gd name="connsiteY793" fmla="*/ 2135991 h 3086390"/>
              <a:gd name="connsiteX794" fmla="*/ 1554853 w 2730046"/>
              <a:gd name="connsiteY794" fmla="*/ 2153501 h 3086390"/>
              <a:gd name="connsiteX795" fmla="*/ 1536191 w 2730046"/>
              <a:gd name="connsiteY795" fmla="*/ 2165830 h 3086390"/>
              <a:gd name="connsiteX796" fmla="*/ 1537830 w 2730046"/>
              <a:gd name="connsiteY796" fmla="*/ 2163048 h 3086390"/>
              <a:gd name="connsiteX797" fmla="*/ 1553384 w 2730046"/>
              <a:gd name="connsiteY797" fmla="*/ 2099984 h 3086390"/>
              <a:gd name="connsiteX798" fmla="*/ 1555540 w 2730046"/>
              <a:gd name="connsiteY798" fmla="*/ 2071234 h 3086390"/>
              <a:gd name="connsiteX799" fmla="*/ 1562047 w 2730046"/>
              <a:gd name="connsiteY799" fmla="*/ 2051513 h 3086390"/>
              <a:gd name="connsiteX800" fmla="*/ 1560088 w 2730046"/>
              <a:gd name="connsiteY800" fmla="*/ 1980213 h 3086390"/>
              <a:gd name="connsiteX801" fmla="*/ 1556411 w 2730046"/>
              <a:gd name="connsiteY801" fmla="*/ 1969811 h 3086390"/>
              <a:gd name="connsiteX802" fmla="*/ 1548627 w 2730046"/>
              <a:gd name="connsiteY802" fmla="*/ 1959272 h 3086390"/>
              <a:gd name="connsiteX803" fmla="*/ 1526582 w 2730046"/>
              <a:gd name="connsiteY803" fmla="*/ 1919949 h 3086390"/>
              <a:gd name="connsiteX804" fmla="*/ 1495021 w 2730046"/>
              <a:gd name="connsiteY804" fmla="*/ 1784762 h 3086390"/>
              <a:gd name="connsiteX805" fmla="*/ 1478537 w 2730046"/>
              <a:gd name="connsiteY805" fmla="*/ 1714780 h 3086390"/>
              <a:gd name="connsiteX806" fmla="*/ 1475303 w 2730046"/>
              <a:gd name="connsiteY806" fmla="*/ 1695994 h 3086390"/>
              <a:gd name="connsiteX807" fmla="*/ 1468738 w 2730046"/>
              <a:gd name="connsiteY807" fmla="*/ 1667317 h 3086390"/>
              <a:gd name="connsiteX808" fmla="*/ 1461385 w 2730046"/>
              <a:gd name="connsiteY808" fmla="*/ 1646855 h 3086390"/>
              <a:gd name="connsiteX809" fmla="*/ 1455972 w 2730046"/>
              <a:gd name="connsiteY809" fmla="*/ 1633390 h 3086390"/>
              <a:gd name="connsiteX810" fmla="*/ 1452676 w 2730046"/>
              <a:gd name="connsiteY810" fmla="*/ 1627773 h 3086390"/>
              <a:gd name="connsiteX811" fmla="*/ 1448162 w 2730046"/>
              <a:gd name="connsiteY811" fmla="*/ 1619601 h 3086390"/>
              <a:gd name="connsiteX812" fmla="*/ 1444739 w 2730046"/>
              <a:gd name="connsiteY812" fmla="*/ 1598594 h 3086390"/>
              <a:gd name="connsiteX813" fmla="*/ 1411241 w 2730046"/>
              <a:gd name="connsiteY813" fmla="*/ 1518663 h 3086390"/>
              <a:gd name="connsiteX814" fmla="*/ 1395067 w 2730046"/>
              <a:gd name="connsiteY814" fmla="*/ 1506825 h 3086390"/>
              <a:gd name="connsiteX815" fmla="*/ 1378574 w 2730046"/>
              <a:gd name="connsiteY815" fmla="*/ 1497727 h 3086390"/>
              <a:gd name="connsiteX816" fmla="*/ 1369362 w 2730046"/>
              <a:gd name="connsiteY816" fmla="*/ 1479846 h 3086390"/>
              <a:gd name="connsiteX817" fmla="*/ 1360867 w 2730046"/>
              <a:gd name="connsiteY817" fmla="*/ 1424676 h 3086390"/>
              <a:gd name="connsiteX818" fmla="*/ 1360421 w 2730046"/>
              <a:gd name="connsiteY818" fmla="*/ 1370808 h 3086390"/>
              <a:gd name="connsiteX819" fmla="*/ 1367318 w 2730046"/>
              <a:gd name="connsiteY819" fmla="*/ 1356899 h 3086390"/>
              <a:gd name="connsiteX820" fmla="*/ 1374045 w 2730046"/>
              <a:gd name="connsiteY820" fmla="*/ 1343162 h 3086390"/>
              <a:gd name="connsiteX821" fmla="*/ 1391526 w 2730046"/>
              <a:gd name="connsiteY821" fmla="*/ 1285725 h 3086390"/>
              <a:gd name="connsiteX822" fmla="*/ 1394791 w 2730046"/>
              <a:gd name="connsiteY822" fmla="*/ 1266885 h 3086390"/>
              <a:gd name="connsiteX823" fmla="*/ 1399081 w 2730046"/>
              <a:gd name="connsiteY823" fmla="*/ 1248037 h 3086390"/>
              <a:gd name="connsiteX824" fmla="*/ 1403051 w 2730046"/>
              <a:gd name="connsiteY824" fmla="*/ 1231758 h 3086390"/>
              <a:gd name="connsiteX825" fmla="*/ 1406892 w 2730046"/>
              <a:gd name="connsiteY825" fmla="*/ 1220610 h 3086390"/>
              <a:gd name="connsiteX826" fmla="*/ 1419592 w 2730046"/>
              <a:gd name="connsiteY826" fmla="*/ 1164067 h 3086390"/>
              <a:gd name="connsiteX827" fmla="*/ 1424696 w 2730046"/>
              <a:gd name="connsiteY827" fmla="*/ 1140082 h 3086390"/>
              <a:gd name="connsiteX828" fmla="*/ 1434635 w 2730046"/>
              <a:gd name="connsiteY828" fmla="*/ 1101178 h 3086390"/>
              <a:gd name="connsiteX829" fmla="*/ 1443260 w 2730046"/>
              <a:gd name="connsiteY829" fmla="*/ 1089478 h 3086390"/>
              <a:gd name="connsiteX830" fmla="*/ 1455160 w 2730046"/>
              <a:gd name="connsiteY830" fmla="*/ 1080828 h 3086390"/>
              <a:gd name="connsiteX831" fmla="*/ 1480310 w 2730046"/>
              <a:gd name="connsiteY831" fmla="*/ 1061465 h 3086390"/>
              <a:gd name="connsiteX832" fmla="*/ 1488790 w 2730046"/>
              <a:gd name="connsiteY832" fmla="*/ 1052844 h 3086390"/>
              <a:gd name="connsiteX833" fmla="*/ 1496923 w 2730046"/>
              <a:gd name="connsiteY833" fmla="*/ 1043713 h 3086390"/>
              <a:gd name="connsiteX834" fmla="*/ 1507426 w 2730046"/>
              <a:gd name="connsiteY834" fmla="*/ 1031483 h 3086390"/>
              <a:gd name="connsiteX835" fmla="*/ 1546209 w 2730046"/>
              <a:gd name="connsiteY835" fmla="*/ 985500 h 3086390"/>
              <a:gd name="connsiteX836" fmla="*/ 1548234 w 2730046"/>
              <a:gd name="connsiteY836" fmla="*/ 982233 h 3086390"/>
              <a:gd name="connsiteX837" fmla="*/ 1553300 w 2730046"/>
              <a:gd name="connsiteY837" fmla="*/ 974495 h 3086390"/>
              <a:gd name="connsiteX838" fmla="*/ 1558370 w 2730046"/>
              <a:gd name="connsiteY838" fmla="*/ 967099 h 3086390"/>
              <a:gd name="connsiteX839" fmla="*/ 1562793 w 2730046"/>
              <a:gd name="connsiteY839" fmla="*/ 964327 h 3086390"/>
              <a:gd name="connsiteX840" fmla="*/ 1571981 w 2730046"/>
              <a:gd name="connsiteY840" fmla="*/ 958607 h 3086390"/>
              <a:gd name="connsiteX841" fmla="*/ 1588105 w 2730046"/>
              <a:gd name="connsiteY841" fmla="*/ 943766 h 3086390"/>
              <a:gd name="connsiteX842" fmla="*/ 1611633 w 2730046"/>
              <a:gd name="connsiteY842" fmla="*/ 914326 h 3086390"/>
              <a:gd name="connsiteX843" fmla="*/ 1620062 w 2730046"/>
              <a:gd name="connsiteY843" fmla="*/ 899549 h 3086390"/>
              <a:gd name="connsiteX844" fmla="*/ 1644355 w 2730046"/>
              <a:gd name="connsiteY844" fmla="*/ 879851 h 3086390"/>
              <a:gd name="connsiteX845" fmla="*/ 1648264 w 2730046"/>
              <a:gd name="connsiteY845" fmla="*/ 876911 h 3086390"/>
              <a:gd name="connsiteX846" fmla="*/ 1669631 w 2730046"/>
              <a:gd name="connsiteY846" fmla="*/ 855015 h 3086390"/>
              <a:gd name="connsiteX847" fmla="*/ 1673555 w 2730046"/>
              <a:gd name="connsiteY847" fmla="*/ 812569 h 3086390"/>
              <a:gd name="connsiteX848" fmla="*/ 1675641 w 2730046"/>
              <a:gd name="connsiteY848" fmla="*/ 775270 h 3086390"/>
              <a:gd name="connsiteX849" fmla="*/ 1676569 w 2730046"/>
              <a:gd name="connsiteY849" fmla="*/ 763462 h 3086390"/>
              <a:gd name="connsiteX850" fmla="*/ 1673783 w 2730046"/>
              <a:gd name="connsiteY850" fmla="*/ 757499 h 3086390"/>
              <a:gd name="connsiteX851" fmla="*/ 1666727 w 2730046"/>
              <a:gd name="connsiteY851" fmla="*/ 752429 h 3086390"/>
              <a:gd name="connsiteX852" fmla="*/ 1666045 w 2730046"/>
              <a:gd name="connsiteY852" fmla="*/ 752432 h 3086390"/>
              <a:gd name="connsiteX853" fmla="*/ 1665899 w 2730046"/>
              <a:gd name="connsiteY853" fmla="*/ 752432 h 3086390"/>
              <a:gd name="connsiteX854" fmla="*/ 1654017 w 2730046"/>
              <a:gd name="connsiteY854" fmla="*/ 745520 h 3086390"/>
              <a:gd name="connsiteX855" fmla="*/ 1655686 w 2730046"/>
              <a:gd name="connsiteY855" fmla="*/ 740546 h 3086390"/>
              <a:gd name="connsiteX856" fmla="*/ 1636951 w 2730046"/>
              <a:gd name="connsiteY856" fmla="*/ 708550 h 3086390"/>
              <a:gd name="connsiteX857" fmla="*/ 1608268 w 2730046"/>
              <a:gd name="connsiteY857" fmla="*/ 693737 h 3086390"/>
              <a:gd name="connsiteX858" fmla="*/ 1602242 w 2730046"/>
              <a:gd name="connsiteY858" fmla="*/ 688999 h 3086390"/>
              <a:gd name="connsiteX859" fmla="*/ 1591711 w 2730046"/>
              <a:gd name="connsiteY859" fmla="*/ 676943 h 3086390"/>
              <a:gd name="connsiteX860" fmla="*/ 1587527 w 2730046"/>
              <a:gd name="connsiteY860" fmla="*/ 676330 h 3086390"/>
              <a:gd name="connsiteX861" fmla="*/ 1573623 w 2730046"/>
              <a:gd name="connsiteY861" fmla="*/ 681881 h 3086390"/>
              <a:gd name="connsiteX862" fmla="*/ 1557984 w 2730046"/>
              <a:gd name="connsiteY862" fmla="*/ 713992 h 3086390"/>
              <a:gd name="connsiteX863" fmla="*/ 1547732 w 2730046"/>
              <a:gd name="connsiteY863" fmla="*/ 735797 h 3086390"/>
              <a:gd name="connsiteX864" fmla="*/ 1543699 w 2730046"/>
              <a:gd name="connsiteY864" fmla="*/ 744381 h 3086390"/>
              <a:gd name="connsiteX865" fmla="*/ 1538572 w 2730046"/>
              <a:gd name="connsiteY865" fmla="*/ 765459 h 3086390"/>
              <a:gd name="connsiteX866" fmla="*/ 1537918 w 2730046"/>
              <a:gd name="connsiteY866" fmla="*/ 831136 h 3086390"/>
              <a:gd name="connsiteX867" fmla="*/ 1540744 w 2730046"/>
              <a:gd name="connsiteY867" fmla="*/ 841888 h 3086390"/>
              <a:gd name="connsiteX868" fmla="*/ 1533652 w 2730046"/>
              <a:gd name="connsiteY868" fmla="*/ 852891 h 3086390"/>
              <a:gd name="connsiteX869" fmla="*/ 1500559 w 2730046"/>
              <a:gd name="connsiteY869" fmla="*/ 883778 h 3086390"/>
              <a:gd name="connsiteX870" fmla="*/ 1493590 w 2730046"/>
              <a:gd name="connsiteY870" fmla="*/ 888966 h 3086390"/>
              <a:gd name="connsiteX871" fmla="*/ 1483058 w 2730046"/>
              <a:gd name="connsiteY871" fmla="*/ 897605 h 3086390"/>
              <a:gd name="connsiteX872" fmla="*/ 1477442 w 2730046"/>
              <a:gd name="connsiteY872" fmla="*/ 900900 h 3086390"/>
              <a:gd name="connsiteX873" fmla="*/ 1478430 w 2730046"/>
              <a:gd name="connsiteY873" fmla="*/ 896275 h 3086390"/>
              <a:gd name="connsiteX874" fmla="*/ 1483398 w 2730046"/>
              <a:gd name="connsiteY874" fmla="*/ 876737 h 3086390"/>
              <a:gd name="connsiteX875" fmla="*/ 1487351 w 2730046"/>
              <a:gd name="connsiteY875" fmla="*/ 858405 h 3086390"/>
              <a:gd name="connsiteX876" fmla="*/ 1488830 w 2730046"/>
              <a:gd name="connsiteY876" fmla="*/ 851039 h 3086390"/>
              <a:gd name="connsiteX877" fmla="*/ 1504918 w 2730046"/>
              <a:gd name="connsiteY877" fmla="*/ 790536 h 3086390"/>
              <a:gd name="connsiteX878" fmla="*/ 1507241 w 2730046"/>
              <a:gd name="connsiteY878" fmla="*/ 781966 h 3086390"/>
              <a:gd name="connsiteX879" fmla="*/ 1509400 w 2730046"/>
              <a:gd name="connsiteY879" fmla="*/ 774251 h 3086390"/>
              <a:gd name="connsiteX880" fmla="*/ 1512023 w 2730046"/>
              <a:gd name="connsiteY880" fmla="*/ 760548 h 3086390"/>
              <a:gd name="connsiteX881" fmla="*/ 1514484 w 2730046"/>
              <a:gd name="connsiteY881" fmla="*/ 706656 h 3086390"/>
              <a:gd name="connsiteX882" fmla="*/ 1507983 w 2730046"/>
              <a:gd name="connsiteY882" fmla="*/ 623765 h 3086390"/>
              <a:gd name="connsiteX883" fmla="*/ 1492124 w 2730046"/>
              <a:gd name="connsiteY883" fmla="*/ 587982 h 3086390"/>
              <a:gd name="connsiteX884" fmla="*/ 1474744 w 2730046"/>
              <a:gd name="connsiteY884" fmla="*/ 554435 h 3086390"/>
              <a:gd name="connsiteX885" fmla="*/ 1450305 w 2730046"/>
              <a:gd name="connsiteY885" fmla="*/ 515132 h 3086390"/>
              <a:gd name="connsiteX886" fmla="*/ 1445097 w 2730046"/>
              <a:gd name="connsiteY886" fmla="*/ 505768 h 3086390"/>
              <a:gd name="connsiteX887" fmla="*/ 1452876 w 2730046"/>
              <a:gd name="connsiteY887" fmla="*/ 495101 h 3086390"/>
              <a:gd name="connsiteX888" fmla="*/ 1467756 w 2730046"/>
              <a:gd name="connsiteY888" fmla="*/ 474626 h 3086390"/>
              <a:gd name="connsiteX889" fmla="*/ 1481303 w 2730046"/>
              <a:gd name="connsiteY889" fmla="*/ 458438 h 3086390"/>
              <a:gd name="connsiteX890" fmla="*/ 1494342 w 2730046"/>
              <a:gd name="connsiteY890" fmla="*/ 442767 h 3086390"/>
              <a:gd name="connsiteX891" fmla="*/ 1520207 w 2730046"/>
              <a:gd name="connsiteY891" fmla="*/ 426990 h 3086390"/>
              <a:gd name="connsiteX892" fmla="*/ 1567818 w 2730046"/>
              <a:gd name="connsiteY892" fmla="*/ 414454 h 3086390"/>
              <a:gd name="connsiteX893" fmla="*/ 1590764 w 2730046"/>
              <a:gd name="connsiteY893" fmla="*/ 397332 h 3086390"/>
              <a:gd name="connsiteX894" fmla="*/ 1587477 w 2730046"/>
              <a:gd name="connsiteY894" fmla="*/ 372219 h 3086390"/>
              <a:gd name="connsiteX895" fmla="*/ 1586648 w 2730046"/>
              <a:gd name="connsiteY895" fmla="*/ 354611 h 3086390"/>
              <a:gd name="connsiteX896" fmla="*/ 1589179 w 2730046"/>
              <a:gd name="connsiteY896" fmla="*/ 350486 h 3086390"/>
              <a:gd name="connsiteX897" fmla="*/ 1593403 w 2730046"/>
              <a:gd name="connsiteY897" fmla="*/ 344294 h 3086390"/>
              <a:gd name="connsiteX898" fmla="*/ 1597628 w 2730046"/>
              <a:gd name="connsiteY898" fmla="*/ 338273 h 3086390"/>
              <a:gd name="connsiteX899" fmla="*/ 1580564 w 2730046"/>
              <a:gd name="connsiteY899" fmla="*/ 322168 h 3086390"/>
              <a:gd name="connsiteX900" fmla="*/ 1584284 w 2730046"/>
              <a:gd name="connsiteY900" fmla="*/ 317006 h 3086390"/>
              <a:gd name="connsiteX901" fmla="*/ 1598379 w 2730046"/>
              <a:gd name="connsiteY901" fmla="*/ 304918 h 3086390"/>
              <a:gd name="connsiteX902" fmla="*/ 1594722 w 2730046"/>
              <a:gd name="connsiteY902" fmla="*/ 297082 h 3086390"/>
              <a:gd name="connsiteX903" fmla="*/ 1592107 w 2730046"/>
              <a:gd name="connsiteY903" fmla="*/ 291117 h 3086390"/>
              <a:gd name="connsiteX904" fmla="*/ 1601315 w 2730046"/>
              <a:gd name="connsiteY904" fmla="*/ 287792 h 3086390"/>
              <a:gd name="connsiteX905" fmla="*/ 1617850 w 2730046"/>
              <a:gd name="connsiteY905" fmla="*/ 281327 h 3086390"/>
              <a:gd name="connsiteX906" fmla="*/ 1612455 w 2730046"/>
              <a:gd name="connsiteY906" fmla="*/ 249391 h 3086390"/>
              <a:gd name="connsiteX907" fmla="*/ 1593100 w 2730046"/>
              <a:gd name="connsiteY907" fmla="*/ 225095 h 3086390"/>
              <a:gd name="connsiteX908" fmla="*/ 1576516 w 2730046"/>
              <a:gd name="connsiteY908" fmla="*/ 205052 h 3086390"/>
              <a:gd name="connsiteX909" fmla="*/ 1575361 w 2730046"/>
              <a:gd name="connsiteY909" fmla="*/ 189499 h 3086390"/>
              <a:gd name="connsiteX910" fmla="*/ 1572985 w 2730046"/>
              <a:gd name="connsiteY910" fmla="*/ 171048 h 3086390"/>
              <a:gd name="connsiteX911" fmla="*/ 1573910 w 2730046"/>
              <a:gd name="connsiteY911" fmla="*/ 158898 h 3086390"/>
              <a:gd name="connsiteX912" fmla="*/ 1558999 w 2730046"/>
              <a:gd name="connsiteY912" fmla="*/ 113701 h 3086390"/>
              <a:gd name="connsiteX913" fmla="*/ 1544733 w 2730046"/>
              <a:gd name="connsiteY913" fmla="*/ 84404 h 3086390"/>
              <a:gd name="connsiteX914" fmla="*/ 1551629 w 2730046"/>
              <a:gd name="connsiteY914" fmla="*/ 70322 h 3086390"/>
              <a:gd name="connsiteX915" fmla="*/ 1555978 w 2730046"/>
              <a:gd name="connsiteY915" fmla="*/ 58657 h 3086390"/>
              <a:gd name="connsiteX916" fmla="*/ 1536885 w 2730046"/>
              <a:gd name="connsiteY916" fmla="*/ 24611 h 3086390"/>
              <a:gd name="connsiteX917" fmla="*/ 1528462 w 2730046"/>
              <a:gd name="connsiteY917" fmla="*/ 19550 h 3086390"/>
              <a:gd name="connsiteX918" fmla="*/ 1517951 w 2730046"/>
              <a:gd name="connsiteY918" fmla="*/ 16559 h 3086390"/>
              <a:gd name="connsiteX919" fmla="*/ 1517834 w 2730046"/>
              <a:gd name="connsiteY919" fmla="*/ 16559 h 3086390"/>
              <a:gd name="connsiteX920" fmla="*/ 1517657 w 2730046"/>
              <a:gd name="connsiteY920" fmla="*/ 16560 h 3086390"/>
              <a:gd name="connsiteX921" fmla="*/ 1502564 w 2730046"/>
              <a:gd name="connsiteY921" fmla="*/ 10529 h 3086390"/>
              <a:gd name="connsiteX922" fmla="*/ 1485905 w 2730046"/>
              <a:gd name="connsiteY922" fmla="*/ 2116 h 3086390"/>
              <a:gd name="connsiteX923" fmla="*/ 1469160 w 2730046"/>
              <a:gd name="connsiteY923" fmla="*/ 0 h 3086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</a:cxnLst>
            <a:rect l="l" t="t" r="r" b="b"/>
            <a:pathLst>
              <a:path w="2730046" h="3086390">
                <a:moveTo>
                  <a:pt x="962027" y="726086"/>
                </a:moveTo>
                <a:cubicBezTo>
                  <a:pt x="962588" y="726086"/>
                  <a:pt x="963398" y="726249"/>
                  <a:pt x="964305" y="726603"/>
                </a:cubicBezTo>
                <a:cubicBezTo>
                  <a:pt x="972026" y="729618"/>
                  <a:pt x="1005069" y="733962"/>
                  <a:pt x="1026453" y="734811"/>
                </a:cubicBezTo>
                <a:lnTo>
                  <a:pt x="1050233" y="735811"/>
                </a:lnTo>
                <a:lnTo>
                  <a:pt x="1050504" y="768474"/>
                </a:lnTo>
                <a:cubicBezTo>
                  <a:pt x="1050652" y="786430"/>
                  <a:pt x="1051515" y="807971"/>
                  <a:pt x="1052612" y="816513"/>
                </a:cubicBezTo>
                <a:cubicBezTo>
                  <a:pt x="1055205" y="840606"/>
                  <a:pt x="1056371" y="919437"/>
                  <a:pt x="1054167" y="921678"/>
                </a:cubicBezTo>
                <a:cubicBezTo>
                  <a:pt x="1053649" y="922205"/>
                  <a:pt x="1053227" y="922474"/>
                  <a:pt x="1052862" y="922474"/>
                </a:cubicBezTo>
                <a:cubicBezTo>
                  <a:pt x="1052150" y="922474"/>
                  <a:pt x="1051651" y="921452"/>
                  <a:pt x="1051069" y="919310"/>
                </a:cubicBezTo>
                <a:cubicBezTo>
                  <a:pt x="1050537" y="916926"/>
                  <a:pt x="1048818" y="914893"/>
                  <a:pt x="1047452" y="914893"/>
                </a:cubicBezTo>
                <a:lnTo>
                  <a:pt x="1047427" y="914893"/>
                </a:lnTo>
                <a:cubicBezTo>
                  <a:pt x="1046059" y="914893"/>
                  <a:pt x="1044003" y="913205"/>
                  <a:pt x="1042963" y="911168"/>
                </a:cubicBezTo>
                <a:cubicBezTo>
                  <a:pt x="1041920" y="909124"/>
                  <a:pt x="1040189" y="906573"/>
                  <a:pt x="1039498" y="905724"/>
                </a:cubicBezTo>
                <a:cubicBezTo>
                  <a:pt x="1035526" y="901139"/>
                  <a:pt x="1028074" y="889230"/>
                  <a:pt x="1022340" y="878331"/>
                </a:cubicBezTo>
                <a:cubicBezTo>
                  <a:pt x="1018865" y="871690"/>
                  <a:pt x="1014697" y="864029"/>
                  <a:pt x="1013135" y="861306"/>
                </a:cubicBezTo>
                <a:cubicBezTo>
                  <a:pt x="1010182" y="855857"/>
                  <a:pt x="1003216" y="840694"/>
                  <a:pt x="1000069" y="832340"/>
                </a:cubicBezTo>
                <a:cubicBezTo>
                  <a:pt x="998847" y="829443"/>
                  <a:pt x="996379" y="820571"/>
                  <a:pt x="994603" y="812547"/>
                </a:cubicBezTo>
                <a:cubicBezTo>
                  <a:pt x="992655" y="804525"/>
                  <a:pt x="988274" y="791734"/>
                  <a:pt x="985135" y="784407"/>
                </a:cubicBezTo>
                <a:cubicBezTo>
                  <a:pt x="981825" y="777081"/>
                  <a:pt x="975718" y="762423"/>
                  <a:pt x="971699" y="752195"/>
                </a:cubicBezTo>
                <a:cubicBezTo>
                  <a:pt x="967680" y="741796"/>
                  <a:pt x="963666" y="732081"/>
                  <a:pt x="962798" y="730549"/>
                </a:cubicBezTo>
                <a:cubicBezTo>
                  <a:pt x="961929" y="728846"/>
                  <a:pt x="961229" y="726971"/>
                  <a:pt x="961225" y="726458"/>
                </a:cubicBezTo>
                <a:cubicBezTo>
                  <a:pt x="961223" y="726216"/>
                  <a:pt x="961526" y="726086"/>
                  <a:pt x="962027" y="726086"/>
                </a:cubicBezTo>
                <a:close/>
                <a:moveTo>
                  <a:pt x="2583918" y="2785161"/>
                </a:moveTo>
                <a:cubicBezTo>
                  <a:pt x="2584903" y="2785161"/>
                  <a:pt x="2586155" y="2785846"/>
                  <a:pt x="2586908" y="2787139"/>
                </a:cubicBezTo>
                <a:cubicBezTo>
                  <a:pt x="2588814" y="2790031"/>
                  <a:pt x="2579131" y="2797978"/>
                  <a:pt x="2569583" y="2801478"/>
                </a:cubicBezTo>
                <a:cubicBezTo>
                  <a:pt x="2564979" y="2803055"/>
                  <a:pt x="2557477" y="2805854"/>
                  <a:pt x="2553046" y="2807771"/>
                </a:cubicBezTo>
                <a:lnTo>
                  <a:pt x="2544694" y="2811090"/>
                </a:lnTo>
                <a:lnTo>
                  <a:pt x="2549604" y="2805063"/>
                </a:lnTo>
                <a:cubicBezTo>
                  <a:pt x="2552143" y="2801964"/>
                  <a:pt x="2555878" y="2798684"/>
                  <a:pt x="2557755" y="2798156"/>
                </a:cubicBezTo>
                <a:cubicBezTo>
                  <a:pt x="2559631" y="2797456"/>
                  <a:pt x="2562863" y="2795377"/>
                  <a:pt x="2564899" y="2793479"/>
                </a:cubicBezTo>
                <a:cubicBezTo>
                  <a:pt x="2566765" y="2791582"/>
                  <a:pt x="2571537" y="2789661"/>
                  <a:pt x="2575467" y="2789116"/>
                </a:cubicBezTo>
                <a:cubicBezTo>
                  <a:pt x="2579396" y="2788570"/>
                  <a:pt x="2582464" y="2787347"/>
                  <a:pt x="2582458" y="2786663"/>
                </a:cubicBezTo>
                <a:cubicBezTo>
                  <a:pt x="2582450" y="2785647"/>
                  <a:pt x="2583089" y="2785161"/>
                  <a:pt x="2583918" y="2785161"/>
                </a:cubicBezTo>
                <a:close/>
                <a:moveTo>
                  <a:pt x="1532606" y="2850418"/>
                </a:moveTo>
                <a:cubicBezTo>
                  <a:pt x="1533618" y="2850418"/>
                  <a:pt x="1534830" y="2850465"/>
                  <a:pt x="1536169" y="2850565"/>
                </a:cubicBezTo>
                <a:cubicBezTo>
                  <a:pt x="1540447" y="2850872"/>
                  <a:pt x="1544046" y="2851868"/>
                  <a:pt x="1544399" y="2853062"/>
                </a:cubicBezTo>
                <a:cubicBezTo>
                  <a:pt x="1544691" y="2853823"/>
                  <a:pt x="1544289" y="2854217"/>
                  <a:pt x="1542925" y="2854217"/>
                </a:cubicBezTo>
                <a:cubicBezTo>
                  <a:pt x="1541844" y="2854217"/>
                  <a:pt x="1540157" y="2853969"/>
                  <a:pt x="1537732" y="2853460"/>
                </a:cubicBezTo>
                <a:cubicBezTo>
                  <a:pt x="1533790" y="2852466"/>
                  <a:pt x="1530019" y="2851472"/>
                  <a:pt x="1529502" y="2850963"/>
                </a:cubicBezTo>
                <a:cubicBezTo>
                  <a:pt x="1529269" y="2850619"/>
                  <a:pt x="1530513" y="2850418"/>
                  <a:pt x="1532606" y="2850418"/>
                </a:cubicBezTo>
                <a:close/>
                <a:moveTo>
                  <a:pt x="1469160" y="0"/>
                </a:moveTo>
                <a:cubicBezTo>
                  <a:pt x="1464109" y="0"/>
                  <a:pt x="1459710" y="598"/>
                  <a:pt x="1457684" y="1837"/>
                </a:cubicBezTo>
                <a:cubicBezTo>
                  <a:pt x="1455981" y="2706"/>
                  <a:pt x="1454637" y="5625"/>
                  <a:pt x="1454657" y="8019"/>
                </a:cubicBezTo>
                <a:lnTo>
                  <a:pt x="1454694" y="12465"/>
                </a:lnTo>
                <a:lnTo>
                  <a:pt x="1443226" y="11363"/>
                </a:lnTo>
                <a:cubicBezTo>
                  <a:pt x="1436724" y="10904"/>
                  <a:pt x="1427823" y="9951"/>
                  <a:pt x="1423028" y="9136"/>
                </a:cubicBezTo>
                <a:cubicBezTo>
                  <a:pt x="1421158" y="8875"/>
                  <a:pt x="1418841" y="8757"/>
                  <a:pt x="1416463" y="8757"/>
                </a:cubicBezTo>
                <a:cubicBezTo>
                  <a:pt x="1412961" y="8757"/>
                  <a:pt x="1409326" y="9012"/>
                  <a:pt x="1406783" y="9442"/>
                </a:cubicBezTo>
                <a:cubicBezTo>
                  <a:pt x="1402515" y="10332"/>
                  <a:pt x="1384056" y="11681"/>
                  <a:pt x="1365764" y="12517"/>
                </a:cubicBezTo>
                <a:cubicBezTo>
                  <a:pt x="1323708" y="14404"/>
                  <a:pt x="1308350" y="18466"/>
                  <a:pt x="1295793" y="30370"/>
                </a:cubicBezTo>
                <a:cubicBezTo>
                  <a:pt x="1292568" y="33304"/>
                  <a:pt x="1285436" y="39519"/>
                  <a:pt x="1280000" y="43840"/>
                </a:cubicBezTo>
                <a:cubicBezTo>
                  <a:pt x="1260461" y="59394"/>
                  <a:pt x="1244070" y="83301"/>
                  <a:pt x="1235726" y="108339"/>
                </a:cubicBezTo>
                <a:cubicBezTo>
                  <a:pt x="1234224" y="112798"/>
                  <a:pt x="1231194" y="118638"/>
                  <a:pt x="1229163" y="121220"/>
                </a:cubicBezTo>
                <a:cubicBezTo>
                  <a:pt x="1227132" y="123802"/>
                  <a:pt x="1223089" y="131190"/>
                  <a:pt x="1220408" y="137882"/>
                </a:cubicBezTo>
                <a:lnTo>
                  <a:pt x="1215548" y="149894"/>
                </a:lnTo>
                <a:lnTo>
                  <a:pt x="1216117" y="197945"/>
                </a:lnTo>
                <a:cubicBezTo>
                  <a:pt x="1216513" y="245828"/>
                  <a:pt x="1218191" y="262575"/>
                  <a:pt x="1223628" y="278947"/>
                </a:cubicBezTo>
                <a:cubicBezTo>
                  <a:pt x="1225032" y="283211"/>
                  <a:pt x="1226104" y="288846"/>
                  <a:pt x="1226128" y="291753"/>
                </a:cubicBezTo>
                <a:cubicBezTo>
                  <a:pt x="1226379" y="301323"/>
                  <a:pt x="1238063" y="330103"/>
                  <a:pt x="1241832" y="330103"/>
                </a:cubicBezTo>
                <a:lnTo>
                  <a:pt x="1241847" y="330103"/>
                </a:lnTo>
                <a:cubicBezTo>
                  <a:pt x="1242868" y="330103"/>
                  <a:pt x="1243561" y="331633"/>
                  <a:pt x="1243577" y="333680"/>
                </a:cubicBezTo>
                <a:cubicBezTo>
                  <a:pt x="1243620" y="338810"/>
                  <a:pt x="1248889" y="355527"/>
                  <a:pt x="1250779" y="356537"/>
                </a:cubicBezTo>
                <a:cubicBezTo>
                  <a:pt x="1251639" y="357214"/>
                  <a:pt x="1252356" y="361141"/>
                  <a:pt x="1252393" y="365587"/>
                </a:cubicBezTo>
                <a:cubicBezTo>
                  <a:pt x="1252457" y="373283"/>
                  <a:pt x="1252119" y="373799"/>
                  <a:pt x="1243787" y="379682"/>
                </a:cubicBezTo>
                <a:cubicBezTo>
                  <a:pt x="1232055" y="387818"/>
                  <a:pt x="1228333" y="392809"/>
                  <a:pt x="1222135" y="408423"/>
                </a:cubicBezTo>
                <a:cubicBezTo>
                  <a:pt x="1219289" y="415800"/>
                  <a:pt x="1216100" y="423180"/>
                  <a:pt x="1215258" y="424726"/>
                </a:cubicBezTo>
                <a:cubicBezTo>
                  <a:pt x="1214246" y="426445"/>
                  <a:pt x="1213582" y="428845"/>
                  <a:pt x="1213595" y="430384"/>
                </a:cubicBezTo>
                <a:cubicBezTo>
                  <a:pt x="1213606" y="431752"/>
                  <a:pt x="1210926" y="438615"/>
                  <a:pt x="1207735" y="445653"/>
                </a:cubicBezTo>
                <a:cubicBezTo>
                  <a:pt x="1204545" y="452691"/>
                  <a:pt x="1201865" y="459554"/>
                  <a:pt x="1201876" y="460923"/>
                </a:cubicBezTo>
                <a:cubicBezTo>
                  <a:pt x="1201887" y="462291"/>
                  <a:pt x="1197502" y="469681"/>
                  <a:pt x="1192264" y="477420"/>
                </a:cubicBezTo>
                <a:cubicBezTo>
                  <a:pt x="1183645" y="489805"/>
                  <a:pt x="1181777" y="491360"/>
                  <a:pt x="1177159" y="491398"/>
                </a:cubicBezTo>
                <a:cubicBezTo>
                  <a:pt x="1170832" y="491450"/>
                  <a:pt x="1153263" y="497068"/>
                  <a:pt x="1144409" y="501759"/>
                </a:cubicBezTo>
                <a:cubicBezTo>
                  <a:pt x="1140832" y="503499"/>
                  <a:pt x="1125336" y="511494"/>
                  <a:pt x="1109666" y="519320"/>
                </a:cubicBezTo>
                <a:cubicBezTo>
                  <a:pt x="1081224" y="533579"/>
                  <a:pt x="1081053" y="533581"/>
                  <a:pt x="1060211" y="536319"/>
                </a:cubicBezTo>
                <a:cubicBezTo>
                  <a:pt x="1003491" y="543458"/>
                  <a:pt x="987951" y="546152"/>
                  <a:pt x="967655" y="552819"/>
                </a:cubicBezTo>
                <a:cubicBezTo>
                  <a:pt x="935932" y="563342"/>
                  <a:pt x="929449" y="565278"/>
                  <a:pt x="926884" y="565299"/>
                </a:cubicBezTo>
                <a:cubicBezTo>
                  <a:pt x="925516" y="565310"/>
                  <a:pt x="913744" y="568828"/>
                  <a:pt x="900782" y="573040"/>
                </a:cubicBezTo>
                <a:cubicBezTo>
                  <a:pt x="887648" y="577253"/>
                  <a:pt x="869740" y="583215"/>
                  <a:pt x="860870" y="586025"/>
                </a:cubicBezTo>
                <a:cubicBezTo>
                  <a:pt x="832216" y="595327"/>
                  <a:pt x="817553" y="600749"/>
                  <a:pt x="808866" y="604926"/>
                </a:cubicBezTo>
                <a:cubicBezTo>
                  <a:pt x="804096" y="607189"/>
                  <a:pt x="799152" y="609111"/>
                  <a:pt x="797784" y="609122"/>
                </a:cubicBezTo>
                <a:cubicBezTo>
                  <a:pt x="796416" y="609134"/>
                  <a:pt x="793355" y="611211"/>
                  <a:pt x="791151" y="613624"/>
                </a:cubicBezTo>
                <a:cubicBezTo>
                  <a:pt x="788948" y="616037"/>
                  <a:pt x="783508" y="620015"/>
                  <a:pt x="779253" y="622444"/>
                </a:cubicBezTo>
                <a:cubicBezTo>
                  <a:pt x="768361" y="628862"/>
                  <a:pt x="761395" y="634393"/>
                  <a:pt x="750710" y="645256"/>
                </a:cubicBezTo>
                <a:cubicBezTo>
                  <a:pt x="736465" y="659739"/>
                  <a:pt x="732109" y="670721"/>
                  <a:pt x="735129" y="684377"/>
                </a:cubicBezTo>
                <a:cubicBezTo>
                  <a:pt x="737255" y="693252"/>
                  <a:pt x="749578" y="715041"/>
                  <a:pt x="754567" y="718591"/>
                </a:cubicBezTo>
                <a:cubicBezTo>
                  <a:pt x="756287" y="719774"/>
                  <a:pt x="757670" y="721644"/>
                  <a:pt x="757677" y="722499"/>
                </a:cubicBezTo>
                <a:cubicBezTo>
                  <a:pt x="757692" y="724209"/>
                  <a:pt x="761156" y="729482"/>
                  <a:pt x="775350" y="750058"/>
                </a:cubicBezTo>
                <a:cubicBezTo>
                  <a:pt x="785735" y="765022"/>
                  <a:pt x="789025" y="769954"/>
                  <a:pt x="793369" y="778127"/>
                </a:cubicBezTo>
                <a:cubicBezTo>
                  <a:pt x="796146" y="783064"/>
                  <a:pt x="800993" y="790207"/>
                  <a:pt x="804105" y="794286"/>
                </a:cubicBezTo>
                <a:cubicBezTo>
                  <a:pt x="813094" y="805840"/>
                  <a:pt x="825890" y="822836"/>
                  <a:pt x="827972" y="826411"/>
                </a:cubicBezTo>
                <a:cubicBezTo>
                  <a:pt x="829013" y="828112"/>
                  <a:pt x="832123" y="832020"/>
                  <a:pt x="834885" y="835076"/>
                </a:cubicBezTo>
                <a:cubicBezTo>
                  <a:pt x="843861" y="845092"/>
                  <a:pt x="853710" y="857323"/>
                  <a:pt x="859768" y="865996"/>
                </a:cubicBezTo>
                <a:cubicBezTo>
                  <a:pt x="863055" y="870586"/>
                  <a:pt x="869621" y="878740"/>
                  <a:pt x="874454" y="884002"/>
                </a:cubicBezTo>
                <a:cubicBezTo>
                  <a:pt x="889297" y="900297"/>
                  <a:pt x="898796" y="911506"/>
                  <a:pt x="903817" y="918989"/>
                </a:cubicBezTo>
                <a:cubicBezTo>
                  <a:pt x="906414" y="923069"/>
                  <a:pt x="909175" y="926293"/>
                  <a:pt x="909861" y="926293"/>
                </a:cubicBezTo>
                <a:lnTo>
                  <a:pt x="909865" y="926293"/>
                </a:lnTo>
                <a:cubicBezTo>
                  <a:pt x="911758" y="926293"/>
                  <a:pt x="933509" y="952265"/>
                  <a:pt x="934738" y="956187"/>
                </a:cubicBezTo>
                <a:cubicBezTo>
                  <a:pt x="935268" y="958235"/>
                  <a:pt x="938545" y="961628"/>
                  <a:pt x="941814" y="963996"/>
                </a:cubicBezTo>
                <a:cubicBezTo>
                  <a:pt x="945254" y="966361"/>
                  <a:pt x="950773" y="971959"/>
                  <a:pt x="954404" y="976718"/>
                </a:cubicBezTo>
                <a:cubicBezTo>
                  <a:pt x="957862" y="981307"/>
                  <a:pt x="970287" y="994714"/>
                  <a:pt x="981841" y="1006248"/>
                </a:cubicBezTo>
                <a:cubicBezTo>
                  <a:pt x="993395" y="1017782"/>
                  <a:pt x="1004608" y="1029490"/>
                  <a:pt x="1006855" y="1032378"/>
                </a:cubicBezTo>
                <a:cubicBezTo>
                  <a:pt x="1008930" y="1035097"/>
                  <a:pt x="1014804" y="1042231"/>
                  <a:pt x="1019813" y="1048176"/>
                </a:cubicBezTo>
                <a:cubicBezTo>
                  <a:pt x="1024820" y="1053949"/>
                  <a:pt x="1028972" y="1059730"/>
                  <a:pt x="1028984" y="1061098"/>
                </a:cubicBezTo>
                <a:cubicBezTo>
                  <a:pt x="1028994" y="1062295"/>
                  <a:pt x="1027313" y="1065900"/>
                  <a:pt x="1025117" y="1069168"/>
                </a:cubicBezTo>
                <a:cubicBezTo>
                  <a:pt x="1011435" y="1089804"/>
                  <a:pt x="1005432" y="1108324"/>
                  <a:pt x="1005604" y="1129186"/>
                </a:cubicBezTo>
                <a:cubicBezTo>
                  <a:pt x="1005695" y="1140131"/>
                  <a:pt x="1004682" y="1141679"/>
                  <a:pt x="987225" y="1160807"/>
                </a:cubicBezTo>
                <a:cubicBezTo>
                  <a:pt x="972481" y="1177004"/>
                  <a:pt x="954703" y="1198701"/>
                  <a:pt x="951501" y="1204371"/>
                </a:cubicBezTo>
                <a:cubicBezTo>
                  <a:pt x="950154" y="1206947"/>
                  <a:pt x="946944" y="1211762"/>
                  <a:pt x="944406" y="1215033"/>
                </a:cubicBezTo>
                <a:cubicBezTo>
                  <a:pt x="941868" y="1218303"/>
                  <a:pt x="938829" y="1223117"/>
                  <a:pt x="937651" y="1225350"/>
                </a:cubicBezTo>
                <a:cubicBezTo>
                  <a:pt x="936473" y="1227754"/>
                  <a:pt x="933772" y="1232052"/>
                  <a:pt x="931572" y="1234806"/>
                </a:cubicBezTo>
                <a:cubicBezTo>
                  <a:pt x="927173" y="1240487"/>
                  <a:pt x="915368" y="1260594"/>
                  <a:pt x="905601" y="1278974"/>
                </a:cubicBezTo>
                <a:cubicBezTo>
                  <a:pt x="902234" y="1285500"/>
                  <a:pt x="897005" y="1294266"/>
                  <a:pt x="894134" y="1298565"/>
                </a:cubicBezTo>
                <a:cubicBezTo>
                  <a:pt x="891263" y="1303036"/>
                  <a:pt x="886543" y="1311283"/>
                  <a:pt x="883682" y="1316951"/>
                </a:cubicBezTo>
                <a:cubicBezTo>
                  <a:pt x="880823" y="1322789"/>
                  <a:pt x="876951" y="1330175"/>
                  <a:pt x="874927" y="1333612"/>
                </a:cubicBezTo>
                <a:cubicBezTo>
                  <a:pt x="872902" y="1336878"/>
                  <a:pt x="869887" y="1344599"/>
                  <a:pt x="868228" y="1350770"/>
                </a:cubicBezTo>
                <a:cubicBezTo>
                  <a:pt x="866569" y="1356940"/>
                  <a:pt x="864239" y="1364655"/>
                  <a:pt x="863068" y="1367914"/>
                </a:cubicBezTo>
                <a:cubicBezTo>
                  <a:pt x="861898" y="1371174"/>
                  <a:pt x="860410" y="1377343"/>
                  <a:pt x="859762" y="1381623"/>
                </a:cubicBezTo>
                <a:cubicBezTo>
                  <a:pt x="859113" y="1385905"/>
                  <a:pt x="857120" y="1393104"/>
                  <a:pt x="855279" y="1397908"/>
                </a:cubicBezTo>
                <a:cubicBezTo>
                  <a:pt x="847409" y="1418153"/>
                  <a:pt x="843617" y="1435287"/>
                  <a:pt x="844724" y="1445026"/>
                </a:cubicBezTo>
                <a:cubicBezTo>
                  <a:pt x="845637" y="1452030"/>
                  <a:pt x="844841" y="1459219"/>
                  <a:pt x="841872" y="1472412"/>
                </a:cubicBezTo>
                <a:cubicBezTo>
                  <a:pt x="839560" y="1482351"/>
                  <a:pt x="837452" y="1496221"/>
                  <a:pt x="837168" y="1503235"/>
                </a:cubicBezTo>
                <a:cubicBezTo>
                  <a:pt x="836577" y="1514528"/>
                  <a:pt x="835576" y="1517614"/>
                  <a:pt x="829343" y="1528953"/>
                </a:cubicBezTo>
                <a:cubicBezTo>
                  <a:pt x="825297" y="1535998"/>
                  <a:pt x="818739" y="1549563"/>
                  <a:pt x="814713" y="1559003"/>
                </a:cubicBezTo>
                <a:cubicBezTo>
                  <a:pt x="808003" y="1574792"/>
                  <a:pt x="791645" y="1602804"/>
                  <a:pt x="789080" y="1602825"/>
                </a:cubicBezTo>
                <a:cubicBezTo>
                  <a:pt x="788567" y="1602830"/>
                  <a:pt x="784500" y="1607310"/>
                  <a:pt x="780270" y="1612818"/>
                </a:cubicBezTo>
                <a:cubicBezTo>
                  <a:pt x="773161" y="1621769"/>
                  <a:pt x="765258" y="1638082"/>
                  <a:pt x="765301" y="1643212"/>
                </a:cubicBezTo>
                <a:cubicBezTo>
                  <a:pt x="765328" y="1646461"/>
                  <a:pt x="747714" y="1667301"/>
                  <a:pt x="733802" y="1680756"/>
                </a:cubicBezTo>
                <a:cubicBezTo>
                  <a:pt x="727014" y="1687139"/>
                  <a:pt x="718372" y="1696788"/>
                  <a:pt x="714313" y="1702294"/>
                </a:cubicBezTo>
                <a:cubicBezTo>
                  <a:pt x="710252" y="1707630"/>
                  <a:pt x="703992" y="1715719"/>
                  <a:pt x="700094" y="1720027"/>
                </a:cubicBezTo>
                <a:cubicBezTo>
                  <a:pt x="689424" y="1732600"/>
                  <a:pt x="676225" y="1749640"/>
                  <a:pt x="673869" y="1754277"/>
                </a:cubicBezTo>
                <a:cubicBezTo>
                  <a:pt x="672692" y="1756682"/>
                  <a:pt x="668803" y="1762016"/>
                  <a:pt x="665418" y="1766319"/>
                </a:cubicBezTo>
                <a:cubicBezTo>
                  <a:pt x="661862" y="1770624"/>
                  <a:pt x="656962" y="1777847"/>
                  <a:pt x="654437" y="1782657"/>
                </a:cubicBezTo>
                <a:cubicBezTo>
                  <a:pt x="644664" y="1800353"/>
                  <a:pt x="628779" y="1823401"/>
                  <a:pt x="623001" y="1827896"/>
                </a:cubicBezTo>
                <a:cubicBezTo>
                  <a:pt x="620624" y="1829967"/>
                  <a:pt x="615055" y="1838906"/>
                  <a:pt x="610682" y="1847836"/>
                </a:cubicBezTo>
                <a:cubicBezTo>
                  <a:pt x="606506" y="1856531"/>
                  <a:pt x="602314" y="1863352"/>
                  <a:pt x="601198" y="1863352"/>
                </a:cubicBezTo>
                <a:cubicBezTo>
                  <a:pt x="601146" y="1863352"/>
                  <a:pt x="601101" y="1863337"/>
                  <a:pt x="601062" y="1863307"/>
                </a:cubicBezTo>
                <a:cubicBezTo>
                  <a:pt x="600914" y="1863220"/>
                  <a:pt x="600756" y="1863179"/>
                  <a:pt x="600593" y="1863179"/>
                </a:cubicBezTo>
                <a:cubicBezTo>
                  <a:pt x="599809" y="1863179"/>
                  <a:pt x="598899" y="1864133"/>
                  <a:pt x="598344" y="1865553"/>
                </a:cubicBezTo>
                <a:cubicBezTo>
                  <a:pt x="597674" y="1867269"/>
                  <a:pt x="593963" y="1873456"/>
                  <a:pt x="589909" y="1879476"/>
                </a:cubicBezTo>
                <a:cubicBezTo>
                  <a:pt x="585854" y="1885495"/>
                  <a:pt x="582651" y="1891165"/>
                  <a:pt x="582660" y="1892191"/>
                </a:cubicBezTo>
                <a:cubicBezTo>
                  <a:pt x="582670" y="1893388"/>
                  <a:pt x="580981" y="1895967"/>
                  <a:pt x="578947" y="1898208"/>
                </a:cubicBezTo>
                <a:cubicBezTo>
                  <a:pt x="570641" y="1907170"/>
                  <a:pt x="557354" y="1934130"/>
                  <a:pt x="557416" y="1941654"/>
                </a:cubicBezTo>
                <a:cubicBezTo>
                  <a:pt x="557469" y="1947981"/>
                  <a:pt x="562458" y="1951532"/>
                  <a:pt x="573928" y="1952976"/>
                </a:cubicBezTo>
                <a:cubicBezTo>
                  <a:pt x="584371" y="1954258"/>
                  <a:pt x="598446" y="1960468"/>
                  <a:pt x="603794" y="1966068"/>
                </a:cubicBezTo>
                <a:cubicBezTo>
                  <a:pt x="606032" y="1968438"/>
                  <a:pt x="608606" y="1970295"/>
                  <a:pt x="609637" y="1970295"/>
                </a:cubicBezTo>
                <a:lnTo>
                  <a:pt x="609652" y="1970295"/>
                </a:lnTo>
                <a:cubicBezTo>
                  <a:pt x="611895" y="1970295"/>
                  <a:pt x="623741" y="1978054"/>
                  <a:pt x="631827" y="1984991"/>
                </a:cubicBezTo>
                <a:cubicBezTo>
                  <a:pt x="635267" y="1988035"/>
                  <a:pt x="638873" y="1990567"/>
                  <a:pt x="639906" y="1990567"/>
                </a:cubicBezTo>
                <a:lnTo>
                  <a:pt x="639918" y="1990567"/>
                </a:lnTo>
                <a:cubicBezTo>
                  <a:pt x="640777" y="1990567"/>
                  <a:pt x="642834" y="1991916"/>
                  <a:pt x="644554" y="1993607"/>
                </a:cubicBezTo>
                <a:cubicBezTo>
                  <a:pt x="646278" y="1995303"/>
                  <a:pt x="650928" y="1999198"/>
                  <a:pt x="655058" y="2002243"/>
                </a:cubicBezTo>
                <a:cubicBezTo>
                  <a:pt x="659017" y="2005288"/>
                  <a:pt x="662293" y="2008511"/>
                  <a:pt x="662301" y="2009537"/>
                </a:cubicBezTo>
                <a:cubicBezTo>
                  <a:pt x="662310" y="2010563"/>
                  <a:pt x="664562" y="2014136"/>
                  <a:pt x="667156" y="2017534"/>
                </a:cubicBezTo>
                <a:cubicBezTo>
                  <a:pt x="669749" y="2020933"/>
                  <a:pt x="673382" y="2025863"/>
                  <a:pt x="675113" y="2028414"/>
                </a:cubicBezTo>
                <a:lnTo>
                  <a:pt x="678060" y="2033178"/>
                </a:lnTo>
                <a:lnTo>
                  <a:pt x="669070" y="2042145"/>
                </a:lnTo>
                <a:cubicBezTo>
                  <a:pt x="664150" y="2046975"/>
                  <a:pt x="654305" y="2055949"/>
                  <a:pt x="647342" y="2061822"/>
                </a:cubicBezTo>
                <a:cubicBezTo>
                  <a:pt x="640379" y="2067694"/>
                  <a:pt x="630020" y="2076502"/>
                  <a:pt x="624414" y="2081166"/>
                </a:cubicBezTo>
                <a:cubicBezTo>
                  <a:pt x="618809" y="2085830"/>
                  <a:pt x="611164" y="2091879"/>
                  <a:pt x="607421" y="2094304"/>
                </a:cubicBezTo>
                <a:cubicBezTo>
                  <a:pt x="603680" y="2096900"/>
                  <a:pt x="599091" y="2100359"/>
                  <a:pt x="597224" y="2102085"/>
                </a:cubicBezTo>
                <a:cubicBezTo>
                  <a:pt x="595357" y="2103810"/>
                  <a:pt x="590932" y="2106412"/>
                  <a:pt x="587526" y="2108151"/>
                </a:cubicBezTo>
                <a:cubicBezTo>
                  <a:pt x="583948" y="2109719"/>
                  <a:pt x="578678" y="2113525"/>
                  <a:pt x="575453" y="2116460"/>
                </a:cubicBezTo>
                <a:cubicBezTo>
                  <a:pt x="572400" y="2119563"/>
                  <a:pt x="562711" y="2126656"/>
                  <a:pt x="554036" y="2132371"/>
                </a:cubicBezTo>
                <a:cubicBezTo>
                  <a:pt x="545361" y="2138087"/>
                  <a:pt x="530572" y="2148983"/>
                  <a:pt x="521057" y="2156416"/>
                </a:cubicBezTo>
                <a:cubicBezTo>
                  <a:pt x="503217" y="2170587"/>
                  <a:pt x="461321" y="2212321"/>
                  <a:pt x="454397" y="2222982"/>
                </a:cubicBezTo>
                <a:cubicBezTo>
                  <a:pt x="452201" y="2226249"/>
                  <a:pt x="447131" y="2233645"/>
                  <a:pt x="442903" y="2239324"/>
                </a:cubicBezTo>
                <a:cubicBezTo>
                  <a:pt x="438845" y="2245001"/>
                  <a:pt x="432257" y="2254804"/>
                  <a:pt x="428377" y="2261335"/>
                </a:cubicBezTo>
                <a:cubicBezTo>
                  <a:pt x="424325" y="2267696"/>
                  <a:pt x="420439" y="2273372"/>
                  <a:pt x="419759" y="2273891"/>
                </a:cubicBezTo>
                <a:cubicBezTo>
                  <a:pt x="418908" y="2274411"/>
                  <a:pt x="416544" y="2278022"/>
                  <a:pt x="414524" y="2281972"/>
                </a:cubicBezTo>
                <a:cubicBezTo>
                  <a:pt x="412676" y="2285921"/>
                  <a:pt x="408792" y="2291939"/>
                  <a:pt x="406254" y="2295209"/>
                </a:cubicBezTo>
                <a:cubicBezTo>
                  <a:pt x="403545" y="2298481"/>
                  <a:pt x="401349" y="2301749"/>
                  <a:pt x="401356" y="2302604"/>
                </a:cubicBezTo>
                <a:cubicBezTo>
                  <a:pt x="401363" y="2303459"/>
                  <a:pt x="397981" y="2308104"/>
                  <a:pt x="394087" y="2312925"/>
                </a:cubicBezTo>
                <a:cubicBezTo>
                  <a:pt x="390024" y="2317918"/>
                  <a:pt x="385461" y="2324455"/>
                  <a:pt x="383948" y="2327717"/>
                </a:cubicBezTo>
                <a:cubicBezTo>
                  <a:pt x="382265" y="2330980"/>
                  <a:pt x="378721" y="2336653"/>
                  <a:pt x="376017" y="2340609"/>
                </a:cubicBezTo>
                <a:cubicBezTo>
                  <a:pt x="373143" y="2344566"/>
                  <a:pt x="368410" y="2351275"/>
                  <a:pt x="365367" y="2355576"/>
                </a:cubicBezTo>
                <a:cubicBezTo>
                  <a:pt x="356750" y="2368303"/>
                  <a:pt x="349308" y="2378284"/>
                  <a:pt x="345919" y="2382074"/>
                </a:cubicBezTo>
                <a:cubicBezTo>
                  <a:pt x="344224" y="2383969"/>
                  <a:pt x="339490" y="2390508"/>
                  <a:pt x="335437" y="2396697"/>
                </a:cubicBezTo>
                <a:cubicBezTo>
                  <a:pt x="331554" y="2402886"/>
                  <a:pt x="325296" y="2411318"/>
                  <a:pt x="321570" y="2415625"/>
                </a:cubicBezTo>
                <a:cubicBezTo>
                  <a:pt x="313439" y="2425098"/>
                  <a:pt x="313609" y="2424926"/>
                  <a:pt x="298378" y="2444377"/>
                </a:cubicBezTo>
                <a:cubicBezTo>
                  <a:pt x="291608" y="2452984"/>
                  <a:pt x="284830" y="2460565"/>
                  <a:pt x="283637" y="2461088"/>
                </a:cubicBezTo>
                <a:cubicBezTo>
                  <a:pt x="282274" y="2461613"/>
                  <a:pt x="281257" y="2462818"/>
                  <a:pt x="281266" y="2463844"/>
                </a:cubicBezTo>
                <a:cubicBezTo>
                  <a:pt x="281286" y="2466239"/>
                  <a:pt x="268091" y="2483791"/>
                  <a:pt x="257247" y="2496024"/>
                </a:cubicBezTo>
                <a:cubicBezTo>
                  <a:pt x="252842" y="2501020"/>
                  <a:pt x="247770" y="2508074"/>
                  <a:pt x="245919" y="2511681"/>
                </a:cubicBezTo>
                <a:cubicBezTo>
                  <a:pt x="244069" y="2515459"/>
                  <a:pt x="238827" y="2522685"/>
                  <a:pt x="234422" y="2527681"/>
                </a:cubicBezTo>
                <a:cubicBezTo>
                  <a:pt x="229847" y="2532849"/>
                  <a:pt x="224427" y="2539222"/>
                  <a:pt x="222228" y="2542148"/>
                </a:cubicBezTo>
                <a:cubicBezTo>
                  <a:pt x="215631" y="2550925"/>
                  <a:pt x="199536" y="2569357"/>
                  <a:pt x="190886" y="2577979"/>
                </a:cubicBezTo>
                <a:cubicBezTo>
                  <a:pt x="185270" y="2583557"/>
                  <a:pt x="182968" y="2585355"/>
                  <a:pt x="180485" y="2585355"/>
                </a:cubicBezTo>
                <a:cubicBezTo>
                  <a:pt x="179743" y="2585355"/>
                  <a:pt x="178985" y="2585194"/>
                  <a:pt x="178117" y="2584926"/>
                </a:cubicBezTo>
                <a:cubicBezTo>
                  <a:pt x="175816" y="2584289"/>
                  <a:pt x="168801" y="2583692"/>
                  <a:pt x="162350" y="2583692"/>
                </a:cubicBezTo>
                <a:cubicBezTo>
                  <a:pt x="162071" y="2583692"/>
                  <a:pt x="161794" y="2583693"/>
                  <a:pt x="161518" y="2583695"/>
                </a:cubicBezTo>
                <a:cubicBezTo>
                  <a:pt x="150231" y="2583789"/>
                  <a:pt x="148867" y="2584313"/>
                  <a:pt x="137811" y="2591587"/>
                </a:cubicBezTo>
                <a:cubicBezTo>
                  <a:pt x="126416" y="2599207"/>
                  <a:pt x="115679" y="2603742"/>
                  <a:pt x="108839" y="2603799"/>
                </a:cubicBezTo>
                <a:cubicBezTo>
                  <a:pt x="105247" y="2603828"/>
                  <a:pt x="89578" y="2611654"/>
                  <a:pt x="80057" y="2618403"/>
                </a:cubicBezTo>
                <a:cubicBezTo>
                  <a:pt x="76826" y="2620653"/>
                  <a:pt x="70522" y="2623441"/>
                  <a:pt x="65913" y="2624506"/>
                </a:cubicBezTo>
                <a:cubicBezTo>
                  <a:pt x="52604" y="2628207"/>
                  <a:pt x="47834" y="2630470"/>
                  <a:pt x="41553" y="2636166"/>
                </a:cubicBezTo>
                <a:cubicBezTo>
                  <a:pt x="38328" y="2639100"/>
                  <a:pt x="33223" y="2642220"/>
                  <a:pt x="30150" y="2642759"/>
                </a:cubicBezTo>
                <a:cubicBezTo>
                  <a:pt x="22297" y="2644534"/>
                  <a:pt x="9728" y="2654899"/>
                  <a:pt x="5860" y="2662798"/>
                </a:cubicBezTo>
                <a:cubicBezTo>
                  <a:pt x="645" y="2673274"/>
                  <a:pt x="-1588" y="2692789"/>
                  <a:pt x="1226" y="2702172"/>
                </a:cubicBezTo>
                <a:cubicBezTo>
                  <a:pt x="2459" y="2706437"/>
                  <a:pt x="3382" y="2714638"/>
                  <a:pt x="3088" y="2720455"/>
                </a:cubicBezTo>
                <a:cubicBezTo>
                  <a:pt x="2528" y="2735510"/>
                  <a:pt x="7780" y="2750174"/>
                  <a:pt x="17786" y="2760694"/>
                </a:cubicBezTo>
                <a:cubicBezTo>
                  <a:pt x="24170" y="2767483"/>
                  <a:pt x="25561" y="2770207"/>
                  <a:pt x="25604" y="2775338"/>
                </a:cubicBezTo>
                <a:cubicBezTo>
                  <a:pt x="25704" y="2787479"/>
                  <a:pt x="30573" y="2797187"/>
                  <a:pt x="40906" y="2805823"/>
                </a:cubicBezTo>
                <a:cubicBezTo>
                  <a:pt x="58471" y="2820386"/>
                  <a:pt x="74160" y="2835648"/>
                  <a:pt x="77801" y="2841604"/>
                </a:cubicBezTo>
                <a:cubicBezTo>
                  <a:pt x="80746" y="2846197"/>
                  <a:pt x="81817" y="2851661"/>
                  <a:pt x="83147" y="2867726"/>
                </a:cubicBezTo>
                <a:cubicBezTo>
                  <a:pt x="83924" y="2878836"/>
                  <a:pt x="86278" y="2894721"/>
                  <a:pt x="88227" y="2902914"/>
                </a:cubicBezTo>
                <a:cubicBezTo>
                  <a:pt x="90348" y="2911106"/>
                  <a:pt x="92299" y="2919640"/>
                  <a:pt x="92832" y="2922030"/>
                </a:cubicBezTo>
                <a:cubicBezTo>
                  <a:pt x="93365" y="2924421"/>
                  <a:pt x="97184" y="2931229"/>
                  <a:pt x="101168" y="2937353"/>
                </a:cubicBezTo>
                <a:cubicBezTo>
                  <a:pt x="105323" y="2943476"/>
                  <a:pt x="109319" y="2950967"/>
                  <a:pt x="110028" y="2954040"/>
                </a:cubicBezTo>
                <a:cubicBezTo>
                  <a:pt x="110565" y="2956943"/>
                  <a:pt x="114043" y="2963926"/>
                  <a:pt x="117509" y="2969370"/>
                </a:cubicBezTo>
                <a:cubicBezTo>
                  <a:pt x="121144" y="2974641"/>
                  <a:pt x="124782" y="2980255"/>
                  <a:pt x="125650" y="2981787"/>
                </a:cubicBezTo>
                <a:cubicBezTo>
                  <a:pt x="132927" y="2993185"/>
                  <a:pt x="137417" y="2998449"/>
                  <a:pt x="143265" y="3002506"/>
                </a:cubicBezTo>
                <a:cubicBezTo>
                  <a:pt x="147049" y="3005040"/>
                  <a:pt x="152227" y="3010811"/>
                  <a:pt x="154658" y="3015238"/>
                </a:cubicBezTo>
                <a:cubicBezTo>
                  <a:pt x="158652" y="3022559"/>
                  <a:pt x="162273" y="3026120"/>
                  <a:pt x="176387" y="3036948"/>
                </a:cubicBezTo>
                <a:cubicBezTo>
                  <a:pt x="191704" y="3048622"/>
                  <a:pt x="220216" y="3063436"/>
                  <a:pt x="240968" y="3070447"/>
                </a:cubicBezTo>
                <a:cubicBezTo>
                  <a:pt x="262119" y="3077558"/>
                  <a:pt x="280764" y="3081057"/>
                  <a:pt x="295931" y="3081057"/>
                </a:cubicBezTo>
                <a:cubicBezTo>
                  <a:pt x="318150" y="3081057"/>
                  <a:pt x="332908" y="3073547"/>
                  <a:pt x="337157" y="3058876"/>
                </a:cubicBezTo>
                <a:cubicBezTo>
                  <a:pt x="339151" y="3051848"/>
                  <a:pt x="337440" y="3031169"/>
                  <a:pt x="333009" y="3012393"/>
                </a:cubicBezTo>
                <a:cubicBezTo>
                  <a:pt x="329640" y="2997884"/>
                  <a:pt x="321939" y="2976570"/>
                  <a:pt x="318832" y="2973176"/>
                </a:cubicBezTo>
                <a:cubicBezTo>
                  <a:pt x="317451" y="2971648"/>
                  <a:pt x="315525" y="2966191"/>
                  <a:pt x="314456" y="2961069"/>
                </a:cubicBezTo>
                <a:cubicBezTo>
                  <a:pt x="312667" y="2951507"/>
                  <a:pt x="310049" y="2945201"/>
                  <a:pt x="306078" y="2940616"/>
                </a:cubicBezTo>
                <a:cubicBezTo>
                  <a:pt x="304349" y="2938407"/>
                  <a:pt x="303595" y="2929863"/>
                  <a:pt x="303073" y="2908147"/>
                </a:cubicBezTo>
                <a:cubicBezTo>
                  <a:pt x="302766" y="2891732"/>
                  <a:pt x="301614" y="2876520"/>
                  <a:pt x="300567" y="2873964"/>
                </a:cubicBezTo>
                <a:cubicBezTo>
                  <a:pt x="299173" y="2870897"/>
                  <a:pt x="299143" y="2867306"/>
                  <a:pt x="300464" y="2861651"/>
                </a:cubicBezTo>
                <a:cubicBezTo>
                  <a:pt x="301613" y="2855827"/>
                  <a:pt x="301581" y="2851894"/>
                  <a:pt x="300177" y="2847630"/>
                </a:cubicBezTo>
                <a:cubicBezTo>
                  <a:pt x="298946" y="2843535"/>
                  <a:pt x="298915" y="2839773"/>
                  <a:pt x="299910" y="2836003"/>
                </a:cubicBezTo>
                <a:cubicBezTo>
                  <a:pt x="300911" y="2832916"/>
                  <a:pt x="302000" y="2819909"/>
                  <a:pt x="302406" y="2806908"/>
                </a:cubicBezTo>
                <a:cubicBezTo>
                  <a:pt x="303245" y="2784327"/>
                  <a:pt x="303064" y="2783130"/>
                  <a:pt x="299446" y="2779911"/>
                </a:cubicBezTo>
                <a:cubicBezTo>
                  <a:pt x="297549" y="2778046"/>
                  <a:pt x="295818" y="2775495"/>
                  <a:pt x="295805" y="2773956"/>
                </a:cubicBezTo>
                <a:cubicBezTo>
                  <a:pt x="295794" y="2772588"/>
                  <a:pt x="293897" y="2770722"/>
                  <a:pt x="291493" y="2769545"/>
                </a:cubicBezTo>
                <a:cubicBezTo>
                  <a:pt x="286515" y="2767363"/>
                  <a:pt x="287187" y="2765818"/>
                  <a:pt x="294852" y="2762163"/>
                </a:cubicBezTo>
                <a:cubicBezTo>
                  <a:pt x="309670" y="2754857"/>
                  <a:pt x="319491" y="2722282"/>
                  <a:pt x="310502" y="2710727"/>
                </a:cubicBezTo>
                <a:cubicBezTo>
                  <a:pt x="308090" y="2707790"/>
                  <a:pt x="307054" y="2706733"/>
                  <a:pt x="303365" y="2706733"/>
                </a:cubicBezTo>
                <a:cubicBezTo>
                  <a:pt x="301507" y="2706733"/>
                  <a:pt x="298975" y="2707001"/>
                  <a:pt x="295254" y="2707433"/>
                </a:cubicBezTo>
                <a:lnTo>
                  <a:pt x="283806" y="2708725"/>
                </a:lnTo>
                <a:lnTo>
                  <a:pt x="282348" y="2697792"/>
                </a:lnTo>
                <a:cubicBezTo>
                  <a:pt x="280510" y="2682415"/>
                  <a:pt x="280831" y="2679847"/>
                  <a:pt x="286052" y="2670056"/>
                </a:cubicBezTo>
                <a:cubicBezTo>
                  <a:pt x="288748" y="2665245"/>
                  <a:pt x="292284" y="2658546"/>
                  <a:pt x="294138" y="2655281"/>
                </a:cubicBezTo>
                <a:cubicBezTo>
                  <a:pt x="295821" y="2652018"/>
                  <a:pt x="297848" y="2648922"/>
                  <a:pt x="298357" y="2648405"/>
                </a:cubicBezTo>
                <a:cubicBezTo>
                  <a:pt x="299037" y="2647886"/>
                  <a:pt x="303767" y="2640836"/>
                  <a:pt x="309000" y="2632583"/>
                </a:cubicBezTo>
                <a:cubicBezTo>
                  <a:pt x="314235" y="2624502"/>
                  <a:pt x="320663" y="2615897"/>
                  <a:pt x="323379" y="2613481"/>
                </a:cubicBezTo>
                <a:cubicBezTo>
                  <a:pt x="326097" y="2611235"/>
                  <a:pt x="329481" y="2606932"/>
                  <a:pt x="330995" y="2603840"/>
                </a:cubicBezTo>
                <a:cubicBezTo>
                  <a:pt x="334361" y="2597314"/>
                  <a:pt x="360450" y="2567340"/>
                  <a:pt x="376228" y="2551989"/>
                </a:cubicBezTo>
                <a:cubicBezTo>
                  <a:pt x="396078" y="2532670"/>
                  <a:pt x="412202" y="2517829"/>
                  <a:pt x="419849" y="2511951"/>
                </a:cubicBezTo>
                <a:cubicBezTo>
                  <a:pt x="423928" y="2508839"/>
                  <a:pt x="432588" y="2501413"/>
                  <a:pt x="439209" y="2495544"/>
                </a:cubicBezTo>
                <a:cubicBezTo>
                  <a:pt x="445831" y="2489674"/>
                  <a:pt x="453648" y="2483623"/>
                  <a:pt x="456543" y="2482231"/>
                </a:cubicBezTo>
                <a:cubicBezTo>
                  <a:pt x="459439" y="2480840"/>
                  <a:pt x="464196" y="2477038"/>
                  <a:pt x="466907" y="2473937"/>
                </a:cubicBezTo>
                <a:cubicBezTo>
                  <a:pt x="469789" y="2470835"/>
                  <a:pt x="475897" y="2464969"/>
                  <a:pt x="480481" y="2460998"/>
                </a:cubicBezTo>
                <a:cubicBezTo>
                  <a:pt x="485239" y="2457196"/>
                  <a:pt x="496107" y="2447871"/>
                  <a:pt x="504766" y="2440274"/>
                </a:cubicBezTo>
                <a:cubicBezTo>
                  <a:pt x="513426" y="2432848"/>
                  <a:pt x="523786" y="2424041"/>
                  <a:pt x="527692" y="2420759"/>
                </a:cubicBezTo>
                <a:cubicBezTo>
                  <a:pt x="531599" y="2417477"/>
                  <a:pt x="538218" y="2411436"/>
                  <a:pt x="542459" y="2407297"/>
                </a:cubicBezTo>
                <a:cubicBezTo>
                  <a:pt x="546702" y="2403329"/>
                  <a:pt x="550951" y="2400044"/>
                  <a:pt x="552148" y="2400034"/>
                </a:cubicBezTo>
                <a:cubicBezTo>
                  <a:pt x="553174" y="2400026"/>
                  <a:pt x="558270" y="2395879"/>
                  <a:pt x="563188" y="2390878"/>
                </a:cubicBezTo>
                <a:cubicBezTo>
                  <a:pt x="578964" y="2375356"/>
                  <a:pt x="590507" y="2364828"/>
                  <a:pt x="599008" y="2358772"/>
                </a:cubicBezTo>
                <a:cubicBezTo>
                  <a:pt x="603427" y="2355486"/>
                  <a:pt x="606991" y="2352207"/>
                  <a:pt x="606984" y="2351352"/>
                </a:cubicBezTo>
                <a:cubicBezTo>
                  <a:pt x="606971" y="2349813"/>
                  <a:pt x="642587" y="2313775"/>
                  <a:pt x="655660" y="2302208"/>
                </a:cubicBezTo>
                <a:cubicBezTo>
                  <a:pt x="660074" y="2298238"/>
                  <a:pt x="669588" y="2290634"/>
                  <a:pt x="676557" y="2285446"/>
                </a:cubicBezTo>
                <a:cubicBezTo>
                  <a:pt x="683524" y="2280087"/>
                  <a:pt x="698987" y="2267987"/>
                  <a:pt x="710880" y="2258483"/>
                </a:cubicBezTo>
                <a:cubicBezTo>
                  <a:pt x="731097" y="2242240"/>
                  <a:pt x="748788" y="2230805"/>
                  <a:pt x="753919" y="2230763"/>
                </a:cubicBezTo>
                <a:cubicBezTo>
                  <a:pt x="755116" y="2230753"/>
                  <a:pt x="756987" y="2229541"/>
                  <a:pt x="758342" y="2227990"/>
                </a:cubicBezTo>
                <a:cubicBezTo>
                  <a:pt x="759526" y="2226441"/>
                  <a:pt x="767014" y="2221933"/>
                  <a:pt x="775018" y="2217762"/>
                </a:cubicBezTo>
                <a:cubicBezTo>
                  <a:pt x="783192" y="2213590"/>
                  <a:pt x="793062" y="2207693"/>
                  <a:pt x="797315" y="2204922"/>
                </a:cubicBezTo>
                <a:cubicBezTo>
                  <a:pt x="801566" y="2201979"/>
                  <a:pt x="805651" y="2199551"/>
                  <a:pt x="806506" y="2199544"/>
                </a:cubicBezTo>
                <a:cubicBezTo>
                  <a:pt x="807190" y="2199538"/>
                  <a:pt x="811274" y="2197110"/>
                  <a:pt x="815527" y="2194338"/>
                </a:cubicBezTo>
                <a:cubicBezTo>
                  <a:pt x="819607" y="2191398"/>
                  <a:pt x="825564" y="2187928"/>
                  <a:pt x="828460" y="2186536"/>
                </a:cubicBezTo>
                <a:cubicBezTo>
                  <a:pt x="831526" y="2185142"/>
                  <a:pt x="835950" y="2182369"/>
                  <a:pt x="838327" y="2180297"/>
                </a:cubicBezTo>
                <a:cubicBezTo>
                  <a:pt x="840715" y="2178396"/>
                  <a:pt x="842155" y="2177589"/>
                  <a:pt x="844243" y="2177589"/>
                </a:cubicBezTo>
                <a:cubicBezTo>
                  <a:pt x="845572" y="2177589"/>
                  <a:pt x="847163" y="2177915"/>
                  <a:pt x="849429" y="2178495"/>
                </a:cubicBezTo>
                <a:cubicBezTo>
                  <a:pt x="853284" y="2179520"/>
                  <a:pt x="856655" y="2180099"/>
                  <a:pt x="859855" y="2180099"/>
                </a:cubicBezTo>
                <a:cubicBezTo>
                  <a:pt x="869603" y="2180099"/>
                  <a:pt x="877771" y="2174723"/>
                  <a:pt x="893229" y="2160176"/>
                </a:cubicBezTo>
                <a:cubicBezTo>
                  <a:pt x="899678" y="2154136"/>
                  <a:pt x="907669" y="2148426"/>
                  <a:pt x="911079" y="2147201"/>
                </a:cubicBezTo>
                <a:cubicBezTo>
                  <a:pt x="924042" y="2142989"/>
                  <a:pt x="938011" y="2136375"/>
                  <a:pt x="941916" y="2132922"/>
                </a:cubicBezTo>
                <a:cubicBezTo>
                  <a:pt x="944122" y="2130852"/>
                  <a:pt x="955134" y="2118276"/>
                  <a:pt x="966654" y="2105012"/>
                </a:cubicBezTo>
                <a:cubicBezTo>
                  <a:pt x="978173" y="2091748"/>
                  <a:pt x="1001061" y="2067615"/>
                  <a:pt x="1017688" y="2051573"/>
                </a:cubicBezTo>
                <a:cubicBezTo>
                  <a:pt x="1050092" y="2020008"/>
                  <a:pt x="1058382" y="2009165"/>
                  <a:pt x="1071659" y="1981007"/>
                </a:cubicBezTo>
                <a:cubicBezTo>
                  <a:pt x="1075523" y="1972595"/>
                  <a:pt x="1082267" y="1960910"/>
                  <a:pt x="1086325" y="1955233"/>
                </a:cubicBezTo>
                <a:cubicBezTo>
                  <a:pt x="1090382" y="1949555"/>
                  <a:pt x="1099328" y="1935286"/>
                  <a:pt x="1106242" y="1923429"/>
                </a:cubicBezTo>
                <a:cubicBezTo>
                  <a:pt x="1112985" y="1911573"/>
                  <a:pt x="1119399" y="1901430"/>
                  <a:pt x="1120420" y="1900737"/>
                </a:cubicBezTo>
                <a:cubicBezTo>
                  <a:pt x="1121851" y="1899765"/>
                  <a:pt x="1123137" y="1899277"/>
                  <a:pt x="1124293" y="1899277"/>
                </a:cubicBezTo>
                <a:cubicBezTo>
                  <a:pt x="1126845" y="1899277"/>
                  <a:pt x="1128763" y="1901657"/>
                  <a:pt x="1130216" y="1906470"/>
                </a:cubicBezTo>
                <a:cubicBezTo>
                  <a:pt x="1131274" y="1910395"/>
                  <a:pt x="1134406" y="1916868"/>
                  <a:pt x="1137004" y="1920780"/>
                </a:cubicBezTo>
                <a:cubicBezTo>
                  <a:pt x="1139771" y="1924520"/>
                  <a:pt x="1142551" y="1929798"/>
                  <a:pt x="1143084" y="1932188"/>
                </a:cubicBezTo>
                <a:cubicBezTo>
                  <a:pt x="1143788" y="1934577"/>
                  <a:pt x="1145696" y="1937810"/>
                  <a:pt x="1147591" y="1939504"/>
                </a:cubicBezTo>
                <a:cubicBezTo>
                  <a:pt x="1149314" y="1941029"/>
                  <a:pt x="1150876" y="1943753"/>
                  <a:pt x="1150888" y="1945292"/>
                </a:cubicBezTo>
                <a:cubicBezTo>
                  <a:pt x="1150903" y="1947002"/>
                  <a:pt x="1153345" y="1952796"/>
                  <a:pt x="1156126" y="1958246"/>
                </a:cubicBezTo>
                <a:cubicBezTo>
                  <a:pt x="1160991" y="1967441"/>
                  <a:pt x="1168393" y="1993888"/>
                  <a:pt x="1168462" y="2002268"/>
                </a:cubicBezTo>
                <a:cubicBezTo>
                  <a:pt x="1168540" y="2011674"/>
                  <a:pt x="1172190" y="2018655"/>
                  <a:pt x="1178715" y="2021850"/>
                </a:cubicBezTo>
                <a:cubicBezTo>
                  <a:pt x="1183868" y="2024544"/>
                  <a:pt x="1186460" y="2027772"/>
                  <a:pt x="1191501" y="2037649"/>
                </a:cubicBezTo>
                <a:cubicBezTo>
                  <a:pt x="1194978" y="2044461"/>
                  <a:pt x="1201054" y="2055356"/>
                  <a:pt x="1204871" y="2061994"/>
                </a:cubicBezTo>
                <a:cubicBezTo>
                  <a:pt x="1208687" y="2068462"/>
                  <a:pt x="1213031" y="2076635"/>
                  <a:pt x="1214425" y="2079873"/>
                </a:cubicBezTo>
                <a:cubicBezTo>
                  <a:pt x="1222962" y="2098786"/>
                  <a:pt x="1230419" y="2111208"/>
                  <a:pt x="1235231" y="2114076"/>
                </a:cubicBezTo>
                <a:cubicBezTo>
                  <a:pt x="1238325" y="2115967"/>
                  <a:pt x="1244469" y="2116807"/>
                  <a:pt x="1251640" y="2116807"/>
                </a:cubicBezTo>
                <a:cubicBezTo>
                  <a:pt x="1265582" y="2116807"/>
                  <a:pt x="1283407" y="2113632"/>
                  <a:pt x="1290256" y="2108832"/>
                </a:cubicBezTo>
                <a:cubicBezTo>
                  <a:pt x="1294845" y="2105373"/>
                  <a:pt x="1309349" y="2101320"/>
                  <a:pt x="1316360" y="2101262"/>
                </a:cubicBezTo>
                <a:lnTo>
                  <a:pt x="1316403" y="2101262"/>
                </a:lnTo>
                <a:cubicBezTo>
                  <a:pt x="1318431" y="2101262"/>
                  <a:pt x="1319790" y="2102442"/>
                  <a:pt x="1319804" y="2104140"/>
                </a:cubicBezTo>
                <a:cubicBezTo>
                  <a:pt x="1319818" y="2105851"/>
                  <a:pt x="1321390" y="2109771"/>
                  <a:pt x="1323297" y="2112833"/>
                </a:cubicBezTo>
                <a:cubicBezTo>
                  <a:pt x="1327284" y="2119299"/>
                  <a:pt x="1330950" y="2128333"/>
                  <a:pt x="1334827" y="2142154"/>
                </a:cubicBezTo>
                <a:cubicBezTo>
                  <a:pt x="1337995" y="2153073"/>
                  <a:pt x="1337237" y="2164709"/>
                  <a:pt x="1332562" y="2178429"/>
                </a:cubicBezTo>
                <a:cubicBezTo>
                  <a:pt x="1326386" y="2196779"/>
                  <a:pt x="1316110" y="2236370"/>
                  <a:pt x="1314497" y="2248013"/>
                </a:cubicBezTo>
                <a:cubicBezTo>
                  <a:pt x="1314099" y="2251307"/>
                  <a:pt x="1313817" y="2252623"/>
                  <a:pt x="1312838" y="2252623"/>
                </a:cubicBezTo>
                <a:cubicBezTo>
                  <a:pt x="1312240" y="2252623"/>
                  <a:pt x="1311382" y="2252132"/>
                  <a:pt x="1310077" y="2251299"/>
                </a:cubicBezTo>
                <a:cubicBezTo>
                  <a:pt x="1301997" y="2246235"/>
                  <a:pt x="1267866" y="2234375"/>
                  <a:pt x="1235296" y="2225239"/>
                </a:cubicBezTo>
                <a:cubicBezTo>
                  <a:pt x="1232040" y="2224411"/>
                  <a:pt x="1226210" y="2222578"/>
                  <a:pt x="1222437" y="2221241"/>
                </a:cubicBezTo>
                <a:cubicBezTo>
                  <a:pt x="1219172" y="2220074"/>
                  <a:pt x="1215706" y="2219529"/>
                  <a:pt x="1210641" y="2219529"/>
                </a:cubicBezTo>
                <a:cubicBezTo>
                  <a:pt x="1207722" y="2219529"/>
                  <a:pt x="1204272" y="2219710"/>
                  <a:pt x="1200023" y="2220058"/>
                </a:cubicBezTo>
                <a:cubicBezTo>
                  <a:pt x="1185668" y="2221374"/>
                  <a:pt x="1183620" y="2221904"/>
                  <a:pt x="1170859" y="2229706"/>
                </a:cubicBezTo>
                <a:cubicBezTo>
                  <a:pt x="1163371" y="2234215"/>
                  <a:pt x="1154870" y="2240271"/>
                  <a:pt x="1152328" y="2243027"/>
                </a:cubicBezTo>
                <a:cubicBezTo>
                  <a:pt x="1147920" y="2247682"/>
                  <a:pt x="1147421" y="2249396"/>
                  <a:pt x="1147835" y="2258115"/>
                </a:cubicBezTo>
                <a:cubicBezTo>
                  <a:pt x="1148252" y="2267176"/>
                  <a:pt x="1147919" y="2268204"/>
                  <a:pt x="1143501" y="2271661"/>
                </a:cubicBezTo>
                <a:cubicBezTo>
                  <a:pt x="1138062" y="2275811"/>
                  <a:pt x="1129819" y="2292297"/>
                  <a:pt x="1129875" y="2299138"/>
                </a:cubicBezTo>
                <a:cubicBezTo>
                  <a:pt x="1129895" y="2301532"/>
                  <a:pt x="1130787" y="2305970"/>
                  <a:pt x="1132011" y="2309210"/>
                </a:cubicBezTo>
                <a:cubicBezTo>
                  <a:pt x="1133933" y="2314154"/>
                  <a:pt x="1133771" y="2315181"/>
                  <a:pt x="1130211" y="2318973"/>
                </a:cubicBezTo>
                <a:cubicBezTo>
                  <a:pt x="1128177" y="2321213"/>
                  <a:pt x="1125820" y="2325679"/>
                  <a:pt x="1125163" y="2328934"/>
                </a:cubicBezTo>
                <a:cubicBezTo>
                  <a:pt x="1124011" y="2334417"/>
                  <a:pt x="1127834" y="2362432"/>
                  <a:pt x="1132433" y="2380864"/>
                </a:cubicBezTo>
                <a:cubicBezTo>
                  <a:pt x="1134379" y="2388715"/>
                  <a:pt x="1134220" y="2390085"/>
                  <a:pt x="1130690" y="2397468"/>
                </a:cubicBezTo>
                <a:cubicBezTo>
                  <a:pt x="1128502" y="2401762"/>
                  <a:pt x="1123599" y="2408643"/>
                  <a:pt x="1119528" y="2412610"/>
                </a:cubicBezTo>
                <a:cubicBezTo>
                  <a:pt x="1115457" y="2416748"/>
                  <a:pt x="1112070" y="2420710"/>
                  <a:pt x="1112077" y="2421565"/>
                </a:cubicBezTo>
                <a:cubicBezTo>
                  <a:pt x="1112082" y="2422249"/>
                  <a:pt x="1110228" y="2425513"/>
                  <a:pt x="1108029" y="2428439"/>
                </a:cubicBezTo>
                <a:cubicBezTo>
                  <a:pt x="1100927" y="2438246"/>
                  <a:pt x="1090187" y="2462962"/>
                  <a:pt x="1090241" y="2469460"/>
                </a:cubicBezTo>
                <a:cubicBezTo>
                  <a:pt x="1090272" y="2473222"/>
                  <a:pt x="1088774" y="2478195"/>
                  <a:pt x="1086409" y="2481805"/>
                </a:cubicBezTo>
                <a:cubicBezTo>
                  <a:pt x="1079989" y="2491265"/>
                  <a:pt x="1078877" y="2522229"/>
                  <a:pt x="1084293" y="2536037"/>
                </a:cubicBezTo>
                <a:cubicBezTo>
                  <a:pt x="1085520" y="2539618"/>
                  <a:pt x="1085369" y="2542013"/>
                  <a:pt x="1083179" y="2546136"/>
                </a:cubicBezTo>
                <a:cubicBezTo>
                  <a:pt x="1081160" y="2550086"/>
                  <a:pt x="1080682" y="2554366"/>
                  <a:pt x="1081253" y="2561373"/>
                </a:cubicBezTo>
                <a:cubicBezTo>
                  <a:pt x="1082376" y="2572993"/>
                  <a:pt x="1088364" y="2593979"/>
                  <a:pt x="1093055" y="2602833"/>
                </a:cubicBezTo>
                <a:cubicBezTo>
                  <a:pt x="1094966" y="2606409"/>
                  <a:pt x="1096540" y="2610671"/>
                  <a:pt x="1096552" y="2612039"/>
                </a:cubicBezTo>
                <a:cubicBezTo>
                  <a:pt x="1096578" y="2615287"/>
                  <a:pt x="1105256" y="2631450"/>
                  <a:pt x="1106971" y="2631450"/>
                </a:cubicBezTo>
                <a:lnTo>
                  <a:pt x="1106975" y="2631450"/>
                </a:lnTo>
                <a:cubicBezTo>
                  <a:pt x="1107661" y="2631450"/>
                  <a:pt x="1110088" y="2635532"/>
                  <a:pt x="1112692" y="2640466"/>
                </a:cubicBezTo>
                <a:cubicBezTo>
                  <a:pt x="1117909" y="2650855"/>
                  <a:pt x="1135169" y="2670038"/>
                  <a:pt x="1145659" y="2676963"/>
                </a:cubicBezTo>
                <a:cubicBezTo>
                  <a:pt x="1156494" y="2684227"/>
                  <a:pt x="1167468" y="2687727"/>
                  <a:pt x="1179612" y="2687969"/>
                </a:cubicBezTo>
                <a:cubicBezTo>
                  <a:pt x="1179702" y="2687969"/>
                  <a:pt x="1179791" y="2687969"/>
                  <a:pt x="1179880" y="2687969"/>
                </a:cubicBezTo>
                <a:cubicBezTo>
                  <a:pt x="1192895" y="2687969"/>
                  <a:pt x="1201165" y="2683443"/>
                  <a:pt x="1207192" y="2672862"/>
                </a:cubicBezTo>
                <a:cubicBezTo>
                  <a:pt x="1213429" y="2661865"/>
                  <a:pt x="1221418" y="2635290"/>
                  <a:pt x="1225006" y="2614225"/>
                </a:cubicBezTo>
                <a:cubicBezTo>
                  <a:pt x="1228433" y="2594359"/>
                  <a:pt x="1236144" y="2575483"/>
                  <a:pt x="1244115" y="2567378"/>
                </a:cubicBezTo>
                <a:cubicBezTo>
                  <a:pt x="1246320" y="2565137"/>
                  <a:pt x="1248687" y="2561868"/>
                  <a:pt x="1249186" y="2560153"/>
                </a:cubicBezTo>
                <a:cubicBezTo>
                  <a:pt x="1249686" y="2558610"/>
                  <a:pt x="1253254" y="2555844"/>
                  <a:pt x="1257002" y="2554103"/>
                </a:cubicBezTo>
                <a:cubicBezTo>
                  <a:pt x="1260750" y="2552362"/>
                  <a:pt x="1264490" y="2549595"/>
                  <a:pt x="1265502" y="2547876"/>
                </a:cubicBezTo>
                <a:cubicBezTo>
                  <a:pt x="1266343" y="2546159"/>
                  <a:pt x="1268550" y="2544259"/>
                  <a:pt x="1270598" y="2543729"/>
                </a:cubicBezTo>
                <a:cubicBezTo>
                  <a:pt x="1273668" y="2542678"/>
                  <a:pt x="1274000" y="2541478"/>
                  <a:pt x="1273416" y="2532932"/>
                </a:cubicBezTo>
                <a:lnTo>
                  <a:pt x="1272823" y="2523188"/>
                </a:lnTo>
                <a:lnTo>
                  <a:pt x="1279816" y="2520907"/>
                </a:lnTo>
                <a:cubicBezTo>
                  <a:pt x="1285614" y="2518978"/>
                  <a:pt x="1287142" y="2517597"/>
                  <a:pt x="1288808" y="2512282"/>
                </a:cubicBezTo>
                <a:cubicBezTo>
                  <a:pt x="1291137" y="2504395"/>
                  <a:pt x="1293844" y="2500782"/>
                  <a:pt x="1298448" y="2499204"/>
                </a:cubicBezTo>
                <a:cubicBezTo>
                  <a:pt x="1299014" y="2499029"/>
                  <a:pt x="1299495" y="2498912"/>
                  <a:pt x="1299919" y="2498912"/>
                </a:cubicBezTo>
                <a:cubicBezTo>
                  <a:pt x="1302050" y="2498912"/>
                  <a:pt x="1302715" y="2501891"/>
                  <a:pt x="1305253" y="2515566"/>
                </a:cubicBezTo>
                <a:cubicBezTo>
                  <a:pt x="1309922" y="2542378"/>
                  <a:pt x="1311453" y="2562032"/>
                  <a:pt x="1313538" y="2628029"/>
                </a:cubicBezTo>
                <a:cubicBezTo>
                  <a:pt x="1315410" y="2688897"/>
                  <a:pt x="1315327" y="2823320"/>
                  <a:pt x="1313247" y="2861304"/>
                </a:cubicBezTo>
                <a:lnTo>
                  <a:pt x="1312046" y="2881494"/>
                </a:lnTo>
                <a:lnTo>
                  <a:pt x="1301654" y="2886369"/>
                </a:lnTo>
                <a:cubicBezTo>
                  <a:pt x="1284105" y="2894382"/>
                  <a:pt x="1277196" y="2906752"/>
                  <a:pt x="1279406" y="2925888"/>
                </a:cubicBezTo>
                <a:cubicBezTo>
                  <a:pt x="1280316" y="2932550"/>
                  <a:pt x="1279846" y="2937685"/>
                  <a:pt x="1278009" y="2943002"/>
                </a:cubicBezTo>
                <a:cubicBezTo>
                  <a:pt x="1276675" y="2947117"/>
                  <a:pt x="1275544" y="2955165"/>
                  <a:pt x="1275591" y="2960808"/>
                </a:cubicBezTo>
                <a:cubicBezTo>
                  <a:pt x="1276063" y="2976538"/>
                  <a:pt x="1273261" y="3009910"/>
                  <a:pt x="1271083" y="3015401"/>
                </a:cubicBezTo>
                <a:cubicBezTo>
                  <a:pt x="1268237" y="3022779"/>
                  <a:pt x="1268992" y="3031323"/>
                  <a:pt x="1273003" y="3040696"/>
                </a:cubicBezTo>
                <a:cubicBezTo>
                  <a:pt x="1276488" y="3048534"/>
                  <a:pt x="1276495" y="3049389"/>
                  <a:pt x="1273976" y="3054883"/>
                </a:cubicBezTo>
                <a:cubicBezTo>
                  <a:pt x="1272463" y="3058145"/>
                  <a:pt x="1271312" y="3063627"/>
                  <a:pt x="1271340" y="3067047"/>
                </a:cubicBezTo>
                <a:cubicBezTo>
                  <a:pt x="1271462" y="3081849"/>
                  <a:pt x="1279911" y="3086391"/>
                  <a:pt x="1309162" y="3086391"/>
                </a:cubicBezTo>
                <a:cubicBezTo>
                  <a:pt x="1309988" y="3086391"/>
                  <a:pt x="1310830" y="3086388"/>
                  <a:pt x="1311690" y="3086380"/>
                </a:cubicBezTo>
                <a:cubicBezTo>
                  <a:pt x="1324002" y="3086278"/>
                  <a:pt x="1340412" y="3085287"/>
                  <a:pt x="1348441" y="3084195"/>
                </a:cubicBezTo>
                <a:cubicBezTo>
                  <a:pt x="1356470" y="3083102"/>
                  <a:pt x="1370311" y="3081620"/>
                  <a:pt x="1379196" y="3080691"/>
                </a:cubicBezTo>
                <a:cubicBezTo>
                  <a:pt x="1440712" y="3074538"/>
                  <a:pt x="1452502" y="3073243"/>
                  <a:pt x="1457791" y="3071660"/>
                </a:cubicBezTo>
                <a:cubicBezTo>
                  <a:pt x="1471271" y="3067957"/>
                  <a:pt x="1477581" y="3065852"/>
                  <a:pt x="1479109" y="3064472"/>
                </a:cubicBezTo>
                <a:cubicBezTo>
                  <a:pt x="1480128" y="3063608"/>
                  <a:pt x="1497392" y="3062610"/>
                  <a:pt x="1517567" y="3061930"/>
                </a:cubicBezTo>
                <a:cubicBezTo>
                  <a:pt x="1539623" y="3061235"/>
                  <a:pt x="1561158" y="3059517"/>
                  <a:pt x="1571404" y="3057722"/>
                </a:cubicBezTo>
                <a:cubicBezTo>
                  <a:pt x="1580797" y="3056105"/>
                  <a:pt x="1593436" y="3054119"/>
                  <a:pt x="1599414" y="3053214"/>
                </a:cubicBezTo>
                <a:cubicBezTo>
                  <a:pt x="1605392" y="3052310"/>
                  <a:pt x="1611879" y="3050888"/>
                  <a:pt x="1613927" y="3050358"/>
                </a:cubicBezTo>
                <a:cubicBezTo>
                  <a:pt x="1615974" y="3049657"/>
                  <a:pt x="1622120" y="3048409"/>
                  <a:pt x="1627758" y="3047678"/>
                </a:cubicBezTo>
                <a:cubicBezTo>
                  <a:pt x="1651331" y="3044405"/>
                  <a:pt x="1713272" y="3027473"/>
                  <a:pt x="1718023" y="3022988"/>
                </a:cubicBezTo>
                <a:cubicBezTo>
                  <a:pt x="1719043" y="3022124"/>
                  <a:pt x="1720918" y="3021425"/>
                  <a:pt x="1722286" y="3021413"/>
                </a:cubicBezTo>
                <a:cubicBezTo>
                  <a:pt x="1726903" y="3021375"/>
                  <a:pt x="1740179" y="3013740"/>
                  <a:pt x="1754116" y="3003193"/>
                </a:cubicBezTo>
                <a:cubicBezTo>
                  <a:pt x="1771112" y="2990397"/>
                  <a:pt x="1774840" y="2986261"/>
                  <a:pt x="1780729" y="2974583"/>
                </a:cubicBezTo>
                <a:cubicBezTo>
                  <a:pt x="1784427" y="2966856"/>
                  <a:pt x="1785252" y="2963087"/>
                  <a:pt x="1785164" y="2952485"/>
                </a:cubicBezTo>
                <a:cubicBezTo>
                  <a:pt x="1784844" y="2934530"/>
                  <a:pt x="1781192" y="2927206"/>
                  <a:pt x="1768301" y="2919446"/>
                </a:cubicBezTo>
                <a:cubicBezTo>
                  <a:pt x="1752711" y="2909973"/>
                  <a:pt x="1747455" y="2907060"/>
                  <a:pt x="1738597" y="2907060"/>
                </a:cubicBezTo>
                <a:cubicBezTo>
                  <a:pt x="1735149" y="2907060"/>
                  <a:pt x="1731156" y="2907502"/>
                  <a:pt x="1725795" y="2908169"/>
                </a:cubicBezTo>
                <a:cubicBezTo>
                  <a:pt x="1716398" y="2909272"/>
                  <a:pt x="1700682" y="2911455"/>
                  <a:pt x="1690775" y="2912905"/>
                </a:cubicBezTo>
                <a:cubicBezTo>
                  <a:pt x="1665971" y="2916804"/>
                  <a:pt x="1657745" y="2918099"/>
                  <a:pt x="1653180" y="2918099"/>
                </a:cubicBezTo>
                <a:cubicBezTo>
                  <a:pt x="1651615" y="2918099"/>
                  <a:pt x="1650481" y="2917947"/>
                  <a:pt x="1649256" y="2917695"/>
                </a:cubicBezTo>
                <a:cubicBezTo>
                  <a:pt x="1646516" y="2917205"/>
                  <a:pt x="1643591" y="2915177"/>
                  <a:pt x="1642373" y="2912622"/>
                </a:cubicBezTo>
                <a:cubicBezTo>
                  <a:pt x="1639789" y="2907557"/>
                  <a:pt x="1633689" y="2904202"/>
                  <a:pt x="1626586" y="2904202"/>
                </a:cubicBezTo>
                <a:cubicBezTo>
                  <a:pt x="1626524" y="2904202"/>
                  <a:pt x="1626461" y="2904203"/>
                  <a:pt x="1626399" y="2904203"/>
                </a:cubicBezTo>
                <a:cubicBezTo>
                  <a:pt x="1626362" y="2904204"/>
                  <a:pt x="1626325" y="2904204"/>
                  <a:pt x="1626288" y="2904204"/>
                </a:cubicBezTo>
                <a:cubicBezTo>
                  <a:pt x="1623576" y="2904204"/>
                  <a:pt x="1620392" y="2903384"/>
                  <a:pt x="1619372" y="2902380"/>
                </a:cubicBezTo>
                <a:cubicBezTo>
                  <a:pt x="1618337" y="2901362"/>
                  <a:pt x="1610279" y="2898864"/>
                  <a:pt x="1601369" y="2896885"/>
                </a:cubicBezTo>
                <a:cubicBezTo>
                  <a:pt x="1585777" y="2893252"/>
                  <a:pt x="1575481" y="2889233"/>
                  <a:pt x="1573574" y="2885999"/>
                </a:cubicBezTo>
                <a:cubicBezTo>
                  <a:pt x="1572882" y="2885150"/>
                  <a:pt x="1570136" y="2883975"/>
                  <a:pt x="1567224" y="2883315"/>
                </a:cubicBezTo>
                <a:cubicBezTo>
                  <a:pt x="1564311" y="2882655"/>
                  <a:pt x="1557278" y="2880148"/>
                  <a:pt x="1551614" y="2877630"/>
                </a:cubicBezTo>
                <a:cubicBezTo>
                  <a:pt x="1541657" y="2873095"/>
                  <a:pt x="1541314" y="2872926"/>
                  <a:pt x="1546093" y="2871861"/>
                </a:cubicBezTo>
                <a:cubicBezTo>
                  <a:pt x="1551384" y="2870620"/>
                  <a:pt x="1559684" y="2860803"/>
                  <a:pt x="1561507" y="2853776"/>
                </a:cubicBezTo>
                <a:cubicBezTo>
                  <a:pt x="1562001" y="2851548"/>
                  <a:pt x="1561448" y="2846765"/>
                  <a:pt x="1560391" y="2843011"/>
                </a:cubicBezTo>
                <a:cubicBezTo>
                  <a:pt x="1558158" y="2835734"/>
                  <a:pt x="1555126" y="2834099"/>
                  <a:pt x="1541036" y="2834099"/>
                </a:cubicBezTo>
                <a:cubicBezTo>
                  <a:pt x="1539600" y="2834099"/>
                  <a:pt x="1538051" y="2834116"/>
                  <a:pt x="1536375" y="2834146"/>
                </a:cubicBezTo>
                <a:cubicBezTo>
                  <a:pt x="1526114" y="2834231"/>
                  <a:pt x="1523384" y="2834937"/>
                  <a:pt x="1521524" y="2837518"/>
                </a:cubicBezTo>
                <a:cubicBezTo>
                  <a:pt x="1520633" y="2838703"/>
                  <a:pt x="1520075" y="2839380"/>
                  <a:pt x="1519723" y="2839380"/>
                </a:cubicBezTo>
                <a:cubicBezTo>
                  <a:pt x="1519206" y="2839380"/>
                  <a:pt x="1519133" y="2837919"/>
                  <a:pt x="1519105" y="2834460"/>
                </a:cubicBezTo>
                <a:cubicBezTo>
                  <a:pt x="1519068" y="2830031"/>
                  <a:pt x="1518374" y="2828153"/>
                  <a:pt x="1516510" y="2828153"/>
                </a:cubicBezTo>
                <a:lnTo>
                  <a:pt x="1516459" y="2828153"/>
                </a:lnTo>
                <a:cubicBezTo>
                  <a:pt x="1515103" y="2828153"/>
                  <a:pt x="1513915" y="2827312"/>
                  <a:pt x="1513905" y="2826123"/>
                </a:cubicBezTo>
                <a:cubicBezTo>
                  <a:pt x="1513898" y="2825334"/>
                  <a:pt x="1513760" y="2824950"/>
                  <a:pt x="1513444" y="2824950"/>
                </a:cubicBezTo>
                <a:cubicBezTo>
                  <a:pt x="1513144" y="2824950"/>
                  <a:pt x="1512683" y="2825296"/>
                  <a:pt x="1512022" y="2825967"/>
                </a:cubicBezTo>
                <a:cubicBezTo>
                  <a:pt x="1511210" y="2826793"/>
                  <a:pt x="1509851" y="2827297"/>
                  <a:pt x="1508811" y="2827297"/>
                </a:cubicBezTo>
                <a:cubicBezTo>
                  <a:pt x="1508549" y="2827297"/>
                  <a:pt x="1508307" y="2827264"/>
                  <a:pt x="1508099" y="2827197"/>
                </a:cubicBezTo>
                <a:cubicBezTo>
                  <a:pt x="1507833" y="2827096"/>
                  <a:pt x="1507557" y="2827047"/>
                  <a:pt x="1507274" y="2827047"/>
                </a:cubicBezTo>
                <a:cubicBezTo>
                  <a:pt x="1504272" y="2827047"/>
                  <a:pt x="1500456" y="2832541"/>
                  <a:pt x="1498796" y="2839588"/>
                </a:cubicBezTo>
                <a:lnTo>
                  <a:pt x="1497312" y="2846269"/>
                </a:lnTo>
                <a:lnTo>
                  <a:pt x="1497080" y="2838918"/>
                </a:lnTo>
                <a:cubicBezTo>
                  <a:pt x="1496834" y="2829868"/>
                  <a:pt x="1490939" y="2818138"/>
                  <a:pt x="1486835" y="2818138"/>
                </a:cubicBezTo>
                <a:lnTo>
                  <a:pt x="1486798" y="2818138"/>
                </a:lnTo>
                <a:cubicBezTo>
                  <a:pt x="1485083" y="2818138"/>
                  <a:pt x="1481835" y="2816290"/>
                  <a:pt x="1479772" y="2814092"/>
                </a:cubicBezTo>
                <a:cubicBezTo>
                  <a:pt x="1477701" y="2811885"/>
                  <a:pt x="1473066" y="2809701"/>
                  <a:pt x="1469298" y="2809048"/>
                </a:cubicBezTo>
                <a:cubicBezTo>
                  <a:pt x="1462962" y="2808074"/>
                  <a:pt x="1462617" y="2807735"/>
                  <a:pt x="1461355" y="2799879"/>
                </a:cubicBezTo>
                <a:cubicBezTo>
                  <a:pt x="1460805" y="2795436"/>
                  <a:pt x="1459024" y="2786900"/>
                  <a:pt x="1457434" y="2780757"/>
                </a:cubicBezTo>
                <a:cubicBezTo>
                  <a:pt x="1453889" y="2765736"/>
                  <a:pt x="1453500" y="2698015"/>
                  <a:pt x="1456835" y="2667033"/>
                </a:cubicBezTo>
                <a:cubicBezTo>
                  <a:pt x="1458272" y="2654707"/>
                  <a:pt x="1460017" y="2638275"/>
                  <a:pt x="1460976" y="2630229"/>
                </a:cubicBezTo>
                <a:cubicBezTo>
                  <a:pt x="1462876" y="2611743"/>
                  <a:pt x="1472362" y="2559503"/>
                  <a:pt x="1478140" y="2534315"/>
                </a:cubicBezTo>
                <a:cubicBezTo>
                  <a:pt x="1479457" y="2528147"/>
                  <a:pt x="1481746" y="2515473"/>
                  <a:pt x="1483036" y="2506056"/>
                </a:cubicBezTo>
                <a:cubicBezTo>
                  <a:pt x="1487069" y="2476778"/>
                  <a:pt x="1489832" y="2459311"/>
                  <a:pt x="1490845" y="2457763"/>
                </a:cubicBezTo>
                <a:cubicBezTo>
                  <a:pt x="1492195" y="2455529"/>
                  <a:pt x="1497953" y="2407425"/>
                  <a:pt x="1500120" y="2379872"/>
                </a:cubicBezTo>
                <a:lnTo>
                  <a:pt x="1502147" y="2356255"/>
                </a:lnTo>
                <a:lnTo>
                  <a:pt x="1507791" y="2356208"/>
                </a:lnTo>
                <a:cubicBezTo>
                  <a:pt x="1510869" y="2356182"/>
                  <a:pt x="1514796" y="2355466"/>
                  <a:pt x="1516499" y="2354596"/>
                </a:cubicBezTo>
                <a:cubicBezTo>
                  <a:pt x="1518031" y="2353729"/>
                  <a:pt x="1534077" y="2350004"/>
                  <a:pt x="1551833" y="2346437"/>
                </a:cubicBezTo>
                <a:cubicBezTo>
                  <a:pt x="1569761" y="2342868"/>
                  <a:pt x="1589737" y="2338769"/>
                  <a:pt x="1596224" y="2337519"/>
                </a:cubicBezTo>
                <a:cubicBezTo>
                  <a:pt x="1602883" y="2336095"/>
                  <a:pt x="1614667" y="2334116"/>
                  <a:pt x="1622696" y="2333024"/>
                </a:cubicBezTo>
                <a:cubicBezTo>
                  <a:pt x="1630725" y="2331931"/>
                  <a:pt x="1641826" y="2330129"/>
                  <a:pt x="1647462" y="2329227"/>
                </a:cubicBezTo>
                <a:cubicBezTo>
                  <a:pt x="1653099" y="2328325"/>
                  <a:pt x="1660442" y="2327067"/>
                  <a:pt x="1663687" y="2326528"/>
                </a:cubicBezTo>
                <a:cubicBezTo>
                  <a:pt x="1666932" y="2325988"/>
                  <a:pt x="1677010" y="2324536"/>
                  <a:pt x="1685891" y="2323094"/>
                </a:cubicBezTo>
                <a:cubicBezTo>
                  <a:pt x="1694772" y="2321653"/>
                  <a:pt x="1710658" y="2319298"/>
                  <a:pt x="1720905" y="2317674"/>
                </a:cubicBezTo>
                <a:cubicBezTo>
                  <a:pt x="1731324" y="2316048"/>
                  <a:pt x="1748564" y="2311972"/>
                  <a:pt x="1759482" y="2308633"/>
                </a:cubicBezTo>
                <a:cubicBezTo>
                  <a:pt x="1772276" y="2304764"/>
                  <a:pt x="1782861" y="2302624"/>
                  <a:pt x="1789531" y="2302569"/>
                </a:cubicBezTo>
                <a:cubicBezTo>
                  <a:pt x="1795174" y="2302522"/>
                  <a:pt x="1805422" y="2300898"/>
                  <a:pt x="1812416" y="2298788"/>
                </a:cubicBezTo>
                <a:cubicBezTo>
                  <a:pt x="1830160" y="2293682"/>
                  <a:pt x="1846902" y="2291490"/>
                  <a:pt x="1874600" y="2290577"/>
                </a:cubicBezTo>
                <a:cubicBezTo>
                  <a:pt x="1887766" y="2290297"/>
                  <a:pt x="1913922" y="2289054"/>
                  <a:pt x="1932727" y="2288215"/>
                </a:cubicBezTo>
                <a:cubicBezTo>
                  <a:pt x="1962642" y="2286599"/>
                  <a:pt x="1968621" y="2285695"/>
                  <a:pt x="1980046" y="2281666"/>
                </a:cubicBezTo>
                <a:cubicBezTo>
                  <a:pt x="1996246" y="2276060"/>
                  <a:pt x="2001184" y="2273453"/>
                  <a:pt x="2008654" y="2266722"/>
                </a:cubicBezTo>
                <a:cubicBezTo>
                  <a:pt x="2011877" y="2263616"/>
                  <a:pt x="2016636" y="2259986"/>
                  <a:pt x="2019359" y="2258424"/>
                </a:cubicBezTo>
                <a:cubicBezTo>
                  <a:pt x="2021910" y="2256693"/>
                  <a:pt x="2023948" y="2254966"/>
                  <a:pt x="2023942" y="2254281"/>
                </a:cubicBezTo>
                <a:cubicBezTo>
                  <a:pt x="2023937" y="2253597"/>
                  <a:pt x="2027675" y="2250659"/>
                  <a:pt x="2032439" y="2247712"/>
                </a:cubicBezTo>
                <a:cubicBezTo>
                  <a:pt x="2041796" y="2241820"/>
                  <a:pt x="2043324" y="2240439"/>
                  <a:pt x="2054841" y="2226834"/>
                </a:cubicBezTo>
                <a:cubicBezTo>
                  <a:pt x="2059074" y="2221667"/>
                  <a:pt x="2064662" y="2214951"/>
                  <a:pt x="2067033" y="2212196"/>
                </a:cubicBezTo>
                <a:cubicBezTo>
                  <a:pt x="2071776" y="2206684"/>
                  <a:pt x="2107431" y="2134047"/>
                  <a:pt x="2131112" y="2081689"/>
                </a:cubicBezTo>
                <a:cubicBezTo>
                  <a:pt x="2136990" y="2068643"/>
                  <a:pt x="2152893" y="2027124"/>
                  <a:pt x="2158562" y="2009633"/>
                </a:cubicBezTo>
                <a:cubicBezTo>
                  <a:pt x="2161399" y="2001059"/>
                  <a:pt x="2165240" y="1989911"/>
                  <a:pt x="2167078" y="1984764"/>
                </a:cubicBezTo>
                <a:cubicBezTo>
                  <a:pt x="2169088" y="1979617"/>
                  <a:pt x="2171757" y="1971386"/>
                  <a:pt x="2173086" y="1966757"/>
                </a:cubicBezTo>
                <a:cubicBezTo>
                  <a:pt x="2177966" y="1950544"/>
                  <a:pt x="2182123" y="1939537"/>
                  <a:pt x="2183582" y="1939537"/>
                </a:cubicBezTo>
                <a:cubicBezTo>
                  <a:pt x="2183666" y="1939537"/>
                  <a:pt x="2183741" y="1939573"/>
                  <a:pt x="2183807" y="1939647"/>
                </a:cubicBezTo>
                <a:cubicBezTo>
                  <a:pt x="2184668" y="1940324"/>
                  <a:pt x="2191791" y="1953776"/>
                  <a:pt x="2199957" y="1969271"/>
                </a:cubicBezTo>
                <a:cubicBezTo>
                  <a:pt x="2208124" y="1984767"/>
                  <a:pt x="2216635" y="2000601"/>
                  <a:pt x="2218888" y="2004174"/>
                </a:cubicBezTo>
                <a:cubicBezTo>
                  <a:pt x="2221311" y="2007746"/>
                  <a:pt x="2227044" y="2018472"/>
                  <a:pt x="2231910" y="2027838"/>
                </a:cubicBezTo>
                <a:cubicBezTo>
                  <a:pt x="2236776" y="2037204"/>
                  <a:pt x="2243899" y="2050656"/>
                  <a:pt x="2247891" y="2057635"/>
                </a:cubicBezTo>
                <a:cubicBezTo>
                  <a:pt x="2262472" y="2083680"/>
                  <a:pt x="2272389" y="2104121"/>
                  <a:pt x="2272426" y="2108567"/>
                </a:cubicBezTo>
                <a:cubicBezTo>
                  <a:pt x="2272446" y="2110961"/>
                  <a:pt x="2274370" y="2116075"/>
                  <a:pt x="2276795" y="2119818"/>
                </a:cubicBezTo>
                <a:cubicBezTo>
                  <a:pt x="2279049" y="2123562"/>
                  <a:pt x="2281142" y="2128504"/>
                  <a:pt x="2281162" y="2130898"/>
                </a:cubicBezTo>
                <a:cubicBezTo>
                  <a:pt x="2281182" y="2133292"/>
                  <a:pt x="2282237" y="2136704"/>
                  <a:pt x="2283449" y="2138575"/>
                </a:cubicBezTo>
                <a:cubicBezTo>
                  <a:pt x="2287432" y="2144528"/>
                  <a:pt x="2289955" y="2160070"/>
                  <a:pt x="2291025" y="2186056"/>
                </a:cubicBezTo>
                <a:cubicBezTo>
                  <a:pt x="2291691" y="2204521"/>
                  <a:pt x="2291423" y="2213416"/>
                  <a:pt x="2289755" y="2218561"/>
                </a:cubicBezTo>
                <a:cubicBezTo>
                  <a:pt x="2288419" y="2222505"/>
                  <a:pt x="2286934" y="2229016"/>
                  <a:pt x="2286454" y="2232954"/>
                </a:cubicBezTo>
                <a:cubicBezTo>
                  <a:pt x="2285973" y="2236891"/>
                  <a:pt x="2283969" y="2242723"/>
                  <a:pt x="2282115" y="2245988"/>
                </a:cubicBezTo>
                <a:cubicBezTo>
                  <a:pt x="2278911" y="2251486"/>
                  <a:pt x="2276796" y="2264501"/>
                  <a:pt x="2274634" y="2292567"/>
                </a:cubicBezTo>
                <a:cubicBezTo>
                  <a:pt x="2274330" y="2297187"/>
                  <a:pt x="2272756" y="2313618"/>
                  <a:pt x="2271514" y="2328849"/>
                </a:cubicBezTo>
                <a:cubicBezTo>
                  <a:pt x="2268213" y="2363936"/>
                  <a:pt x="2269968" y="2451997"/>
                  <a:pt x="2274520" y="2485308"/>
                </a:cubicBezTo>
                <a:cubicBezTo>
                  <a:pt x="2277253" y="2505796"/>
                  <a:pt x="2283058" y="2525917"/>
                  <a:pt x="2285967" y="2525917"/>
                </a:cubicBezTo>
                <a:lnTo>
                  <a:pt x="2285975" y="2525917"/>
                </a:lnTo>
                <a:cubicBezTo>
                  <a:pt x="2288887" y="2525917"/>
                  <a:pt x="2299079" y="2559508"/>
                  <a:pt x="2303725" y="2583916"/>
                </a:cubicBezTo>
                <a:cubicBezTo>
                  <a:pt x="2304623" y="2589040"/>
                  <a:pt x="2306583" y="2598601"/>
                  <a:pt x="2308177" y="2605257"/>
                </a:cubicBezTo>
                <a:cubicBezTo>
                  <a:pt x="2309599" y="2611744"/>
                  <a:pt x="2310857" y="2619087"/>
                  <a:pt x="2310877" y="2621482"/>
                </a:cubicBezTo>
                <a:cubicBezTo>
                  <a:pt x="2310897" y="2623876"/>
                  <a:pt x="2311992" y="2632247"/>
                  <a:pt x="2313427" y="2640273"/>
                </a:cubicBezTo>
                <a:cubicBezTo>
                  <a:pt x="2318267" y="2667083"/>
                  <a:pt x="2321622" y="2700576"/>
                  <a:pt x="2324045" y="2745363"/>
                </a:cubicBezTo>
                <a:cubicBezTo>
                  <a:pt x="2326663" y="2792885"/>
                  <a:pt x="2325895" y="2803495"/>
                  <a:pt x="2320108" y="2806792"/>
                </a:cubicBezTo>
                <a:cubicBezTo>
                  <a:pt x="2309894" y="2812521"/>
                  <a:pt x="2305656" y="2817002"/>
                  <a:pt x="2303831" y="2823858"/>
                </a:cubicBezTo>
                <a:cubicBezTo>
                  <a:pt x="2302666" y="2827801"/>
                  <a:pt x="2300486" y="2832950"/>
                  <a:pt x="2298966" y="2835357"/>
                </a:cubicBezTo>
                <a:cubicBezTo>
                  <a:pt x="2297276" y="2837765"/>
                  <a:pt x="2295598" y="2841713"/>
                  <a:pt x="2294936" y="2844283"/>
                </a:cubicBezTo>
                <a:cubicBezTo>
                  <a:pt x="2294443" y="2846682"/>
                  <a:pt x="2292084" y="2850977"/>
                  <a:pt x="2289883" y="2853731"/>
                </a:cubicBezTo>
                <a:cubicBezTo>
                  <a:pt x="2283449" y="2861480"/>
                  <a:pt x="2272019" y="2885518"/>
                  <a:pt x="2272067" y="2891332"/>
                </a:cubicBezTo>
                <a:cubicBezTo>
                  <a:pt x="2272091" y="2894240"/>
                  <a:pt x="2270612" y="2901605"/>
                  <a:pt x="2268780" y="2907436"/>
                </a:cubicBezTo>
                <a:cubicBezTo>
                  <a:pt x="2266947" y="2913265"/>
                  <a:pt x="2265471" y="2920974"/>
                  <a:pt x="2265501" y="2924565"/>
                </a:cubicBezTo>
                <a:cubicBezTo>
                  <a:pt x="2265536" y="2928840"/>
                  <a:pt x="2264365" y="2931928"/>
                  <a:pt x="2261989" y="2934171"/>
                </a:cubicBezTo>
                <a:cubicBezTo>
                  <a:pt x="2254181" y="2941247"/>
                  <a:pt x="2251239" y="2957689"/>
                  <a:pt x="2256275" y="2967054"/>
                </a:cubicBezTo>
                <a:cubicBezTo>
                  <a:pt x="2258881" y="2971992"/>
                  <a:pt x="2267491" y="2978933"/>
                  <a:pt x="2275041" y="2982120"/>
                </a:cubicBezTo>
                <a:cubicBezTo>
                  <a:pt x="2277616" y="2983295"/>
                  <a:pt x="2279681" y="2984818"/>
                  <a:pt x="2279690" y="2985844"/>
                </a:cubicBezTo>
                <a:cubicBezTo>
                  <a:pt x="2279714" y="2988751"/>
                  <a:pt x="2291217" y="2994129"/>
                  <a:pt x="2300461" y="2995249"/>
                </a:cubicBezTo>
                <a:cubicBezTo>
                  <a:pt x="2305597" y="2995890"/>
                  <a:pt x="2312111" y="2997718"/>
                  <a:pt x="2314861" y="2999405"/>
                </a:cubicBezTo>
                <a:cubicBezTo>
                  <a:pt x="2320702" y="3002606"/>
                  <a:pt x="2325159" y="3003767"/>
                  <a:pt x="2347417" y="3006832"/>
                </a:cubicBezTo>
                <a:cubicBezTo>
                  <a:pt x="2355977" y="3007958"/>
                  <a:pt x="2368484" y="3010591"/>
                  <a:pt x="2375341" y="3012586"/>
                </a:cubicBezTo>
                <a:cubicBezTo>
                  <a:pt x="2383132" y="3014761"/>
                  <a:pt x="2388172" y="3015640"/>
                  <a:pt x="2396641" y="3015640"/>
                </a:cubicBezTo>
                <a:cubicBezTo>
                  <a:pt x="2399166" y="3015640"/>
                  <a:pt x="2401995" y="3015561"/>
                  <a:pt x="2405293" y="3015417"/>
                </a:cubicBezTo>
                <a:cubicBezTo>
                  <a:pt x="2414867" y="3014996"/>
                  <a:pt x="2427168" y="3013526"/>
                  <a:pt x="2432460" y="3012285"/>
                </a:cubicBezTo>
                <a:cubicBezTo>
                  <a:pt x="2436601" y="3011297"/>
                  <a:pt x="2440158" y="3010774"/>
                  <a:pt x="2443348" y="3010774"/>
                </a:cubicBezTo>
                <a:cubicBezTo>
                  <a:pt x="2449887" y="3010774"/>
                  <a:pt x="2454883" y="3012972"/>
                  <a:pt x="2460212" y="3017870"/>
                </a:cubicBezTo>
                <a:cubicBezTo>
                  <a:pt x="2463819" y="3021081"/>
                  <a:pt x="2468273" y="3023774"/>
                  <a:pt x="2470164" y="3023774"/>
                </a:cubicBezTo>
                <a:lnTo>
                  <a:pt x="2470199" y="3023774"/>
                </a:lnTo>
                <a:cubicBezTo>
                  <a:pt x="2472117" y="3023774"/>
                  <a:pt x="2480316" y="3026094"/>
                  <a:pt x="2488352" y="3029095"/>
                </a:cubicBezTo>
                <a:cubicBezTo>
                  <a:pt x="2504475" y="3034776"/>
                  <a:pt x="2509096" y="3035251"/>
                  <a:pt x="2597364" y="3037770"/>
                </a:cubicBezTo>
                <a:cubicBezTo>
                  <a:pt x="2607159" y="3038035"/>
                  <a:pt x="2614164" y="3038224"/>
                  <a:pt x="2619798" y="3038224"/>
                </a:cubicBezTo>
                <a:cubicBezTo>
                  <a:pt x="2633643" y="3038224"/>
                  <a:pt x="2639202" y="3037087"/>
                  <a:pt x="2657525" y="3033168"/>
                </a:cubicBezTo>
                <a:cubicBezTo>
                  <a:pt x="2698498" y="3024448"/>
                  <a:pt x="2723178" y="3010220"/>
                  <a:pt x="2727991" y="2992565"/>
                </a:cubicBezTo>
                <a:cubicBezTo>
                  <a:pt x="2732637" y="2975254"/>
                  <a:pt x="2729630" y="2963307"/>
                  <a:pt x="2716678" y="2948022"/>
                </a:cubicBezTo>
                <a:cubicBezTo>
                  <a:pt x="2709769" y="2939870"/>
                  <a:pt x="2704796" y="2938202"/>
                  <a:pt x="2681694" y="2936512"/>
                </a:cubicBezTo>
                <a:cubicBezTo>
                  <a:pt x="2657393" y="2934660"/>
                  <a:pt x="2643530" y="2933407"/>
                  <a:pt x="2638733" y="2932421"/>
                </a:cubicBezTo>
                <a:cubicBezTo>
                  <a:pt x="2636679" y="2932096"/>
                  <a:pt x="2629971" y="2927534"/>
                  <a:pt x="2623772" y="2922454"/>
                </a:cubicBezTo>
                <a:cubicBezTo>
                  <a:pt x="2617572" y="2917204"/>
                  <a:pt x="2608968" y="2910776"/>
                  <a:pt x="2604499" y="2908077"/>
                </a:cubicBezTo>
                <a:cubicBezTo>
                  <a:pt x="2597107" y="2903520"/>
                  <a:pt x="2596932" y="2903009"/>
                  <a:pt x="2601036" y="2902975"/>
                </a:cubicBezTo>
                <a:cubicBezTo>
                  <a:pt x="2604628" y="2902945"/>
                  <a:pt x="2605816" y="2901909"/>
                  <a:pt x="2606973" y="2897111"/>
                </a:cubicBezTo>
                <a:cubicBezTo>
                  <a:pt x="2607973" y="2893853"/>
                  <a:pt x="2608101" y="2888722"/>
                  <a:pt x="2607391" y="2885649"/>
                </a:cubicBezTo>
                <a:cubicBezTo>
                  <a:pt x="2606143" y="2879503"/>
                  <a:pt x="2603908" y="2877982"/>
                  <a:pt x="2582614" y="2867384"/>
                </a:cubicBezTo>
                <a:cubicBezTo>
                  <a:pt x="2545347" y="2848709"/>
                  <a:pt x="2532916" y="2834446"/>
                  <a:pt x="2550842" y="2830706"/>
                </a:cubicBezTo>
                <a:cubicBezTo>
                  <a:pt x="2558694" y="2828931"/>
                  <a:pt x="2569096" y="2825253"/>
                  <a:pt x="2575056" y="2822126"/>
                </a:cubicBezTo>
                <a:cubicBezTo>
                  <a:pt x="2577950" y="2820563"/>
                  <a:pt x="2580848" y="2819342"/>
                  <a:pt x="2581702" y="2819335"/>
                </a:cubicBezTo>
                <a:cubicBezTo>
                  <a:pt x="2582387" y="2819329"/>
                  <a:pt x="2586474" y="2817243"/>
                  <a:pt x="2590557" y="2814644"/>
                </a:cubicBezTo>
                <a:cubicBezTo>
                  <a:pt x="2598381" y="2809449"/>
                  <a:pt x="2601410" y="2803609"/>
                  <a:pt x="2601328" y="2793690"/>
                </a:cubicBezTo>
                <a:cubicBezTo>
                  <a:pt x="2601291" y="2789251"/>
                  <a:pt x="2599215" y="2783029"/>
                  <a:pt x="2598176" y="2783029"/>
                </a:cubicBezTo>
                <a:cubicBezTo>
                  <a:pt x="2597934" y="2783029"/>
                  <a:pt x="2597748" y="2783367"/>
                  <a:pt x="2597658" y="2784143"/>
                </a:cubicBezTo>
                <a:cubicBezTo>
                  <a:pt x="2597660" y="2784346"/>
                  <a:pt x="2597622" y="2784444"/>
                  <a:pt x="2597553" y="2784444"/>
                </a:cubicBezTo>
                <a:cubicBezTo>
                  <a:pt x="2597335" y="2784444"/>
                  <a:pt x="2596805" y="2783449"/>
                  <a:pt x="2596270" y="2781760"/>
                </a:cubicBezTo>
                <a:cubicBezTo>
                  <a:pt x="2595565" y="2779201"/>
                  <a:pt x="2593152" y="2776997"/>
                  <a:pt x="2590066" y="2775997"/>
                </a:cubicBezTo>
                <a:cubicBezTo>
                  <a:pt x="2587150" y="2774995"/>
                  <a:pt x="2584229" y="2773309"/>
                  <a:pt x="2583535" y="2772117"/>
                </a:cubicBezTo>
                <a:cubicBezTo>
                  <a:pt x="2582685" y="2770637"/>
                  <a:pt x="2578049" y="2769844"/>
                  <a:pt x="2573751" y="2769844"/>
                </a:cubicBezTo>
                <a:cubicBezTo>
                  <a:pt x="2570146" y="2769844"/>
                  <a:pt x="2566779" y="2770402"/>
                  <a:pt x="2566086" y="2771578"/>
                </a:cubicBezTo>
                <a:cubicBezTo>
                  <a:pt x="2565235" y="2772965"/>
                  <a:pt x="2564532" y="2773558"/>
                  <a:pt x="2564057" y="2773558"/>
                </a:cubicBezTo>
                <a:cubicBezTo>
                  <a:pt x="2563119" y="2773558"/>
                  <a:pt x="2563069" y="2771247"/>
                  <a:pt x="2564519" y="2768171"/>
                </a:cubicBezTo>
                <a:cubicBezTo>
                  <a:pt x="2566035" y="2765421"/>
                  <a:pt x="2568238" y="2763009"/>
                  <a:pt x="2569606" y="2762998"/>
                </a:cubicBezTo>
                <a:cubicBezTo>
                  <a:pt x="2573027" y="2762970"/>
                  <a:pt x="2574360" y="2758683"/>
                  <a:pt x="2571931" y="2754598"/>
                </a:cubicBezTo>
                <a:cubicBezTo>
                  <a:pt x="2570730" y="2752400"/>
                  <a:pt x="2569610" y="2751292"/>
                  <a:pt x="2568506" y="2751292"/>
                </a:cubicBezTo>
                <a:cubicBezTo>
                  <a:pt x="2567215" y="2751292"/>
                  <a:pt x="2565945" y="2752804"/>
                  <a:pt x="2564588" y="2755856"/>
                </a:cubicBezTo>
                <a:cubicBezTo>
                  <a:pt x="2562611" y="2760681"/>
                  <a:pt x="2559076" y="2764253"/>
                  <a:pt x="2556517" y="2764253"/>
                </a:cubicBezTo>
                <a:cubicBezTo>
                  <a:pt x="2556254" y="2764253"/>
                  <a:pt x="2556002" y="2764216"/>
                  <a:pt x="2555763" y="2764138"/>
                </a:cubicBezTo>
                <a:cubicBezTo>
                  <a:pt x="2555496" y="2764054"/>
                  <a:pt x="2555206" y="2764013"/>
                  <a:pt x="2554896" y="2764013"/>
                </a:cubicBezTo>
                <a:cubicBezTo>
                  <a:pt x="2549052" y="2764013"/>
                  <a:pt x="2536076" y="2778526"/>
                  <a:pt x="2530342" y="2792054"/>
                </a:cubicBezTo>
                <a:lnTo>
                  <a:pt x="2527153" y="2799435"/>
                </a:lnTo>
                <a:lnTo>
                  <a:pt x="2524868" y="2791929"/>
                </a:lnTo>
                <a:cubicBezTo>
                  <a:pt x="2521880" y="2782205"/>
                  <a:pt x="2516021" y="2776952"/>
                  <a:pt x="2506607" y="2776004"/>
                </a:cubicBezTo>
                <a:cubicBezTo>
                  <a:pt x="2505117" y="2775825"/>
                  <a:pt x="2503882" y="2775721"/>
                  <a:pt x="2502804" y="2775721"/>
                </a:cubicBezTo>
                <a:cubicBezTo>
                  <a:pt x="2499052" y="2775721"/>
                  <a:pt x="2497185" y="2776980"/>
                  <a:pt x="2492965" y="2780734"/>
                </a:cubicBezTo>
                <a:cubicBezTo>
                  <a:pt x="2489623" y="2783708"/>
                  <a:pt x="2486806" y="2785186"/>
                  <a:pt x="2484802" y="2785186"/>
                </a:cubicBezTo>
                <a:cubicBezTo>
                  <a:pt x="2482734" y="2785186"/>
                  <a:pt x="2481530" y="2783613"/>
                  <a:pt x="2481504" y="2780487"/>
                </a:cubicBezTo>
                <a:cubicBezTo>
                  <a:pt x="2481487" y="2778435"/>
                  <a:pt x="2479889" y="2771265"/>
                  <a:pt x="2477954" y="2764782"/>
                </a:cubicBezTo>
                <a:cubicBezTo>
                  <a:pt x="2476189" y="2758127"/>
                  <a:pt x="2472802" y="2741566"/>
                  <a:pt x="2470808" y="2727901"/>
                </a:cubicBezTo>
                <a:cubicBezTo>
                  <a:pt x="2465378" y="2691690"/>
                  <a:pt x="2464739" y="2614564"/>
                  <a:pt x="2469406" y="2558602"/>
                </a:cubicBezTo>
                <a:cubicBezTo>
                  <a:pt x="2471276" y="2536525"/>
                  <a:pt x="2473453" y="2510341"/>
                  <a:pt x="2474055" y="2500417"/>
                </a:cubicBezTo>
                <a:cubicBezTo>
                  <a:pt x="2475280" y="2483134"/>
                  <a:pt x="2477133" y="2459004"/>
                  <a:pt x="2479788" y="2428540"/>
                </a:cubicBezTo>
                <a:cubicBezTo>
                  <a:pt x="2480406" y="2420497"/>
                  <a:pt x="2480673" y="2390909"/>
                  <a:pt x="2480269" y="2362693"/>
                </a:cubicBezTo>
                <a:cubicBezTo>
                  <a:pt x="2479758" y="2321653"/>
                  <a:pt x="2479147" y="2309857"/>
                  <a:pt x="2477045" y="2303889"/>
                </a:cubicBezTo>
                <a:cubicBezTo>
                  <a:pt x="2474947" y="2298263"/>
                  <a:pt x="2474751" y="2295357"/>
                  <a:pt x="2476091" y="2291925"/>
                </a:cubicBezTo>
                <a:cubicBezTo>
                  <a:pt x="2477098" y="2289523"/>
                  <a:pt x="2478378" y="2278909"/>
                  <a:pt x="2479148" y="2268641"/>
                </a:cubicBezTo>
                <a:cubicBezTo>
                  <a:pt x="2481119" y="2238183"/>
                  <a:pt x="2484545" y="2218146"/>
                  <a:pt x="2489413" y="2207160"/>
                </a:cubicBezTo>
                <a:cubicBezTo>
                  <a:pt x="2493950" y="2197374"/>
                  <a:pt x="2494105" y="2195491"/>
                  <a:pt x="2495323" y="2156660"/>
                </a:cubicBezTo>
                <a:cubicBezTo>
                  <a:pt x="2496247" y="2123645"/>
                  <a:pt x="2495979" y="2112018"/>
                  <a:pt x="2493597" y="2092884"/>
                </a:cubicBezTo>
                <a:cubicBezTo>
                  <a:pt x="2490659" y="2068452"/>
                  <a:pt x="2490588" y="2039208"/>
                  <a:pt x="2493569" y="2027383"/>
                </a:cubicBezTo>
                <a:cubicBezTo>
                  <a:pt x="2494563" y="2023612"/>
                  <a:pt x="2496195" y="2014021"/>
                  <a:pt x="2497325" y="2005974"/>
                </a:cubicBezTo>
                <a:cubicBezTo>
                  <a:pt x="2500220" y="1983888"/>
                  <a:pt x="2497123" y="1919780"/>
                  <a:pt x="2491338" y="1882032"/>
                </a:cubicBezTo>
                <a:cubicBezTo>
                  <a:pt x="2490079" y="1874518"/>
                  <a:pt x="2488447" y="1863415"/>
                  <a:pt x="2487542" y="1857266"/>
                </a:cubicBezTo>
                <a:cubicBezTo>
                  <a:pt x="2486635" y="1851116"/>
                  <a:pt x="2485007" y="1840356"/>
                  <a:pt x="2483752" y="1833354"/>
                </a:cubicBezTo>
                <a:cubicBezTo>
                  <a:pt x="2482497" y="1826353"/>
                  <a:pt x="2481036" y="1815078"/>
                  <a:pt x="2480298" y="1808585"/>
                </a:cubicBezTo>
                <a:cubicBezTo>
                  <a:pt x="2476042" y="1769627"/>
                  <a:pt x="2458293" y="1691447"/>
                  <a:pt x="2448878" y="1669805"/>
                </a:cubicBezTo>
                <a:cubicBezTo>
                  <a:pt x="2447486" y="1666909"/>
                  <a:pt x="2445386" y="1661112"/>
                  <a:pt x="2443984" y="1657019"/>
                </a:cubicBezTo>
                <a:cubicBezTo>
                  <a:pt x="2442583" y="1653097"/>
                  <a:pt x="2438733" y="1642526"/>
                  <a:pt x="2435410" y="1633661"/>
                </a:cubicBezTo>
                <a:cubicBezTo>
                  <a:pt x="2427713" y="1612860"/>
                  <a:pt x="2423343" y="1601437"/>
                  <a:pt x="2414600" y="1578251"/>
                </a:cubicBezTo>
                <a:cubicBezTo>
                  <a:pt x="2410751" y="1567850"/>
                  <a:pt x="2406565" y="1557966"/>
                  <a:pt x="2405352" y="1556094"/>
                </a:cubicBezTo>
                <a:cubicBezTo>
                  <a:pt x="2403969" y="1554225"/>
                  <a:pt x="2402921" y="1551669"/>
                  <a:pt x="2402909" y="1550129"/>
                </a:cubicBezTo>
                <a:cubicBezTo>
                  <a:pt x="2402897" y="1548761"/>
                  <a:pt x="2399238" y="1540583"/>
                  <a:pt x="2394894" y="1532238"/>
                </a:cubicBezTo>
                <a:cubicBezTo>
                  <a:pt x="2378206" y="1499712"/>
                  <a:pt x="2376615" y="1493397"/>
                  <a:pt x="2373150" y="1446737"/>
                </a:cubicBezTo>
                <a:cubicBezTo>
                  <a:pt x="2371607" y="1425543"/>
                  <a:pt x="2371250" y="1423836"/>
                  <a:pt x="2365382" y="1417386"/>
                </a:cubicBezTo>
                <a:cubicBezTo>
                  <a:pt x="2361414" y="1413143"/>
                  <a:pt x="2360267" y="1398616"/>
                  <a:pt x="2363483" y="1394485"/>
                </a:cubicBezTo>
                <a:cubicBezTo>
                  <a:pt x="2366022" y="1391385"/>
                  <a:pt x="2368882" y="1365024"/>
                  <a:pt x="2368729" y="1346555"/>
                </a:cubicBezTo>
                <a:cubicBezTo>
                  <a:pt x="2368657" y="1337834"/>
                  <a:pt x="2369609" y="1328933"/>
                  <a:pt x="2370946" y="1325160"/>
                </a:cubicBezTo>
                <a:cubicBezTo>
                  <a:pt x="2373955" y="1316754"/>
                  <a:pt x="2375940" y="1288007"/>
                  <a:pt x="2375663" y="1254489"/>
                </a:cubicBezTo>
                <a:cubicBezTo>
                  <a:pt x="2375416" y="1224733"/>
                  <a:pt x="2373580" y="1209527"/>
                  <a:pt x="2369960" y="1205966"/>
                </a:cubicBezTo>
                <a:cubicBezTo>
                  <a:pt x="2366746" y="1202806"/>
                  <a:pt x="2366851" y="1200231"/>
                  <a:pt x="2369667" y="1200223"/>
                </a:cubicBezTo>
                <a:lnTo>
                  <a:pt x="2369694" y="1200223"/>
                </a:lnTo>
                <a:cubicBezTo>
                  <a:pt x="2370197" y="1200225"/>
                  <a:pt x="2370784" y="1200307"/>
                  <a:pt x="2371453" y="1200481"/>
                </a:cubicBezTo>
                <a:cubicBezTo>
                  <a:pt x="2371903" y="1200589"/>
                  <a:pt x="2372441" y="1200640"/>
                  <a:pt x="2373033" y="1200640"/>
                </a:cubicBezTo>
                <a:cubicBezTo>
                  <a:pt x="2375152" y="1200640"/>
                  <a:pt x="2377958" y="1199994"/>
                  <a:pt x="2379821" y="1199043"/>
                </a:cubicBezTo>
                <a:cubicBezTo>
                  <a:pt x="2382375" y="1197654"/>
                  <a:pt x="2386638" y="1196080"/>
                  <a:pt x="2389368" y="1195373"/>
                </a:cubicBezTo>
                <a:cubicBezTo>
                  <a:pt x="2395001" y="1194129"/>
                  <a:pt x="2400093" y="1189299"/>
                  <a:pt x="2403448" y="1181575"/>
                </a:cubicBezTo>
                <a:cubicBezTo>
                  <a:pt x="2404794" y="1178828"/>
                  <a:pt x="2410224" y="1173651"/>
                  <a:pt x="2415495" y="1170017"/>
                </a:cubicBezTo>
                <a:cubicBezTo>
                  <a:pt x="2420767" y="1166382"/>
                  <a:pt x="2425690" y="1161894"/>
                  <a:pt x="2426185" y="1159838"/>
                </a:cubicBezTo>
                <a:cubicBezTo>
                  <a:pt x="2427354" y="1156408"/>
                  <a:pt x="2438758" y="1149815"/>
                  <a:pt x="2443715" y="1149602"/>
                </a:cubicBezTo>
                <a:cubicBezTo>
                  <a:pt x="2447991" y="1149567"/>
                  <a:pt x="2450857" y="1144584"/>
                  <a:pt x="2451805" y="1135170"/>
                </a:cubicBezTo>
                <a:cubicBezTo>
                  <a:pt x="2452440" y="1129179"/>
                  <a:pt x="2454111" y="1124547"/>
                  <a:pt x="2455978" y="1122822"/>
                </a:cubicBezTo>
                <a:cubicBezTo>
                  <a:pt x="2460730" y="1118336"/>
                  <a:pt x="2459968" y="1108936"/>
                  <a:pt x="2453708" y="1096503"/>
                </a:cubicBezTo>
                <a:cubicBezTo>
                  <a:pt x="2449538" y="1088500"/>
                  <a:pt x="2442974" y="1080687"/>
                  <a:pt x="2426597" y="1064918"/>
                </a:cubicBezTo>
                <a:cubicBezTo>
                  <a:pt x="2414879" y="1053392"/>
                  <a:pt x="2404203" y="1043908"/>
                  <a:pt x="2402824" y="1043908"/>
                </a:cubicBezTo>
                <a:lnTo>
                  <a:pt x="2402816" y="1043908"/>
                </a:lnTo>
                <a:cubicBezTo>
                  <a:pt x="2401609" y="1043908"/>
                  <a:pt x="2397146" y="1041041"/>
                  <a:pt x="2392849" y="1037492"/>
                </a:cubicBezTo>
                <a:cubicBezTo>
                  <a:pt x="2388717" y="1034106"/>
                  <a:pt x="2382002" y="1028689"/>
                  <a:pt x="2378215" y="1025641"/>
                </a:cubicBezTo>
                <a:cubicBezTo>
                  <a:pt x="2370812" y="1019717"/>
                  <a:pt x="2369942" y="1018014"/>
                  <a:pt x="2372821" y="1014570"/>
                </a:cubicBezTo>
                <a:cubicBezTo>
                  <a:pt x="2379933" y="1005960"/>
                  <a:pt x="2381622" y="1003381"/>
                  <a:pt x="2383281" y="997210"/>
                </a:cubicBezTo>
                <a:cubicBezTo>
                  <a:pt x="2384274" y="993268"/>
                  <a:pt x="2386962" y="987432"/>
                  <a:pt x="2389159" y="984164"/>
                </a:cubicBezTo>
                <a:cubicBezTo>
                  <a:pt x="2391354" y="980897"/>
                  <a:pt x="2393027" y="976265"/>
                  <a:pt x="2393007" y="973871"/>
                </a:cubicBezTo>
                <a:cubicBezTo>
                  <a:pt x="2392987" y="971477"/>
                  <a:pt x="2394482" y="966163"/>
                  <a:pt x="2396329" y="962043"/>
                </a:cubicBezTo>
                <a:cubicBezTo>
                  <a:pt x="2398177" y="957923"/>
                  <a:pt x="2399677" y="953294"/>
                  <a:pt x="2399663" y="951583"/>
                </a:cubicBezTo>
                <a:cubicBezTo>
                  <a:pt x="2399626" y="947137"/>
                  <a:pt x="2403365" y="939013"/>
                  <a:pt x="2405326" y="939013"/>
                </a:cubicBezTo>
                <a:cubicBezTo>
                  <a:pt x="2405402" y="939013"/>
                  <a:pt x="2405475" y="939025"/>
                  <a:pt x="2405545" y="939050"/>
                </a:cubicBezTo>
                <a:cubicBezTo>
                  <a:pt x="2405650" y="939082"/>
                  <a:pt x="2405759" y="939097"/>
                  <a:pt x="2405870" y="939097"/>
                </a:cubicBezTo>
                <a:cubicBezTo>
                  <a:pt x="2408655" y="939097"/>
                  <a:pt x="2413160" y="929331"/>
                  <a:pt x="2413109" y="923083"/>
                </a:cubicBezTo>
                <a:cubicBezTo>
                  <a:pt x="2413082" y="919833"/>
                  <a:pt x="2413745" y="917262"/>
                  <a:pt x="2414771" y="917254"/>
                </a:cubicBezTo>
                <a:cubicBezTo>
                  <a:pt x="2415626" y="917247"/>
                  <a:pt x="2418506" y="913974"/>
                  <a:pt x="2420866" y="909850"/>
                </a:cubicBezTo>
                <a:cubicBezTo>
                  <a:pt x="2428631" y="897472"/>
                  <a:pt x="2435222" y="888011"/>
                  <a:pt x="2439459" y="883358"/>
                </a:cubicBezTo>
                <a:cubicBezTo>
                  <a:pt x="2441662" y="880946"/>
                  <a:pt x="2443518" y="877852"/>
                  <a:pt x="2443507" y="876484"/>
                </a:cubicBezTo>
                <a:cubicBezTo>
                  <a:pt x="2443497" y="875287"/>
                  <a:pt x="2444681" y="873738"/>
                  <a:pt x="2446045" y="873214"/>
                </a:cubicBezTo>
                <a:cubicBezTo>
                  <a:pt x="2447407" y="872518"/>
                  <a:pt x="2448590" y="870798"/>
                  <a:pt x="2448576" y="869088"/>
                </a:cubicBezTo>
                <a:cubicBezTo>
                  <a:pt x="2448560" y="867207"/>
                  <a:pt x="2449230" y="865491"/>
                  <a:pt x="2450080" y="864801"/>
                </a:cubicBezTo>
                <a:cubicBezTo>
                  <a:pt x="2452632" y="863240"/>
                  <a:pt x="2467176" y="843452"/>
                  <a:pt x="2467161" y="841571"/>
                </a:cubicBezTo>
                <a:cubicBezTo>
                  <a:pt x="2467153" y="840716"/>
                  <a:pt x="2469024" y="839504"/>
                  <a:pt x="2471413" y="838800"/>
                </a:cubicBezTo>
                <a:cubicBezTo>
                  <a:pt x="2473632" y="838268"/>
                  <a:pt x="2477027" y="835162"/>
                  <a:pt x="2478881" y="831897"/>
                </a:cubicBezTo>
                <a:cubicBezTo>
                  <a:pt x="2480735" y="828632"/>
                  <a:pt x="2483621" y="826043"/>
                  <a:pt x="2485160" y="826030"/>
                </a:cubicBezTo>
                <a:cubicBezTo>
                  <a:pt x="2486528" y="826019"/>
                  <a:pt x="2492646" y="821351"/>
                  <a:pt x="2498414" y="815659"/>
                </a:cubicBezTo>
                <a:cubicBezTo>
                  <a:pt x="2504352" y="809966"/>
                  <a:pt x="2509958" y="805302"/>
                  <a:pt x="2510984" y="805294"/>
                </a:cubicBezTo>
                <a:cubicBezTo>
                  <a:pt x="2512009" y="805286"/>
                  <a:pt x="2513532" y="803221"/>
                  <a:pt x="2514022" y="800480"/>
                </a:cubicBezTo>
                <a:cubicBezTo>
                  <a:pt x="2515181" y="795853"/>
                  <a:pt x="2517883" y="791726"/>
                  <a:pt x="2527194" y="780191"/>
                </a:cubicBezTo>
                <a:lnTo>
                  <a:pt x="2532273" y="773992"/>
                </a:lnTo>
                <a:lnTo>
                  <a:pt x="2529886" y="754173"/>
                </a:lnTo>
                <a:cubicBezTo>
                  <a:pt x="2528046" y="738625"/>
                  <a:pt x="2526809" y="733676"/>
                  <a:pt x="2524397" y="731644"/>
                </a:cubicBezTo>
                <a:cubicBezTo>
                  <a:pt x="2522159" y="729781"/>
                  <a:pt x="2521632" y="728075"/>
                  <a:pt x="2522638" y="725673"/>
                </a:cubicBezTo>
                <a:cubicBezTo>
                  <a:pt x="2524650" y="720867"/>
                  <a:pt x="2524557" y="709581"/>
                  <a:pt x="2522273" y="702246"/>
                </a:cubicBezTo>
                <a:cubicBezTo>
                  <a:pt x="2520508" y="695591"/>
                  <a:pt x="2520164" y="695423"/>
                  <a:pt x="2506636" y="693311"/>
                </a:cubicBezTo>
                <a:cubicBezTo>
                  <a:pt x="2500986" y="692503"/>
                  <a:pt x="2499606" y="691146"/>
                  <a:pt x="2494572" y="682123"/>
                </a:cubicBezTo>
                <a:cubicBezTo>
                  <a:pt x="2489362" y="672590"/>
                  <a:pt x="2487813" y="671405"/>
                  <a:pt x="2475277" y="665181"/>
                </a:cubicBezTo>
                <a:cubicBezTo>
                  <a:pt x="2464581" y="659943"/>
                  <a:pt x="2460236" y="658703"/>
                  <a:pt x="2452443" y="658703"/>
                </a:cubicBezTo>
                <a:cubicBezTo>
                  <a:pt x="2452230" y="658703"/>
                  <a:pt x="2452013" y="658704"/>
                  <a:pt x="2451794" y="658706"/>
                </a:cubicBezTo>
                <a:cubicBezTo>
                  <a:pt x="2439652" y="658807"/>
                  <a:pt x="2435065" y="662436"/>
                  <a:pt x="2424945" y="679451"/>
                </a:cubicBezTo>
                <a:cubicBezTo>
                  <a:pt x="2420054" y="687872"/>
                  <a:pt x="2416494" y="691663"/>
                  <a:pt x="2410537" y="695133"/>
                </a:cubicBezTo>
                <a:cubicBezTo>
                  <a:pt x="2406111" y="697564"/>
                  <a:pt x="2399658" y="703090"/>
                  <a:pt x="2395933" y="707567"/>
                </a:cubicBezTo>
                <a:cubicBezTo>
                  <a:pt x="2387470" y="718241"/>
                  <a:pt x="2386337" y="725946"/>
                  <a:pt x="2389943" y="748491"/>
                </a:cubicBezTo>
                <a:cubicBezTo>
                  <a:pt x="2391562" y="758055"/>
                  <a:pt x="2392485" y="766256"/>
                  <a:pt x="2392146" y="766601"/>
                </a:cubicBezTo>
                <a:cubicBezTo>
                  <a:pt x="2392023" y="766747"/>
                  <a:pt x="2391841" y="766813"/>
                  <a:pt x="2391618" y="766813"/>
                </a:cubicBezTo>
                <a:cubicBezTo>
                  <a:pt x="2389993" y="766813"/>
                  <a:pt x="2386133" y="763324"/>
                  <a:pt x="2386118" y="761520"/>
                </a:cubicBezTo>
                <a:cubicBezTo>
                  <a:pt x="2386111" y="760665"/>
                  <a:pt x="2382829" y="756759"/>
                  <a:pt x="2379034" y="752857"/>
                </a:cubicBezTo>
                <a:cubicBezTo>
                  <a:pt x="2367999" y="742002"/>
                  <a:pt x="2365924" y="739283"/>
                  <a:pt x="2364694" y="735360"/>
                </a:cubicBezTo>
                <a:cubicBezTo>
                  <a:pt x="2363994" y="733314"/>
                  <a:pt x="2360706" y="728724"/>
                  <a:pt x="2357257" y="725161"/>
                </a:cubicBezTo>
                <a:cubicBezTo>
                  <a:pt x="2353807" y="721598"/>
                  <a:pt x="2350000" y="716328"/>
                  <a:pt x="2348778" y="713259"/>
                </a:cubicBezTo>
                <a:cubicBezTo>
                  <a:pt x="2347557" y="710362"/>
                  <a:pt x="2345306" y="707131"/>
                  <a:pt x="2343927" y="705774"/>
                </a:cubicBezTo>
                <a:cubicBezTo>
                  <a:pt x="2342206" y="704420"/>
                  <a:pt x="2341150" y="700838"/>
                  <a:pt x="2341108" y="695708"/>
                </a:cubicBezTo>
                <a:cubicBezTo>
                  <a:pt x="2341045" y="688036"/>
                  <a:pt x="2337254" y="681925"/>
                  <a:pt x="2332656" y="681925"/>
                </a:cubicBezTo>
                <a:cubicBezTo>
                  <a:pt x="2332642" y="681925"/>
                  <a:pt x="2332628" y="681925"/>
                  <a:pt x="2332614" y="681926"/>
                </a:cubicBezTo>
                <a:lnTo>
                  <a:pt x="2332606" y="681926"/>
                </a:lnTo>
                <a:cubicBezTo>
                  <a:pt x="2330214" y="681926"/>
                  <a:pt x="2327230" y="672043"/>
                  <a:pt x="2327163" y="664014"/>
                </a:cubicBezTo>
                <a:cubicBezTo>
                  <a:pt x="2327122" y="659054"/>
                  <a:pt x="2325719" y="654791"/>
                  <a:pt x="2322777" y="650539"/>
                </a:cubicBezTo>
                <a:cubicBezTo>
                  <a:pt x="2320353" y="646968"/>
                  <a:pt x="2318785" y="643561"/>
                  <a:pt x="2319291" y="642701"/>
                </a:cubicBezTo>
                <a:cubicBezTo>
                  <a:pt x="2320472" y="640812"/>
                  <a:pt x="2313358" y="627375"/>
                  <a:pt x="2311301" y="627375"/>
                </a:cubicBezTo>
                <a:lnTo>
                  <a:pt x="2311292" y="627375"/>
                </a:lnTo>
                <a:cubicBezTo>
                  <a:pt x="2310439" y="627375"/>
                  <a:pt x="2309746" y="625845"/>
                  <a:pt x="2309730" y="623968"/>
                </a:cubicBezTo>
                <a:cubicBezTo>
                  <a:pt x="2309687" y="618837"/>
                  <a:pt x="2300671" y="603863"/>
                  <a:pt x="2297071" y="602866"/>
                </a:cubicBezTo>
                <a:cubicBezTo>
                  <a:pt x="2295358" y="602538"/>
                  <a:pt x="2293460" y="600502"/>
                  <a:pt x="2292931" y="598625"/>
                </a:cubicBezTo>
                <a:cubicBezTo>
                  <a:pt x="2292401" y="596577"/>
                  <a:pt x="2290161" y="594543"/>
                  <a:pt x="2287934" y="594049"/>
                </a:cubicBezTo>
                <a:cubicBezTo>
                  <a:pt x="2285706" y="593554"/>
                  <a:pt x="2283815" y="592373"/>
                  <a:pt x="2283807" y="591347"/>
                </a:cubicBezTo>
                <a:cubicBezTo>
                  <a:pt x="2283802" y="590769"/>
                  <a:pt x="2283487" y="590428"/>
                  <a:pt x="2283020" y="590428"/>
                </a:cubicBezTo>
                <a:cubicBezTo>
                  <a:pt x="2282796" y="590428"/>
                  <a:pt x="2282538" y="590507"/>
                  <a:pt x="2282262" y="590675"/>
                </a:cubicBezTo>
                <a:cubicBezTo>
                  <a:pt x="2282041" y="590810"/>
                  <a:pt x="2281809" y="590876"/>
                  <a:pt x="2281576" y="590876"/>
                </a:cubicBezTo>
                <a:cubicBezTo>
                  <a:pt x="2280911" y="590876"/>
                  <a:pt x="2280245" y="590337"/>
                  <a:pt x="2279857" y="589327"/>
                </a:cubicBezTo>
                <a:cubicBezTo>
                  <a:pt x="2278459" y="585747"/>
                  <a:pt x="2256629" y="572417"/>
                  <a:pt x="2245134" y="568066"/>
                </a:cubicBezTo>
                <a:cubicBezTo>
                  <a:pt x="2232269" y="563384"/>
                  <a:pt x="2229508" y="560329"/>
                  <a:pt x="2228049" y="549395"/>
                </a:cubicBezTo>
                <a:cubicBezTo>
                  <a:pt x="2226954" y="541195"/>
                  <a:pt x="2227284" y="539653"/>
                  <a:pt x="2234526" y="526082"/>
                </a:cubicBezTo>
                <a:cubicBezTo>
                  <a:pt x="2238736" y="518181"/>
                  <a:pt x="2245776" y="501020"/>
                  <a:pt x="2249944" y="487989"/>
                </a:cubicBezTo>
                <a:lnTo>
                  <a:pt x="2257616" y="464495"/>
                </a:lnTo>
                <a:lnTo>
                  <a:pt x="2258851" y="427715"/>
                </a:lnTo>
                <a:cubicBezTo>
                  <a:pt x="2259661" y="401542"/>
                  <a:pt x="2260757" y="389391"/>
                  <a:pt x="2262435" y="385444"/>
                </a:cubicBezTo>
                <a:cubicBezTo>
                  <a:pt x="2265965" y="378061"/>
                  <a:pt x="2265602" y="375498"/>
                  <a:pt x="2260581" y="368186"/>
                </a:cubicBezTo>
                <a:cubicBezTo>
                  <a:pt x="2258159" y="364785"/>
                  <a:pt x="2256247" y="361039"/>
                  <a:pt x="2256238" y="360013"/>
                </a:cubicBezTo>
                <a:cubicBezTo>
                  <a:pt x="2256228" y="358816"/>
                  <a:pt x="2255192" y="357627"/>
                  <a:pt x="2254162" y="357122"/>
                </a:cubicBezTo>
                <a:cubicBezTo>
                  <a:pt x="2252447" y="356623"/>
                  <a:pt x="2252439" y="355597"/>
                  <a:pt x="2254291" y="351991"/>
                </a:cubicBezTo>
                <a:cubicBezTo>
                  <a:pt x="2255805" y="349071"/>
                  <a:pt x="2256283" y="344791"/>
                  <a:pt x="2255554" y="339325"/>
                </a:cubicBezTo>
                <a:cubicBezTo>
                  <a:pt x="2254455" y="330612"/>
                  <a:pt x="2247958" y="310143"/>
                  <a:pt x="2245370" y="307428"/>
                </a:cubicBezTo>
                <a:cubicBezTo>
                  <a:pt x="2244507" y="306409"/>
                  <a:pt x="2243806" y="304363"/>
                  <a:pt x="2243793" y="302824"/>
                </a:cubicBezTo>
                <a:cubicBezTo>
                  <a:pt x="2243779" y="301113"/>
                  <a:pt x="2241870" y="297709"/>
                  <a:pt x="2239795" y="294990"/>
                </a:cubicBezTo>
                <a:cubicBezTo>
                  <a:pt x="2237550" y="292443"/>
                  <a:pt x="2234763" y="286309"/>
                  <a:pt x="2233528" y="281702"/>
                </a:cubicBezTo>
                <a:cubicBezTo>
                  <a:pt x="2232292" y="276924"/>
                  <a:pt x="2228969" y="268058"/>
                  <a:pt x="2226178" y="261582"/>
                </a:cubicBezTo>
                <a:cubicBezTo>
                  <a:pt x="2223219" y="255279"/>
                  <a:pt x="2221461" y="249479"/>
                  <a:pt x="2221966" y="248619"/>
                </a:cubicBezTo>
                <a:cubicBezTo>
                  <a:pt x="2223184" y="246292"/>
                  <a:pt x="2221314" y="242173"/>
                  <a:pt x="2219182" y="242173"/>
                </a:cubicBezTo>
                <a:cubicBezTo>
                  <a:pt x="2218954" y="242173"/>
                  <a:pt x="2218724" y="242220"/>
                  <a:pt x="2218494" y="242321"/>
                </a:cubicBezTo>
                <a:cubicBezTo>
                  <a:pt x="2218440" y="242342"/>
                  <a:pt x="2218382" y="242353"/>
                  <a:pt x="2218320" y="242353"/>
                </a:cubicBezTo>
                <a:cubicBezTo>
                  <a:pt x="2215842" y="242353"/>
                  <a:pt x="2207240" y="225695"/>
                  <a:pt x="2207197" y="220524"/>
                </a:cubicBezTo>
                <a:cubicBezTo>
                  <a:pt x="2207151" y="214880"/>
                  <a:pt x="2189655" y="188004"/>
                  <a:pt x="2177926" y="175958"/>
                </a:cubicBezTo>
                <a:cubicBezTo>
                  <a:pt x="2171198" y="169002"/>
                  <a:pt x="2165674" y="162720"/>
                  <a:pt x="2165668" y="162036"/>
                </a:cubicBezTo>
                <a:cubicBezTo>
                  <a:pt x="2165662" y="161352"/>
                  <a:pt x="2163595" y="159488"/>
                  <a:pt x="2161017" y="157971"/>
                </a:cubicBezTo>
                <a:cubicBezTo>
                  <a:pt x="2158268" y="156454"/>
                  <a:pt x="2152069" y="151374"/>
                  <a:pt x="2147070" y="146627"/>
                </a:cubicBezTo>
                <a:cubicBezTo>
                  <a:pt x="2140396" y="140231"/>
                  <a:pt x="2136790" y="138023"/>
                  <a:pt x="2132890" y="138023"/>
                </a:cubicBezTo>
                <a:cubicBezTo>
                  <a:pt x="2132862" y="138023"/>
                  <a:pt x="2132833" y="138023"/>
                  <a:pt x="2132804" y="138023"/>
                </a:cubicBezTo>
                <a:cubicBezTo>
                  <a:pt x="2132790" y="138023"/>
                  <a:pt x="2132775" y="138023"/>
                  <a:pt x="2132761" y="138023"/>
                </a:cubicBezTo>
                <a:cubicBezTo>
                  <a:pt x="2129964" y="138023"/>
                  <a:pt x="2120083" y="135891"/>
                  <a:pt x="2110874" y="133246"/>
                </a:cubicBezTo>
                <a:cubicBezTo>
                  <a:pt x="2101617" y="130586"/>
                  <a:pt x="2090308" y="127943"/>
                  <a:pt x="2085685" y="127297"/>
                </a:cubicBezTo>
                <a:cubicBezTo>
                  <a:pt x="2081064" y="126822"/>
                  <a:pt x="2073356" y="125518"/>
                  <a:pt x="2068561" y="124702"/>
                </a:cubicBezTo>
                <a:cubicBezTo>
                  <a:pt x="2066734" y="124380"/>
                  <a:pt x="2064653" y="124226"/>
                  <a:pt x="2062419" y="124226"/>
                </a:cubicBezTo>
                <a:cubicBezTo>
                  <a:pt x="2053350" y="124226"/>
                  <a:pt x="2041750" y="126760"/>
                  <a:pt x="2034237" y="130802"/>
                </a:cubicBezTo>
                <a:cubicBezTo>
                  <a:pt x="2031683" y="132191"/>
                  <a:pt x="2024700" y="135669"/>
                  <a:pt x="2018907" y="138282"/>
                </a:cubicBezTo>
                <a:cubicBezTo>
                  <a:pt x="2006813" y="144197"/>
                  <a:pt x="1988297" y="159229"/>
                  <a:pt x="1966419" y="181472"/>
                </a:cubicBezTo>
                <a:cubicBezTo>
                  <a:pt x="1949797" y="198199"/>
                  <a:pt x="1945912" y="204046"/>
                  <a:pt x="1944796" y="213803"/>
                </a:cubicBezTo>
                <a:cubicBezTo>
                  <a:pt x="1944319" y="218083"/>
                  <a:pt x="1941452" y="223066"/>
                  <a:pt x="1934845" y="230645"/>
                </a:cubicBezTo>
                <a:cubicBezTo>
                  <a:pt x="1912992" y="255795"/>
                  <a:pt x="1893353" y="279901"/>
                  <a:pt x="1888454" y="287296"/>
                </a:cubicBezTo>
                <a:cubicBezTo>
                  <a:pt x="1885583" y="291595"/>
                  <a:pt x="1878306" y="300890"/>
                  <a:pt x="1872379" y="307951"/>
                </a:cubicBezTo>
                <a:cubicBezTo>
                  <a:pt x="1860524" y="322073"/>
                  <a:pt x="1859350" y="324819"/>
                  <a:pt x="1849516" y="355855"/>
                </a:cubicBezTo>
                <a:cubicBezTo>
                  <a:pt x="1844519" y="371972"/>
                  <a:pt x="1842714" y="381052"/>
                  <a:pt x="1842122" y="392173"/>
                </a:cubicBezTo>
                <a:cubicBezTo>
                  <a:pt x="1841678" y="400553"/>
                  <a:pt x="1841904" y="407219"/>
                  <a:pt x="1842587" y="407219"/>
                </a:cubicBezTo>
                <a:lnTo>
                  <a:pt x="1842588" y="407219"/>
                </a:lnTo>
                <a:cubicBezTo>
                  <a:pt x="1843101" y="407214"/>
                  <a:pt x="1845440" y="400525"/>
                  <a:pt x="1847594" y="392128"/>
                </a:cubicBezTo>
                <a:cubicBezTo>
                  <a:pt x="1853392" y="369505"/>
                  <a:pt x="1857394" y="357158"/>
                  <a:pt x="1860773" y="352170"/>
                </a:cubicBezTo>
                <a:cubicBezTo>
                  <a:pt x="1862292" y="349764"/>
                  <a:pt x="1867189" y="342198"/>
                  <a:pt x="1871580" y="335492"/>
                </a:cubicBezTo>
                <a:cubicBezTo>
                  <a:pt x="1877492" y="326550"/>
                  <a:pt x="1881561" y="322241"/>
                  <a:pt x="1886839" y="319461"/>
                </a:cubicBezTo>
                <a:cubicBezTo>
                  <a:pt x="1890927" y="317375"/>
                  <a:pt x="1897558" y="312702"/>
                  <a:pt x="1901632" y="309077"/>
                </a:cubicBezTo>
                <a:cubicBezTo>
                  <a:pt x="1905705" y="305281"/>
                  <a:pt x="1910128" y="302337"/>
                  <a:pt x="1911496" y="302325"/>
                </a:cubicBezTo>
                <a:cubicBezTo>
                  <a:pt x="1912864" y="302314"/>
                  <a:pt x="1918472" y="297992"/>
                  <a:pt x="1923900" y="292645"/>
                </a:cubicBezTo>
                <a:lnTo>
                  <a:pt x="1933741" y="283158"/>
                </a:lnTo>
                <a:lnTo>
                  <a:pt x="1936395" y="293910"/>
                </a:lnTo>
                <a:lnTo>
                  <a:pt x="1939049" y="304663"/>
                </a:lnTo>
                <a:lnTo>
                  <a:pt x="1930567" y="312942"/>
                </a:lnTo>
                <a:cubicBezTo>
                  <a:pt x="1926128" y="317132"/>
                  <a:pt x="1922130" y="320424"/>
                  <a:pt x="1921201" y="320424"/>
                </a:cubicBezTo>
                <a:cubicBezTo>
                  <a:pt x="1921136" y="320424"/>
                  <a:pt x="1921085" y="320408"/>
                  <a:pt x="1921051" y="320374"/>
                </a:cubicBezTo>
                <a:cubicBezTo>
                  <a:pt x="1920958" y="320237"/>
                  <a:pt x="1920741" y="320175"/>
                  <a:pt x="1920437" y="320175"/>
                </a:cubicBezTo>
                <a:cubicBezTo>
                  <a:pt x="1919613" y="320175"/>
                  <a:pt x="1918152" y="320629"/>
                  <a:pt x="1916783" y="321265"/>
                </a:cubicBezTo>
                <a:cubicBezTo>
                  <a:pt x="1914400" y="322653"/>
                  <a:pt x="1914065" y="323511"/>
                  <a:pt x="1915440" y="324354"/>
                </a:cubicBezTo>
                <a:cubicBezTo>
                  <a:pt x="1916816" y="325198"/>
                  <a:pt x="1912921" y="329848"/>
                  <a:pt x="1904261" y="337445"/>
                </a:cubicBezTo>
                <a:cubicBezTo>
                  <a:pt x="1896961" y="343833"/>
                  <a:pt x="1888479" y="352283"/>
                  <a:pt x="1885263" y="356243"/>
                </a:cubicBezTo>
                <a:cubicBezTo>
                  <a:pt x="1877308" y="366229"/>
                  <a:pt x="1863289" y="387380"/>
                  <a:pt x="1861618" y="392183"/>
                </a:cubicBezTo>
                <a:cubicBezTo>
                  <a:pt x="1859611" y="397672"/>
                  <a:pt x="1854888" y="426271"/>
                  <a:pt x="1854939" y="432428"/>
                </a:cubicBezTo>
                <a:lnTo>
                  <a:pt x="1855148" y="437044"/>
                </a:lnTo>
                <a:lnTo>
                  <a:pt x="1857328" y="431724"/>
                </a:lnTo>
                <a:cubicBezTo>
                  <a:pt x="1865718" y="412329"/>
                  <a:pt x="1894304" y="374125"/>
                  <a:pt x="1919579" y="349118"/>
                </a:cubicBezTo>
                <a:cubicBezTo>
                  <a:pt x="1933070" y="335548"/>
                  <a:pt x="1940745" y="329496"/>
                  <a:pt x="1944354" y="329496"/>
                </a:cubicBezTo>
                <a:cubicBezTo>
                  <a:pt x="1945010" y="329496"/>
                  <a:pt x="1945532" y="329696"/>
                  <a:pt x="1945930" y="330088"/>
                </a:cubicBezTo>
                <a:cubicBezTo>
                  <a:pt x="1946447" y="330597"/>
                  <a:pt x="1946146" y="335559"/>
                  <a:pt x="1945338" y="341209"/>
                </a:cubicBezTo>
                <a:cubicBezTo>
                  <a:pt x="1943884" y="351482"/>
                  <a:pt x="1943884" y="351482"/>
                  <a:pt x="1948515" y="353154"/>
                </a:cubicBezTo>
                <a:cubicBezTo>
                  <a:pt x="1951260" y="354158"/>
                  <a:pt x="1953327" y="356021"/>
                  <a:pt x="1953343" y="357903"/>
                </a:cubicBezTo>
                <a:cubicBezTo>
                  <a:pt x="1953993" y="374487"/>
                  <a:pt x="1957356" y="388140"/>
                  <a:pt x="1963077" y="397499"/>
                </a:cubicBezTo>
                <a:cubicBezTo>
                  <a:pt x="1966543" y="402943"/>
                  <a:pt x="1970523" y="408554"/>
                  <a:pt x="1972071" y="409738"/>
                </a:cubicBezTo>
                <a:cubicBezTo>
                  <a:pt x="1973622" y="411094"/>
                  <a:pt x="1976905" y="415171"/>
                  <a:pt x="1979330" y="418914"/>
                </a:cubicBezTo>
                <a:cubicBezTo>
                  <a:pt x="1981585" y="422657"/>
                  <a:pt x="1986076" y="428093"/>
                  <a:pt x="1989007" y="430976"/>
                </a:cubicBezTo>
                <a:cubicBezTo>
                  <a:pt x="1991939" y="433859"/>
                  <a:pt x="1995913" y="438785"/>
                  <a:pt x="1997821" y="442019"/>
                </a:cubicBezTo>
                <a:cubicBezTo>
                  <a:pt x="2000423" y="446444"/>
                  <a:pt x="2003002" y="448133"/>
                  <a:pt x="2008313" y="449286"/>
                </a:cubicBezTo>
                <a:cubicBezTo>
                  <a:pt x="2015167" y="450769"/>
                  <a:pt x="2015511" y="451108"/>
                  <a:pt x="2017120" y="459475"/>
                </a:cubicBezTo>
                <a:cubicBezTo>
                  <a:pt x="2019073" y="468180"/>
                  <a:pt x="2021354" y="475173"/>
                  <a:pt x="2025887" y="485568"/>
                </a:cubicBezTo>
                <a:cubicBezTo>
                  <a:pt x="2027108" y="488465"/>
                  <a:pt x="2028164" y="492048"/>
                  <a:pt x="2028175" y="493416"/>
                </a:cubicBezTo>
                <a:cubicBezTo>
                  <a:pt x="2028212" y="497850"/>
                  <a:pt x="2030282" y="501417"/>
                  <a:pt x="2032668" y="501417"/>
                </a:cubicBezTo>
                <a:lnTo>
                  <a:pt x="2032704" y="501417"/>
                </a:lnTo>
                <a:cubicBezTo>
                  <a:pt x="2034402" y="501417"/>
                  <a:pt x="2035100" y="503637"/>
                  <a:pt x="2035144" y="508921"/>
                </a:cubicBezTo>
                <a:cubicBezTo>
                  <a:pt x="2035208" y="516617"/>
                  <a:pt x="2028149" y="531554"/>
                  <a:pt x="2019008" y="542917"/>
                </a:cubicBezTo>
                <a:cubicBezTo>
                  <a:pt x="2013591" y="549632"/>
                  <a:pt x="2007044" y="564565"/>
                  <a:pt x="2005746" y="572955"/>
                </a:cubicBezTo>
                <a:cubicBezTo>
                  <a:pt x="2005265" y="576893"/>
                  <a:pt x="2003589" y="581011"/>
                  <a:pt x="2002231" y="582220"/>
                </a:cubicBezTo>
                <a:cubicBezTo>
                  <a:pt x="2000873" y="583428"/>
                  <a:pt x="1998678" y="586867"/>
                  <a:pt x="1997505" y="589784"/>
                </a:cubicBezTo>
                <a:cubicBezTo>
                  <a:pt x="1996332" y="592701"/>
                  <a:pt x="1992282" y="599233"/>
                  <a:pt x="1988390" y="604225"/>
                </a:cubicBezTo>
                <a:cubicBezTo>
                  <a:pt x="1984332" y="609902"/>
                  <a:pt x="1981305" y="616084"/>
                  <a:pt x="1980656" y="620365"/>
                </a:cubicBezTo>
                <a:cubicBezTo>
                  <a:pt x="1980005" y="624303"/>
                  <a:pt x="1978501" y="628592"/>
                  <a:pt x="1977317" y="630140"/>
                </a:cubicBezTo>
                <a:cubicBezTo>
                  <a:pt x="1972233" y="635826"/>
                  <a:pt x="1963046" y="662240"/>
                  <a:pt x="1957099" y="687600"/>
                </a:cubicBezTo>
                <a:cubicBezTo>
                  <a:pt x="1955614" y="694111"/>
                  <a:pt x="1952974" y="705762"/>
                  <a:pt x="1951155" y="713302"/>
                </a:cubicBezTo>
                <a:cubicBezTo>
                  <a:pt x="1946695" y="732322"/>
                  <a:pt x="1944342" y="757995"/>
                  <a:pt x="1944439" y="790317"/>
                </a:cubicBezTo>
                <a:cubicBezTo>
                  <a:pt x="1944468" y="814431"/>
                  <a:pt x="1945017" y="818873"/>
                  <a:pt x="1948341" y="827909"/>
                </a:cubicBezTo>
                <a:cubicBezTo>
                  <a:pt x="1951490" y="836435"/>
                  <a:pt x="1952231" y="843269"/>
                  <a:pt x="1953298" y="868913"/>
                </a:cubicBezTo>
                <a:cubicBezTo>
                  <a:pt x="1953952" y="885839"/>
                  <a:pt x="1955820" y="904978"/>
                  <a:pt x="1957244" y="911636"/>
                </a:cubicBezTo>
                <a:cubicBezTo>
                  <a:pt x="1958844" y="918977"/>
                  <a:pt x="1959986" y="932991"/>
                  <a:pt x="1960106" y="947527"/>
                </a:cubicBezTo>
                <a:cubicBezTo>
                  <a:pt x="1960386" y="960693"/>
                  <a:pt x="1961188" y="974881"/>
                  <a:pt x="1962078" y="979149"/>
                </a:cubicBezTo>
                <a:cubicBezTo>
                  <a:pt x="1963140" y="983415"/>
                  <a:pt x="1965103" y="993318"/>
                  <a:pt x="1966708" y="1001343"/>
                </a:cubicBezTo>
                <a:cubicBezTo>
                  <a:pt x="1968143" y="1009369"/>
                  <a:pt x="1971864" y="1025073"/>
                  <a:pt x="1974865" y="1036335"/>
                </a:cubicBezTo>
                <a:cubicBezTo>
                  <a:pt x="1982805" y="1065856"/>
                  <a:pt x="1985890" y="1107902"/>
                  <a:pt x="1981990" y="1132561"/>
                </a:cubicBezTo>
                <a:cubicBezTo>
                  <a:pt x="1979392" y="1149342"/>
                  <a:pt x="1982717" y="1179072"/>
                  <a:pt x="1987532" y="1182282"/>
                </a:cubicBezTo>
                <a:cubicBezTo>
                  <a:pt x="1991830" y="1184983"/>
                  <a:pt x="1992034" y="1188914"/>
                  <a:pt x="1988513" y="1197495"/>
                </a:cubicBezTo>
                <a:cubicBezTo>
                  <a:pt x="1985999" y="1203672"/>
                  <a:pt x="1983896" y="1218227"/>
                  <a:pt x="1982058" y="1244066"/>
                </a:cubicBezTo>
                <a:cubicBezTo>
                  <a:pt x="1981432" y="1251083"/>
                  <a:pt x="1979955" y="1258620"/>
                  <a:pt x="1978775" y="1260682"/>
                </a:cubicBezTo>
                <a:cubicBezTo>
                  <a:pt x="1977424" y="1262746"/>
                  <a:pt x="1976421" y="1265490"/>
                  <a:pt x="1976432" y="1266858"/>
                </a:cubicBezTo>
                <a:cubicBezTo>
                  <a:pt x="1976449" y="1268911"/>
                  <a:pt x="1973089" y="1276121"/>
                  <a:pt x="1966850" y="1286947"/>
                </a:cubicBezTo>
                <a:cubicBezTo>
                  <a:pt x="1965673" y="1289351"/>
                  <a:pt x="1961955" y="1294684"/>
                  <a:pt x="1958741" y="1298986"/>
                </a:cubicBezTo>
                <a:cubicBezTo>
                  <a:pt x="1955527" y="1303288"/>
                  <a:pt x="1951813" y="1309133"/>
                  <a:pt x="1950469" y="1312052"/>
                </a:cubicBezTo>
                <a:cubicBezTo>
                  <a:pt x="1949125" y="1314970"/>
                  <a:pt x="1947269" y="1318064"/>
                  <a:pt x="1946078" y="1318758"/>
                </a:cubicBezTo>
                <a:cubicBezTo>
                  <a:pt x="1945057" y="1319451"/>
                  <a:pt x="1943366" y="1321688"/>
                  <a:pt x="1942526" y="1323576"/>
                </a:cubicBezTo>
                <a:cubicBezTo>
                  <a:pt x="1941688" y="1325635"/>
                  <a:pt x="1939498" y="1329587"/>
                  <a:pt x="1937812" y="1332508"/>
                </a:cubicBezTo>
                <a:cubicBezTo>
                  <a:pt x="1929210" y="1346945"/>
                  <a:pt x="1917417" y="1368592"/>
                  <a:pt x="1917431" y="1370302"/>
                </a:cubicBezTo>
                <a:cubicBezTo>
                  <a:pt x="1917438" y="1371157"/>
                  <a:pt x="1916267" y="1374245"/>
                  <a:pt x="1914752" y="1377164"/>
                </a:cubicBezTo>
                <a:cubicBezTo>
                  <a:pt x="1908524" y="1389187"/>
                  <a:pt x="1902859" y="1407363"/>
                  <a:pt x="1898095" y="1431003"/>
                </a:cubicBezTo>
                <a:cubicBezTo>
                  <a:pt x="1896948" y="1436998"/>
                  <a:pt x="1894780" y="1443685"/>
                  <a:pt x="1893429" y="1445749"/>
                </a:cubicBezTo>
                <a:cubicBezTo>
                  <a:pt x="1880765" y="1465351"/>
                  <a:pt x="1873600" y="1550236"/>
                  <a:pt x="1880793" y="1592760"/>
                </a:cubicBezTo>
                <a:cubicBezTo>
                  <a:pt x="1883664" y="1608984"/>
                  <a:pt x="1886840" y="1620758"/>
                  <a:pt x="1890327" y="1628767"/>
                </a:cubicBezTo>
                <a:cubicBezTo>
                  <a:pt x="1894683" y="1638479"/>
                  <a:pt x="1897491" y="1647178"/>
                  <a:pt x="1898586" y="1655549"/>
                </a:cubicBezTo>
                <a:cubicBezTo>
                  <a:pt x="1899140" y="1660504"/>
                  <a:pt x="1901246" y="1666985"/>
                  <a:pt x="1902981" y="1669878"/>
                </a:cubicBezTo>
                <a:cubicBezTo>
                  <a:pt x="1907140" y="1676514"/>
                  <a:pt x="1907668" y="1698913"/>
                  <a:pt x="1904311" y="1727331"/>
                </a:cubicBezTo>
                <a:cubicBezTo>
                  <a:pt x="1903031" y="1737944"/>
                  <a:pt x="1901692" y="1762069"/>
                  <a:pt x="1901163" y="1780886"/>
                </a:cubicBezTo>
                <a:cubicBezTo>
                  <a:pt x="1900806" y="1799701"/>
                  <a:pt x="1899280" y="1821947"/>
                  <a:pt x="1897983" y="1830508"/>
                </a:cubicBezTo>
                <a:cubicBezTo>
                  <a:pt x="1896513" y="1838900"/>
                  <a:pt x="1894909" y="1851740"/>
                  <a:pt x="1894112" y="1858759"/>
                </a:cubicBezTo>
                <a:cubicBezTo>
                  <a:pt x="1893486" y="1865776"/>
                  <a:pt x="1892353" y="1873481"/>
                  <a:pt x="1891688" y="1875881"/>
                </a:cubicBezTo>
                <a:cubicBezTo>
                  <a:pt x="1891195" y="1878279"/>
                  <a:pt x="1890058" y="1885472"/>
                  <a:pt x="1889258" y="1892148"/>
                </a:cubicBezTo>
                <a:cubicBezTo>
                  <a:pt x="1888628" y="1898652"/>
                  <a:pt x="1886539" y="1914916"/>
                  <a:pt x="1884767" y="1928099"/>
                </a:cubicBezTo>
                <a:cubicBezTo>
                  <a:pt x="1882351" y="1946077"/>
                  <a:pt x="1881618" y="1960962"/>
                  <a:pt x="1881835" y="1987126"/>
                </a:cubicBezTo>
                <a:cubicBezTo>
                  <a:pt x="1882065" y="2014830"/>
                  <a:pt x="1881623" y="2023384"/>
                  <a:pt x="1879610" y="2028190"/>
                </a:cubicBezTo>
                <a:cubicBezTo>
                  <a:pt x="1878269" y="2031450"/>
                  <a:pt x="1876288" y="2040018"/>
                  <a:pt x="1875318" y="2046867"/>
                </a:cubicBezTo>
                <a:cubicBezTo>
                  <a:pt x="1874179" y="2053888"/>
                  <a:pt x="1872866" y="2060568"/>
                  <a:pt x="1872018" y="2061431"/>
                </a:cubicBezTo>
                <a:cubicBezTo>
                  <a:pt x="1871172" y="2062464"/>
                  <a:pt x="1870183" y="2066919"/>
                  <a:pt x="1869706" y="2071369"/>
                </a:cubicBezTo>
                <a:cubicBezTo>
                  <a:pt x="1868579" y="2079758"/>
                  <a:pt x="1860999" y="2093845"/>
                  <a:pt x="1855048" y="2097999"/>
                </a:cubicBezTo>
                <a:cubicBezTo>
                  <a:pt x="1853532" y="2099088"/>
                  <a:pt x="1852530" y="2099655"/>
                  <a:pt x="1851571" y="2099655"/>
                </a:cubicBezTo>
                <a:cubicBezTo>
                  <a:pt x="1850702" y="2099655"/>
                  <a:pt x="1849869" y="2099188"/>
                  <a:pt x="1848722" y="2098222"/>
                </a:cubicBezTo>
                <a:cubicBezTo>
                  <a:pt x="1847196" y="2096994"/>
                  <a:pt x="1827043" y="2096448"/>
                  <a:pt x="1801969" y="2096448"/>
                </a:cubicBezTo>
                <a:cubicBezTo>
                  <a:pt x="1764816" y="2096448"/>
                  <a:pt x="1716859" y="2097647"/>
                  <a:pt x="1702682" y="2099602"/>
                </a:cubicBezTo>
                <a:cubicBezTo>
                  <a:pt x="1671250" y="2103967"/>
                  <a:pt x="1662714" y="2105748"/>
                  <a:pt x="1652144" y="2109769"/>
                </a:cubicBezTo>
                <a:cubicBezTo>
                  <a:pt x="1646177" y="2112041"/>
                  <a:pt x="1640207" y="2113972"/>
                  <a:pt x="1638668" y="2113985"/>
                </a:cubicBezTo>
                <a:cubicBezTo>
                  <a:pt x="1637300" y="2113996"/>
                  <a:pt x="1632867" y="2115572"/>
                  <a:pt x="1628948" y="2117315"/>
                </a:cubicBezTo>
                <a:cubicBezTo>
                  <a:pt x="1624859" y="2119230"/>
                  <a:pt x="1619404" y="2121328"/>
                  <a:pt x="1616673" y="2122034"/>
                </a:cubicBezTo>
                <a:cubicBezTo>
                  <a:pt x="1613771" y="2122571"/>
                  <a:pt x="1607805" y="2125015"/>
                  <a:pt x="1603034" y="2127107"/>
                </a:cubicBezTo>
                <a:cubicBezTo>
                  <a:pt x="1598435" y="2129368"/>
                  <a:pt x="1589575" y="2133375"/>
                  <a:pt x="1583440" y="2135991"/>
                </a:cubicBezTo>
                <a:cubicBezTo>
                  <a:pt x="1577477" y="2138777"/>
                  <a:pt x="1564544" y="2146580"/>
                  <a:pt x="1554853" y="2153501"/>
                </a:cubicBezTo>
                <a:cubicBezTo>
                  <a:pt x="1542814" y="2162089"/>
                  <a:pt x="1537251" y="2165830"/>
                  <a:pt x="1536191" y="2165830"/>
                </a:cubicBezTo>
                <a:cubicBezTo>
                  <a:pt x="1535650" y="2165830"/>
                  <a:pt x="1536284" y="2164853"/>
                  <a:pt x="1537830" y="2163048"/>
                </a:cubicBezTo>
                <a:cubicBezTo>
                  <a:pt x="1549859" y="2149267"/>
                  <a:pt x="1555485" y="2126474"/>
                  <a:pt x="1553384" y="2099984"/>
                </a:cubicBezTo>
                <a:cubicBezTo>
                  <a:pt x="1552252" y="2087166"/>
                  <a:pt x="1552724" y="2082203"/>
                  <a:pt x="1555540" y="2071234"/>
                </a:cubicBezTo>
                <a:cubicBezTo>
                  <a:pt x="1557361" y="2063865"/>
                  <a:pt x="1560367" y="2055118"/>
                  <a:pt x="1562047" y="2051513"/>
                </a:cubicBezTo>
                <a:cubicBezTo>
                  <a:pt x="1570624" y="2033997"/>
                  <a:pt x="1569630" y="1996552"/>
                  <a:pt x="1560088" y="1980213"/>
                </a:cubicBezTo>
                <a:cubicBezTo>
                  <a:pt x="1559047" y="1978340"/>
                  <a:pt x="1557469" y="1973736"/>
                  <a:pt x="1556411" y="1969811"/>
                </a:cubicBezTo>
                <a:cubicBezTo>
                  <a:pt x="1554999" y="1964521"/>
                  <a:pt x="1553096" y="1961971"/>
                  <a:pt x="1548627" y="1959272"/>
                </a:cubicBezTo>
                <a:cubicBezTo>
                  <a:pt x="1541755" y="1955395"/>
                  <a:pt x="1532032" y="1937861"/>
                  <a:pt x="1526582" y="1919949"/>
                </a:cubicBezTo>
                <a:cubicBezTo>
                  <a:pt x="1510396" y="1865356"/>
                  <a:pt x="1502420" y="1831560"/>
                  <a:pt x="1495021" y="1784762"/>
                </a:cubicBezTo>
                <a:cubicBezTo>
                  <a:pt x="1486549" y="1732328"/>
                  <a:pt x="1483178" y="1717648"/>
                  <a:pt x="1478537" y="1714780"/>
                </a:cubicBezTo>
                <a:cubicBezTo>
                  <a:pt x="1477334" y="1714106"/>
                  <a:pt x="1476075" y="1706591"/>
                  <a:pt x="1475303" y="1695994"/>
                </a:cubicBezTo>
                <a:cubicBezTo>
                  <a:pt x="1474326" y="1681295"/>
                  <a:pt x="1473262" y="1676686"/>
                  <a:pt x="1468738" y="1667317"/>
                </a:cubicBezTo>
                <a:cubicBezTo>
                  <a:pt x="1465950" y="1661183"/>
                  <a:pt x="1462454" y="1651977"/>
                  <a:pt x="1461385" y="1646855"/>
                </a:cubicBezTo>
                <a:cubicBezTo>
                  <a:pt x="1460146" y="1641735"/>
                  <a:pt x="1457701" y="1635599"/>
                  <a:pt x="1455972" y="1633390"/>
                </a:cubicBezTo>
                <a:cubicBezTo>
                  <a:pt x="1454073" y="1631182"/>
                  <a:pt x="1452683" y="1628628"/>
                  <a:pt x="1452676" y="1627773"/>
                </a:cubicBezTo>
                <a:cubicBezTo>
                  <a:pt x="1452671" y="1627089"/>
                  <a:pt x="1450587" y="1623344"/>
                  <a:pt x="1448162" y="1619601"/>
                </a:cubicBezTo>
                <a:cubicBezTo>
                  <a:pt x="1443835" y="1613310"/>
                  <a:pt x="1443655" y="1612285"/>
                  <a:pt x="1444739" y="1598594"/>
                </a:cubicBezTo>
                <a:cubicBezTo>
                  <a:pt x="1447203" y="1565738"/>
                  <a:pt x="1434292" y="1534890"/>
                  <a:pt x="1411241" y="1518663"/>
                </a:cubicBezTo>
                <a:cubicBezTo>
                  <a:pt x="1408316" y="1516464"/>
                  <a:pt x="1400918" y="1511224"/>
                  <a:pt x="1395067" y="1506825"/>
                </a:cubicBezTo>
                <a:cubicBezTo>
                  <a:pt x="1389045" y="1502429"/>
                  <a:pt x="1381656" y="1498214"/>
                  <a:pt x="1378574" y="1497727"/>
                </a:cubicBezTo>
                <a:cubicBezTo>
                  <a:pt x="1371209" y="1496419"/>
                  <a:pt x="1369471" y="1493013"/>
                  <a:pt x="1369362" y="1479846"/>
                </a:cubicBezTo>
                <a:cubicBezTo>
                  <a:pt x="1369240" y="1465139"/>
                  <a:pt x="1363824" y="1430638"/>
                  <a:pt x="1360867" y="1424676"/>
                </a:cubicBezTo>
                <a:cubicBezTo>
                  <a:pt x="1357219" y="1417866"/>
                  <a:pt x="1356864" y="1374942"/>
                  <a:pt x="1360421" y="1370808"/>
                </a:cubicBezTo>
                <a:cubicBezTo>
                  <a:pt x="1361605" y="1369260"/>
                  <a:pt x="1364803" y="1363076"/>
                  <a:pt x="1367318" y="1356899"/>
                </a:cubicBezTo>
                <a:cubicBezTo>
                  <a:pt x="1369832" y="1350721"/>
                  <a:pt x="1372859" y="1344540"/>
                  <a:pt x="1374045" y="1343162"/>
                </a:cubicBezTo>
                <a:cubicBezTo>
                  <a:pt x="1378277" y="1337996"/>
                  <a:pt x="1387434" y="1307820"/>
                  <a:pt x="1391526" y="1285725"/>
                </a:cubicBezTo>
                <a:cubicBezTo>
                  <a:pt x="1392506" y="1280073"/>
                  <a:pt x="1393974" y="1271510"/>
                  <a:pt x="1394791" y="1266885"/>
                </a:cubicBezTo>
                <a:cubicBezTo>
                  <a:pt x="1395777" y="1262089"/>
                  <a:pt x="1397589" y="1253694"/>
                  <a:pt x="1399081" y="1248037"/>
                </a:cubicBezTo>
                <a:cubicBezTo>
                  <a:pt x="1400573" y="1242381"/>
                  <a:pt x="1402394" y="1235013"/>
                  <a:pt x="1403051" y="1231758"/>
                </a:cubicBezTo>
                <a:cubicBezTo>
                  <a:pt x="1403708" y="1228503"/>
                  <a:pt x="1405547" y="1223357"/>
                  <a:pt x="1406892" y="1220610"/>
                </a:cubicBezTo>
                <a:cubicBezTo>
                  <a:pt x="1410256" y="1213741"/>
                  <a:pt x="1417681" y="1181014"/>
                  <a:pt x="1419592" y="1164067"/>
                </a:cubicBezTo>
                <a:cubicBezTo>
                  <a:pt x="1420556" y="1156535"/>
                  <a:pt x="1422861" y="1145741"/>
                  <a:pt x="1424696" y="1140082"/>
                </a:cubicBezTo>
                <a:cubicBezTo>
                  <a:pt x="1429875" y="1125332"/>
                  <a:pt x="1434680" y="1106651"/>
                  <a:pt x="1434635" y="1101178"/>
                </a:cubicBezTo>
                <a:cubicBezTo>
                  <a:pt x="1434601" y="1097074"/>
                  <a:pt x="1440182" y="1089503"/>
                  <a:pt x="1443260" y="1089478"/>
                </a:cubicBezTo>
                <a:cubicBezTo>
                  <a:pt x="1443773" y="1089473"/>
                  <a:pt x="1449213" y="1085495"/>
                  <a:pt x="1455160" y="1080828"/>
                </a:cubicBezTo>
                <a:cubicBezTo>
                  <a:pt x="1472488" y="1066832"/>
                  <a:pt x="1474188" y="1065620"/>
                  <a:pt x="1480310" y="1061465"/>
                </a:cubicBezTo>
                <a:cubicBezTo>
                  <a:pt x="1483541" y="1059216"/>
                  <a:pt x="1487443" y="1055421"/>
                  <a:pt x="1488790" y="1052844"/>
                </a:cubicBezTo>
                <a:cubicBezTo>
                  <a:pt x="1490309" y="1050437"/>
                  <a:pt x="1494037" y="1046302"/>
                  <a:pt x="1496923" y="1043713"/>
                </a:cubicBezTo>
                <a:cubicBezTo>
                  <a:pt x="1499982" y="1041293"/>
                  <a:pt x="1504725" y="1035781"/>
                  <a:pt x="1507426" y="1031483"/>
                </a:cubicBezTo>
                <a:cubicBezTo>
                  <a:pt x="1513170" y="1023056"/>
                  <a:pt x="1542805" y="987580"/>
                  <a:pt x="1546209" y="985500"/>
                </a:cubicBezTo>
                <a:cubicBezTo>
                  <a:pt x="1547229" y="984807"/>
                  <a:pt x="1548242" y="983259"/>
                  <a:pt x="1548234" y="982233"/>
                </a:cubicBezTo>
                <a:cubicBezTo>
                  <a:pt x="1548226" y="981207"/>
                  <a:pt x="1550591" y="977767"/>
                  <a:pt x="1553300" y="974495"/>
                </a:cubicBezTo>
                <a:cubicBezTo>
                  <a:pt x="1556182" y="971393"/>
                  <a:pt x="1558377" y="967955"/>
                  <a:pt x="1558370" y="967099"/>
                </a:cubicBezTo>
                <a:cubicBezTo>
                  <a:pt x="1558362" y="966244"/>
                  <a:pt x="1560403" y="964860"/>
                  <a:pt x="1562793" y="964327"/>
                </a:cubicBezTo>
                <a:cubicBezTo>
                  <a:pt x="1565182" y="963623"/>
                  <a:pt x="1569437" y="961193"/>
                  <a:pt x="1571981" y="958607"/>
                </a:cubicBezTo>
                <a:cubicBezTo>
                  <a:pt x="1574526" y="956191"/>
                  <a:pt x="1581824" y="949462"/>
                  <a:pt x="1588105" y="943766"/>
                </a:cubicBezTo>
                <a:cubicBezTo>
                  <a:pt x="1605590" y="928058"/>
                  <a:pt x="1608638" y="924441"/>
                  <a:pt x="1611633" y="914326"/>
                </a:cubicBezTo>
                <a:cubicBezTo>
                  <a:pt x="1613299" y="909011"/>
                  <a:pt x="1616840" y="902825"/>
                  <a:pt x="1620062" y="899549"/>
                </a:cubicBezTo>
                <a:cubicBezTo>
                  <a:pt x="1630406" y="888860"/>
                  <a:pt x="1640600" y="880737"/>
                  <a:pt x="1644355" y="879851"/>
                </a:cubicBezTo>
                <a:cubicBezTo>
                  <a:pt x="1646572" y="879149"/>
                  <a:pt x="1648272" y="877938"/>
                  <a:pt x="1648264" y="876911"/>
                </a:cubicBezTo>
                <a:cubicBezTo>
                  <a:pt x="1648244" y="874517"/>
                  <a:pt x="1667237" y="855035"/>
                  <a:pt x="1669631" y="855015"/>
                </a:cubicBezTo>
                <a:cubicBezTo>
                  <a:pt x="1673394" y="854984"/>
                  <a:pt x="1674025" y="848651"/>
                  <a:pt x="1673555" y="812569"/>
                </a:cubicBezTo>
                <a:cubicBezTo>
                  <a:pt x="1672954" y="781278"/>
                  <a:pt x="1673254" y="776144"/>
                  <a:pt x="1675641" y="775270"/>
                </a:cubicBezTo>
                <a:cubicBezTo>
                  <a:pt x="1678367" y="774050"/>
                  <a:pt x="1679149" y="765150"/>
                  <a:pt x="1676569" y="763462"/>
                </a:cubicBezTo>
                <a:cubicBezTo>
                  <a:pt x="1675710" y="762955"/>
                  <a:pt x="1674490" y="760229"/>
                  <a:pt x="1673783" y="757499"/>
                </a:cubicBezTo>
                <a:cubicBezTo>
                  <a:pt x="1672761" y="753072"/>
                  <a:pt x="1672085" y="752429"/>
                  <a:pt x="1666727" y="752429"/>
                </a:cubicBezTo>
                <a:cubicBezTo>
                  <a:pt x="1666508" y="752429"/>
                  <a:pt x="1666281" y="752430"/>
                  <a:pt x="1666045" y="752432"/>
                </a:cubicBezTo>
                <a:cubicBezTo>
                  <a:pt x="1665996" y="752432"/>
                  <a:pt x="1665948" y="752432"/>
                  <a:pt x="1665899" y="752432"/>
                </a:cubicBezTo>
                <a:cubicBezTo>
                  <a:pt x="1659631" y="752432"/>
                  <a:pt x="1654047" y="749084"/>
                  <a:pt x="1654017" y="745520"/>
                </a:cubicBezTo>
                <a:cubicBezTo>
                  <a:pt x="1654009" y="744494"/>
                  <a:pt x="1654845" y="742264"/>
                  <a:pt x="1655686" y="740546"/>
                </a:cubicBezTo>
                <a:cubicBezTo>
                  <a:pt x="1658716" y="734706"/>
                  <a:pt x="1652124" y="723474"/>
                  <a:pt x="1636951" y="708550"/>
                </a:cubicBezTo>
                <a:cubicBezTo>
                  <a:pt x="1629192" y="700918"/>
                  <a:pt x="1619059" y="695700"/>
                  <a:pt x="1608268" y="693737"/>
                </a:cubicBezTo>
                <a:cubicBezTo>
                  <a:pt x="1603643" y="692921"/>
                  <a:pt x="1602267" y="691906"/>
                  <a:pt x="1602242" y="688999"/>
                </a:cubicBezTo>
                <a:cubicBezTo>
                  <a:pt x="1602206" y="684552"/>
                  <a:pt x="1597025" y="678438"/>
                  <a:pt x="1591711" y="676943"/>
                </a:cubicBezTo>
                <a:cubicBezTo>
                  <a:pt x="1590459" y="676524"/>
                  <a:pt x="1589030" y="676330"/>
                  <a:pt x="1587527" y="676330"/>
                </a:cubicBezTo>
                <a:cubicBezTo>
                  <a:pt x="1582442" y="676330"/>
                  <a:pt x="1576500" y="678558"/>
                  <a:pt x="1573623" y="681881"/>
                </a:cubicBezTo>
                <a:cubicBezTo>
                  <a:pt x="1568879" y="687223"/>
                  <a:pt x="1560302" y="704738"/>
                  <a:pt x="1557984" y="713992"/>
                </a:cubicBezTo>
                <a:cubicBezTo>
                  <a:pt x="1555503" y="724103"/>
                  <a:pt x="1551132" y="733203"/>
                  <a:pt x="1547732" y="735797"/>
                </a:cubicBezTo>
                <a:cubicBezTo>
                  <a:pt x="1546203" y="737006"/>
                  <a:pt x="1544353" y="740784"/>
                  <a:pt x="1543699" y="744381"/>
                </a:cubicBezTo>
                <a:cubicBezTo>
                  <a:pt x="1543216" y="747977"/>
                  <a:pt x="1540900" y="757402"/>
                  <a:pt x="1538572" y="765459"/>
                </a:cubicBezTo>
                <a:cubicBezTo>
                  <a:pt x="1533592" y="783628"/>
                  <a:pt x="1533161" y="814245"/>
                  <a:pt x="1537918" y="831136"/>
                </a:cubicBezTo>
                <a:lnTo>
                  <a:pt x="1540744" y="841888"/>
                </a:lnTo>
                <a:lnTo>
                  <a:pt x="1533652" y="852891"/>
                </a:lnTo>
                <a:cubicBezTo>
                  <a:pt x="1526729" y="863552"/>
                  <a:pt x="1505005" y="883741"/>
                  <a:pt x="1500559" y="883778"/>
                </a:cubicBezTo>
                <a:cubicBezTo>
                  <a:pt x="1499362" y="883788"/>
                  <a:pt x="1496304" y="886208"/>
                  <a:pt x="1493590" y="888966"/>
                </a:cubicBezTo>
                <a:cubicBezTo>
                  <a:pt x="1490878" y="891896"/>
                  <a:pt x="1486121" y="895698"/>
                  <a:pt x="1483058" y="897605"/>
                </a:cubicBezTo>
                <a:lnTo>
                  <a:pt x="1477442" y="900900"/>
                </a:lnTo>
                <a:lnTo>
                  <a:pt x="1478430" y="896275"/>
                </a:lnTo>
                <a:cubicBezTo>
                  <a:pt x="1478921" y="893705"/>
                  <a:pt x="1481243" y="884964"/>
                  <a:pt x="1483398" y="876737"/>
                </a:cubicBezTo>
                <a:cubicBezTo>
                  <a:pt x="1485554" y="868510"/>
                  <a:pt x="1487367" y="860287"/>
                  <a:pt x="1487351" y="858405"/>
                </a:cubicBezTo>
                <a:cubicBezTo>
                  <a:pt x="1487336" y="856524"/>
                  <a:pt x="1487993" y="853269"/>
                  <a:pt x="1488830" y="851039"/>
                </a:cubicBezTo>
                <a:cubicBezTo>
                  <a:pt x="1494686" y="835428"/>
                  <a:pt x="1502316" y="806804"/>
                  <a:pt x="1504918" y="790536"/>
                </a:cubicBezTo>
                <a:cubicBezTo>
                  <a:pt x="1505571" y="786768"/>
                  <a:pt x="1506564" y="782826"/>
                  <a:pt x="1507241" y="781966"/>
                </a:cubicBezTo>
                <a:cubicBezTo>
                  <a:pt x="1507916" y="780934"/>
                  <a:pt x="1508914" y="777505"/>
                  <a:pt x="1509400" y="774251"/>
                </a:cubicBezTo>
                <a:cubicBezTo>
                  <a:pt x="1509887" y="770998"/>
                  <a:pt x="1511032" y="764832"/>
                  <a:pt x="1512023" y="760548"/>
                </a:cubicBezTo>
                <a:cubicBezTo>
                  <a:pt x="1513014" y="756265"/>
                  <a:pt x="1514181" y="731970"/>
                  <a:pt x="1514484" y="706656"/>
                </a:cubicBezTo>
                <a:cubicBezTo>
                  <a:pt x="1514960" y="660819"/>
                  <a:pt x="1513803" y="645095"/>
                  <a:pt x="1507983" y="623765"/>
                </a:cubicBezTo>
                <a:cubicBezTo>
                  <a:pt x="1506397" y="618135"/>
                  <a:pt x="1495419" y="593428"/>
                  <a:pt x="1492124" y="587982"/>
                </a:cubicBezTo>
                <a:cubicBezTo>
                  <a:pt x="1491258" y="586621"/>
                  <a:pt x="1483436" y="571465"/>
                  <a:pt x="1474744" y="554435"/>
                </a:cubicBezTo>
                <a:cubicBezTo>
                  <a:pt x="1462055" y="529742"/>
                  <a:pt x="1457200" y="521744"/>
                  <a:pt x="1450305" y="515132"/>
                </a:cubicBezTo>
                <a:cubicBezTo>
                  <a:pt x="1442547" y="507671"/>
                  <a:pt x="1442026" y="506649"/>
                  <a:pt x="1445097" y="505768"/>
                </a:cubicBezTo>
                <a:cubicBezTo>
                  <a:pt x="1447316" y="505237"/>
                  <a:pt x="1450190" y="501280"/>
                  <a:pt x="1452876" y="495101"/>
                </a:cubicBezTo>
                <a:cubicBezTo>
                  <a:pt x="1455727" y="488407"/>
                  <a:pt x="1460631" y="481697"/>
                  <a:pt x="1467756" y="474626"/>
                </a:cubicBezTo>
                <a:cubicBezTo>
                  <a:pt x="1473693" y="468762"/>
                  <a:pt x="1479790" y="461529"/>
                  <a:pt x="1481303" y="458438"/>
                </a:cubicBezTo>
                <a:cubicBezTo>
                  <a:pt x="1482817" y="455347"/>
                  <a:pt x="1488744" y="448286"/>
                  <a:pt x="1494342" y="442767"/>
                </a:cubicBezTo>
                <a:cubicBezTo>
                  <a:pt x="1502993" y="434145"/>
                  <a:pt x="1506566" y="431892"/>
                  <a:pt x="1520207" y="426990"/>
                </a:cubicBezTo>
                <a:cubicBezTo>
                  <a:pt x="1535040" y="421566"/>
                  <a:pt x="1545451" y="418914"/>
                  <a:pt x="1567818" y="414454"/>
                </a:cubicBezTo>
                <a:cubicBezTo>
                  <a:pt x="1581307" y="411947"/>
                  <a:pt x="1588106" y="406761"/>
                  <a:pt x="1590764" y="397332"/>
                </a:cubicBezTo>
                <a:cubicBezTo>
                  <a:pt x="1593258" y="388761"/>
                  <a:pt x="1592525" y="382781"/>
                  <a:pt x="1587477" y="372219"/>
                </a:cubicBezTo>
                <a:cubicBezTo>
                  <a:pt x="1583472" y="363530"/>
                  <a:pt x="1583251" y="357547"/>
                  <a:pt x="1586648" y="354611"/>
                </a:cubicBezTo>
                <a:cubicBezTo>
                  <a:pt x="1588005" y="353403"/>
                  <a:pt x="1589187" y="351511"/>
                  <a:pt x="1589179" y="350486"/>
                </a:cubicBezTo>
                <a:cubicBezTo>
                  <a:pt x="1589169" y="349289"/>
                  <a:pt x="1591027" y="346537"/>
                  <a:pt x="1593403" y="344294"/>
                </a:cubicBezTo>
                <a:cubicBezTo>
                  <a:pt x="1595779" y="342051"/>
                  <a:pt x="1597637" y="339299"/>
                  <a:pt x="1597628" y="338273"/>
                </a:cubicBezTo>
                <a:cubicBezTo>
                  <a:pt x="1597602" y="335024"/>
                  <a:pt x="1586400" y="324685"/>
                  <a:pt x="1580564" y="322168"/>
                </a:cubicBezTo>
                <a:cubicBezTo>
                  <a:pt x="1572671" y="318984"/>
                  <a:pt x="1574023" y="317091"/>
                  <a:pt x="1584284" y="317006"/>
                </a:cubicBezTo>
                <a:cubicBezTo>
                  <a:pt x="1595741" y="316911"/>
                  <a:pt x="1600157" y="313112"/>
                  <a:pt x="1598379" y="304918"/>
                </a:cubicBezTo>
                <a:cubicBezTo>
                  <a:pt x="1597841" y="302015"/>
                  <a:pt x="1596102" y="298438"/>
                  <a:pt x="1594722" y="297082"/>
                </a:cubicBezTo>
                <a:cubicBezTo>
                  <a:pt x="1593341" y="295554"/>
                  <a:pt x="1592123" y="292998"/>
                  <a:pt x="1592107" y="291117"/>
                </a:cubicBezTo>
                <a:cubicBezTo>
                  <a:pt x="1592084" y="288381"/>
                  <a:pt x="1593277" y="287858"/>
                  <a:pt x="1601315" y="287792"/>
                </a:cubicBezTo>
                <a:cubicBezTo>
                  <a:pt x="1612943" y="287695"/>
                  <a:pt x="1615841" y="286474"/>
                  <a:pt x="1617850" y="281327"/>
                </a:cubicBezTo>
                <a:cubicBezTo>
                  <a:pt x="1619859" y="276009"/>
                  <a:pt x="1616266" y="255174"/>
                  <a:pt x="1612455" y="249391"/>
                </a:cubicBezTo>
                <a:cubicBezTo>
                  <a:pt x="1610897" y="247009"/>
                  <a:pt x="1602255" y="236135"/>
                  <a:pt x="1593100" y="225095"/>
                </a:cubicBezTo>
                <a:lnTo>
                  <a:pt x="1576516" y="205052"/>
                </a:lnTo>
                <a:lnTo>
                  <a:pt x="1575361" y="189499"/>
                </a:lnTo>
                <a:cubicBezTo>
                  <a:pt x="1574607" y="180953"/>
                  <a:pt x="1573683" y="172752"/>
                  <a:pt x="1572985" y="171048"/>
                </a:cubicBezTo>
                <a:cubicBezTo>
                  <a:pt x="1572287" y="169343"/>
                  <a:pt x="1572755" y="163867"/>
                  <a:pt x="1573910" y="158898"/>
                </a:cubicBezTo>
                <a:cubicBezTo>
                  <a:pt x="1577215" y="144847"/>
                  <a:pt x="1572483" y="131033"/>
                  <a:pt x="1558999" y="113701"/>
                </a:cubicBezTo>
                <a:cubicBezTo>
                  <a:pt x="1541370" y="91272"/>
                  <a:pt x="1541893" y="92465"/>
                  <a:pt x="1544733" y="84404"/>
                </a:cubicBezTo>
                <a:cubicBezTo>
                  <a:pt x="1546067" y="80288"/>
                  <a:pt x="1549093" y="73935"/>
                  <a:pt x="1551629" y="70322"/>
                </a:cubicBezTo>
                <a:cubicBezTo>
                  <a:pt x="1553993" y="66711"/>
                  <a:pt x="1556001" y="61393"/>
                  <a:pt x="1555978" y="58657"/>
                </a:cubicBezTo>
                <a:cubicBezTo>
                  <a:pt x="1555899" y="49080"/>
                  <a:pt x="1544441" y="28483"/>
                  <a:pt x="1536885" y="24611"/>
                </a:cubicBezTo>
                <a:cubicBezTo>
                  <a:pt x="1534480" y="23434"/>
                  <a:pt x="1530700" y="21242"/>
                  <a:pt x="1528462" y="19550"/>
                </a:cubicBezTo>
                <a:cubicBezTo>
                  <a:pt x="1526250" y="17877"/>
                  <a:pt x="1521529" y="16559"/>
                  <a:pt x="1517951" y="16559"/>
                </a:cubicBezTo>
                <a:cubicBezTo>
                  <a:pt x="1517912" y="16559"/>
                  <a:pt x="1517873" y="16559"/>
                  <a:pt x="1517834" y="16559"/>
                </a:cubicBezTo>
                <a:cubicBezTo>
                  <a:pt x="1517775" y="16560"/>
                  <a:pt x="1517716" y="16560"/>
                  <a:pt x="1517657" y="16560"/>
                </a:cubicBezTo>
                <a:cubicBezTo>
                  <a:pt x="1512781" y="16560"/>
                  <a:pt x="1508852" y="14871"/>
                  <a:pt x="1502564" y="10529"/>
                </a:cubicBezTo>
                <a:cubicBezTo>
                  <a:pt x="1497747" y="7150"/>
                  <a:pt x="1490363" y="3448"/>
                  <a:pt x="1485905" y="2116"/>
                </a:cubicBezTo>
                <a:cubicBezTo>
                  <a:pt x="1481057" y="724"/>
                  <a:pt x="1474714" y="0"/>
                  <a:pt x="1469160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图形 9">
            <a:extLst>
              <a:ext uri="{FF2B5EF4-FFF2-40B4-BE49-F238E27FC236}">
                <a16:creationId xmlns:a16="http://schemas.microsoft.com/office/drawing/2014/main" id="{6DAD499F-F31D-245D-4BE9-2F040B36D6C9}"/>
              </a:ext>
            </a:extLst>
          </p:cNvPr>
          <p:cNvSpPr/>
          <p:nvPr/>
        </p:nvSpPr>
        <p:spPr>
          <a:xfrm>
            <a:off x="7514487" y="976804"/>
            <a:ext cx="3043495" cy="5083033"/>
          </a:xfrm>
          <a:custGeom>
            <a:avLst/>
            <a:gdLst>
              <a:gd name="connsiteX0" fmla="*/ 2970378 w 4106267"/>
              <a:gd name="connsiteY0" fmla="*/ 5333 h 6858000"/>
              <a:gd name="connsiteX1" fmla="*/ 3103698 w 4106267"/>
              <a:gd name="connsiteY1" fmla="*/ 85325 h 6858000"/>
              <a:gd name="connsiteX2" fmla="*/ 3141028 w 4106267"/>
              <a:gd name="connsiteY2" fmla="*/ 159984 h 6858000"/>
              <a:gd name="connsiteX3" fmla="*/ 3167692 w 4106267"/>
              <a:gd name="connsiteY3" fmla="*/ 223978 h 6858000"/>
              <a:gd name="connsiteX4" fmla="*/ 3151693 w 4106267"/>
              <a:gd name="connsiteY4" fmla="*/ 271974 h 6858000"/>
              <a:gd name="connsiteX5" fmla="*/ 3151693 w 4106267"/>
              <a:gd name="connsiteY5" fmla="*/ 362631 h 6858000"/>
              <a:gd name="connsiteX6" fmla="*/ 3162359 w 4106267"/>
              <a:gd name="connsiteY6" fmla="*/ 394628 h 6858000"/>
              <a:gd name="connsiteX7" fmla="*/ 3157026 w 4106267"/>
              <a:gd name="connsiteY7" fmla="*/ 437291 h 6858000"/>
              <a:gd name="connsiteX8" fmla="*/ 3130362 w 4106267"/>
              <a:gd name="connsiteY8" fmla="*/ 490619 h 6858000"/>
              <a:gd name="connsiteX9" fmla="*/ 3119696 w 4106267"/>
              <a:gd name="connsiteY9" fmla="*/ 549280 h 6858000"/>
              <a:gd name="connsiteX10" fmla="*/ 3119696 w 4106267"/>
              <a:gd name="connsiteY10" fmla="*/ 639938 h 6858000"/>
              <a:gd name="connsiteX11" fmla="*/ 3029039 w 4106267"/>
              <a:gd name="connsiteY11" fmla="*/ 895913 h 6858000"/>
              <a:gd name="connsiteX12" fmla="*/ 2895718 w 4106267"/>
              <a:gd name="connsiteY12" fmla="*/ 1023900 h 6858000"/>
              <a:gd name="connsiteX13" fmla="*/ 3018373 w 4106267"/>
              <a:gd name="connsiteY13" fmla="*/ 1205216 h 6858000"/>
              <a:gd name="connsiteX14" fmla="*/ 3157026 w 4106267"/>
              <a:gd name="connsiteY14" fmla="*/ 1279876 h 6858000"/>
              <a:gd name="connsiteX15" fmla="*/ 3231686 w 4106267"/>
              <a:gd name="connsiteY15" fmla="*/ 1338537 h 6858000"/>
              <a:gd name="connsiteX16" fmla="*/ 3343675 w 4106267"/>
              <a:gd name="connsiteY16" fmla="*/ 1434527 h 6858000"/>
              <a:gd name="connsiteX17" fmla="*/ 3375672 w 4106267"/>
              <a:gd name="connsiteY17" fmla="*/ 1482523 h 6858000"/>
              <a:gd name="connsiteX18" fmla="*/ 3439665 w 4106267"/>
              <a:gd name="connsiteY18" fmla="*/ 1541184 h 6858000"/>
              <a:gd name="connsiteX19" fmla="*/ 3482328 w 4106267"/>
              <a:gd name="connsiteY19" fmla="*/ 1605177 h 6858000"/>
              <a:gd name="connsiteX20" fmla="*/ 3572986 w 4106267"/>
              <a:gd name="connsiteY20" fmla="*/ 1674504 h 6858000"/>
              <a:gd name="connsiteX21" fmla="*/ 3615648 w 4106267"/>
              <a:gd name="connsiteY21" fmla="*/ 1701168 h 6858000"/>
              <a:gd name="connsiteX22" fmla="*/ 3668976 w 4106267"/>
              <a:gd name="connsiteY22" fmla="*/ 1594512 h 6858000"/>
              <a:gd name="connsiteX23" fmla="*/ 3743636 w 4106267"/>
              <a:gd name="connsiteY23" fmla="*/ 1381199 h 6858000"/>
              <a:gd name="connsiteX24" fmla="*/ 3748969 w 4106267"/>
              <a:gd name="connsiteY24" fmla="*/ 1338537 h 6858000"/>
              <a:gd name="connsiteX25" fmla="*/ 3764967 w 4106267"/>
              <a:gd name="connsiteY25" fmla="*/ 1215882 h 6858000"/>
              <a:gd name="connsiteX26" fmla="*/ 3786298 w 4106267"/>
              <a:gd name="connsiteY26" fmla="*/ 1077229 h 6858000"/>
              <a:gd name="connsiteX27" fmla="*/ 3807630 w 4106267"/>
              <a:gd name="connsiteY27" fmla="*/ 991904 h 6858000"/>
              <a:gd name="connsiteX28" fmla="*/ 3684975 w 4106267"/>
              <a:gd name="connsiteY28" fmla="*/ 821254 h 6858000"/>
              <a:gd name="connsiteX29" fmla="*/ 3668976 w 4106267"/>
              <a:gd name="connsiteY29" fmla="*/ 735928 h 6858000"/>
              <a:gd name="connsiteX30" fmla="*/ 3658311 w 4106267"/>
              <a:gd name="connsiteY30" fmla="*/ 677268 h 6858000"/>
              <a:gd name="connsiteX31" fmla="*/ 3748969 w 4106267"/>
              <a:gd name="connsiteY31" fmla="*/ 613274 h 6858000"/>
              <a:gd name="connsiteX32" fmla="*/ 3764967 w 4106267"/>
              <a:gd name="connsiteY32" fmla="*/ 565278 h 6858000"/>
              <a:gd name="connsiteX33" fmla="*/ 3828961 w 4106267"/>
              <a:gd name="connsiteY33" fmla="*/ 522616 h 6858000"/>
              <a:gd name="connsiteX34" fmla="*/ 3866290 w 4106267"/>
              <a:gd name="connsiteY34" fmla="*/ 511950 h 6858000"/>
              <a:gd name="connsiteX35" fmla="*/ 3924951 w 4106267"/>
              <a:gd name="connsiteY35" fmla="*/ 517283 h 6858000"/>
              <a:gd name="connsiteX36" fmla="*/ 3962281 w 4106267"/>
              <a:gd name="connsiteY36" fmla="*/ 506617 h 6858000"/>
              <a:gd name="connsiteX37" fmla="*/ 4106267 w 4106267"/>
              <a:gd name="connsiteY37" fmla="*/ 645271 h 6858000"/>
              <a:gd name="connsiteX38" fmla="*/ 4090269 w 4106267"/>
              <a:gd name="connsiteY38" fmla="*/ 698599 h 6858000"/>
              <a:gd name="connsiteX39" fmla="*/ 4047606 w 4106267"/>
              <a:gd name="connsiteY39" fmla="*/ 831919 h 6858000"/>
              <a:gd name="connsiteX40" fmla="*/ 4031608 w 4106267"/>
              <a:gd name="connsiteY40" fmla="*/ 1045232 h 6858000"/>
              <a:gd name="connsiteX41" fmla="*/ 4036941 w 4106267"/>
              <a:gd name="connsiteY41" fmla="*/ 1194551 h 6858000"/>
              <a:gd name="connsiteX42" fmla="*/ 4063605 w 4106267"/>
              <a:gd name="connsiteY42" fmla="*/ 1253212 h 6858000"/>
              <a:gd name="connsiteX43" fmla="*/ 4036941 w 4106267"/>
              <a:gd name="connsiteY43" fmla="*/ 1338537 h 6858000"/>
              <a:gd name="connsiteX44" fmla="*/ 4036941 w 4106267"/>
              <a:gd name="connsiteY44" fmla="*/ 1455859 h 6858000"/>
              <a:gd name="connsiteX45" fmla="*/ 4015609 w 4106267"/>
              <a:gd name="connsiteY45" fmla="*/ 1642507 h 6858000"/>
              <a:gd name="connsiteX46" fmla="*/ 3994278 w 4106267"/>
              <a:gd name="connsiteY46" fmla="*/ 1770495 h 6858000"/>
              <a:gd name="connsiteX47" fmla="*/ 3994278 w 4106267"/>
              <a:gd name="connsiteY47" fmla="*/ 1914481 h 6858000"/>
              <a:gd name="connsiteX48" fmla="*/ 3690308 w 4106267"/>
              <a:gd name="connsiteY48" fmla="*/ 2255781 h 6858000"/>
              <a:gd name="connsiteX49" fmla="*/ 3610315 w 4106267"/>
              <a:gd name="connsiteY49" fmla="*/ 2229117 h 6858000"/>
              <a:gd name="connsiteX50" fmla="*/ 3514325 w 4106267"/>
              <a:gd name="connsiteY50" fmla="*/ 2202453 h 6858000"/>
              <a:gd name="connsiteX51" fmla="*/ 3460997 w 4106267"/>
              <a:gd name="connsiteY51" fmla="*/ 2175789 h 6858000"/>
              <a:gd name="connsiteX52" fmla="*/ 3215687 w 4106267"/>
              <a:gd name="connsiteY52" fmla="*/ 2085131 h 6858000"/>
              <a:gd name="connsiteX53" fmla="*/ 3018373 w 4106267"/>
              <a:gd name="connsiteY53" fmla="*/ 2021137 h 6858000"/>
              <a:gd name="connsiteX54" fmla="*/ 2853056 w 4106267"/>
              <a:gd name="connsiteY54" fmla="*/ 2223784 h 6858000"/>
              <a:gd name="connsiteX55" fmla="*/ 2725068 w 4106267"/>
              <a:gd name="connsiteY55" fmla="*/ 2490425 h 6858000"/>
              <a:gd name="connsiteX56" fmla="*/ 2565084 w 4106267"/>
              <a:gd name="connsiteY56" fmla="*/ 2810394 h 6858000"/>
              <a:gd name="connsiteX57" fmla="*/ 2351771 w 4106267"/>
              <a:gd name="connsiteY57" fmla="*/ 3237019 h 6858000"/>
              <a:gd name="connsiteX58" fmla="*/ 2351771 w 4106267"/>
              <a:gd name="connsiteY58" fmla="*/ 3269016 h 6858000"/>
              <a:gd name="connsiteX59" fmla="*/ 2527754 w 4106267"/>
              <a:gd name="connsiteY59" fmla="*/ 3455664 h 6858000"/>
              <a:gd name="connsiteX60" fmla="*/ 2698404 w 4106267"/>
              <a:gd name="connsiteY60" fmla="*/ 3642313 h 6858000"/>
              <a:gd name="connsiteX61" fmla="*/ 2741067 w 4106267"/>
              <a:gd name="connsiteY61" fmla="*/ 3791632 h 6858000"/>
              <a:gd name="connsiteX62" fmla="*/ 2650409 w 4106267"/>
              <a:gd name="connsiteY62" fmla="*/ 3946283 h 6858000"/>
              <a:gd name="connsiteX63" fmla="*/ 2303776 w 4106267"/>
              <a:gd name="connsiteY63" fmla="*/ 4458234 h 6858000"/>
              <a:gd name="connsiteX64" fmla="*/ 2010471 w 4106267"/>
              <a:gd name="connsiteY64" fmla="*/ 4852862 h 6858000"/>
              <a:gd name="connsiteX65" fmla="*/ 1951810 w 4106267"/>
              <a:gd name="connsiteY65" fmla="*/ 4948853 h 6858000"/>
              <a:gd name="connsiteX66" fmla="*/ 1797158 w 4106267"/>
              <a:gd name="connsiteY66" fmla="*/ 5370145 h 6858000"/>
              <a:gd name="connsiteX67" fmla="*/ 1882484 w 4106267"/>
              <a:gd name="connsiteY67" fmla="*/ 5492800 h 6858000"/>
              <a:gd name="connsiteX68" fmla="*/ 1829155 w 4106267"/>
              <a:gd name="connsiteY68" fmla="*/ 5551461 h 6858000"/>
              <a:gd name="connsiteX69" fmla="*/ 1765162 w 4106267"/>
              <a:gd name="connsiteY69" fmla="*/ 5850098 h 6858000"/>
              <a:gd name="connsiteX70" fmla="*/ 1775827 w 4106267"/>
              <a:gd name="connsiteY70" fmla="*/ 5914092 h 6858000"/>
              <a:gd name="connsiteX71" fmla="*/ 1855819 w 4106267"/>
              <a:gd name="connsiteY71" fmla="*/ 6100741 h 6858000"/>
              <a:gd name="connsiteX72" fmla="*/ 1765162 w 4106267"/>
              <a:gd name="connsiteY72" fmla="*/ 6282056 h 6858000"/>
              <a:gd name="connsiteX73" fmla="*/ 1519852 w 4106267"/>
              <a:gd name="connsiteY73" fmla="*/ 6159401 h 6858000"/>
              <a:gd name="connsiteX74" fmla="*/ 1375866 w 4106267"/>
              <a:gd name="connsiteY74" fmla="*/ 6015415 h 6858000"/>
              <a:gd name="connsiteX75" fmla="*/ 1338536 w 4106267"/>
              <a:gd name="connsiteY75" fmla="*/ 5860764 h 6858000"/>
              <a:gd name="connsiteX76" fmla="*/ 1317205 w 4106267"/>
              <a:gd name="connsiteY76" fmla="*/ 5690114 h 6858000"/>
              <a:gd name="connsiteX77" fmla="*/ 1247879 w 4106267"/>
              <a:gd name="connsiteY77" fmla="*/ 5599456 h 6858000"/>
              <a:gd name="connsiteX78" fmla="*/ 1103893 w 4106267"/>
              <a:gd name="connsiteY78" fmla="*/ 5775439 h 6858000"/>
              <a:gd name="connsiteX79" fmla="*/ 1039899 w 4106267"/>
              <a:gd name="connsiteY79" fmla="*/ 5855431 h 6858000"/>
              <a:gd name="connsiteX80" fmla="*/ 863916 w 4106267"/>
              <a:gd name="connsiteY80" fmla="*/ 6154069 h 6858000"/>
              <a:gd name="connsiteX81" fmla="*/ 895913 w 4106267"/>
              <a:gd name="connsiteY81" fmla="*/ 6228728 h 6858000"/>
              <a:gd name="connsiteX82" fmla="*/ 858583 w 4106267"/>
              <a:gd name="connsiteY82" fmla="*/ 6335384 h 6858000"/>
              <a:gd name="connsiteX83" fmla="*/ 847918 w 4106267"/>
              <a:gd name="connsiteY83" fmla="*/ 6506034 h 6858000"/>
              <a:gd name="connsiteX84" fmla="*/ 831919 w 4106267"/>
              <a:gd name="connsiteY84" fmla="*/ 6591360 h 6858000"/>
              <a:gd name="connsiteX85" fmla="*/ 895913 w 4106267"/>
              <a:gd name="connsiteY85" fmla="*/ 6676685 h 6858000"/>
              <a:gd name="connsiteX86" fmla="*/ 911911 w 4106267"/>
              <a:gd name="connsiteY86" fmla="*/ 6751344 h 6858000"/>
              <a:gd name="connsiteX87" fmla="*/ 895913 w 4106267"/>
              <a:gd name="connsiteY87" fmla="*/ 6820671 h 6858000"/>
              <a:gd name="connsiteX88" fmla="*/ 778591 w 4106267"/>
              <a:gd name="connsiteY88" fmla="*/ 6858000 h 6858000"/>
              <a:gd name="connsiteX89" fmla="*/ 693266 w 4106267"/>
              <a:gd name="connsiteY89" fmla="*/ 6836669 h 6858000"/>
              <a:gd name="connsiteX90" fmla="*/ 533281 w 4106267"/>
              <a:gd name="connsiteY90" fmla="*/ 6644688 h 6858000"/>
              <a:gd name="connsiteX91" fmla="*/ 543947 w 4106267"/>
              <a:gd name="connsiteY91" fmla="*/ 6554030 h 6858000"/>
              <a:gd name="connsiteX92" fmla="*/ 378630 w 4106267"/>
              <a:gd name="connsiteY92" fmla="*/ 6159401 h 6858000"/>
              <a:gd name="connsiteX93" fmla="*/ 383963 w 4106267"/>
              <a:gd name="connsiteY93" fmla="*/ 6100741 h 6858000"/>
              <a:gd name="connsiteX94" fmla="*/ 554613 w 4106267"/>
              <a:gd name="connsiteY94" fmla="*/ 5978086 h 6858000"/>
              <a:gd name="connsiteX95" fmla="*/ 634605 w 4106267"/>
              <a:gd name="connsiteY95" fmla="*/ 5935423 h 6858000"/>
              <a:gd name="connsiteX96" fmla="*/ 693266 w 4106267"/>
              <a:gd name="connsiteY96" fmla="*/ 5930090 h 6858000"/>
              <a:gd name="connsiteX97" fmla="*/ 869249 w 4106267"/>
              <a:gd name="connsiteY97" fmla="*/ 5626120 h 6858000"/>
              <a:gd name="connsiteX98" fmla="*/ 970572 w 4106267"/>
              <a:gd name="connsiteY98" fmla="*/ 5300818 h 6858000"/>
              <a:gd name="connsiteX99" fmla="*/ 1247879 w 4106267"/>
              <a:gd name="connsiteY99" fmla="*/ 4879526 h 6858000"/>
              <a:gd name="connsiteX100" fmla="*/ 1269210 w 4106267"/>
              <a:gd name="connsiteY100" fmla="*/ 4794201 h 6858000"/>
              <a:gd name="connsiteX101" fmla="*/ 1279875 w 4106267"/>
              <a:gd name="connsiteY101" fmla="*/ 4687545 h 6858000"/>
              <a:gd name="connsiteX102" fmla="*/ 1290541 w 4106267"/>
              <a:gd name="connsiteY102" fmla="*/ 4570223 h 6858000"/>
              <a:gd name="connsiteX103" fmla="*/ 1301207 w 4106267"/>
              <a:gd name="connsiteY103" fmla="*/ 4463566 h 6858000"/>
              <a:gd name="connsiteX104" fmla="*/ 1322538 w 4106267"/>
              <a:gd name="connsiteY104" fmla="*/ 4287583 h 6858000"/>
              <a:gd name="connsiteX105" fmla="*/ 1354535 w 4106267"/>
              <a:gd name="connsiteY105" fmla="*/ 4084936 h 6858000"/>
              <a:gd name="connsiteX106" fmla="*/ 1343869 w 4106267"/>
              <a:gd name="connsiteY106" fmla="*/ 4052939 h 6858000"/>
              <a:gd name="connsiteX107" fmla="*/ 1365201 w 4106267"/>
              <a:gd name="connsiteY107" fmla="*/ 3690308 h 6858000"/>
              <a:gd name="connsiteX108" fmla="*/ 1253211 w 4106267"/>
              <a:gd name="connsiteY108" fmla="*/ 3498327 h 6858000"/>
              <a:gd name="connsiteX109" fmla="*/ 1135890 w 4106267"/>
              <a:gd name="connsiteY109" fmla="*/ 3221020 h 6858000"/>
              <a:gd name="connsiteX110" fmla="*/ 1125224 w 4106267"/>
              <a:gd name="connsiteY110" fmla="*/ 3162359 h 6858000"/>
              <a:gd name="connsiteX111" fmla="*/ 1109225 w 4106267"/>
              <a:gd name="connsiteY111" fmla="*/ 3103698 h 6858000"/>
              <a:gd name="connsiteX112" fmla="*/ 1109225 w 4106267"/>
              <a:gd name="connsiteY112" fmla="*/ 2986376 h 6858000"/>
              <a:gd name="connsiteX113" fmla="*/ 1119891 w 4106267"/>
              <a:gd name="connsiteY113" fmla="*/ 2901051 h 6858000"/>
              <a:gd name="connsiteX114" fmla="*/ 1370533 w 4106267"/>
              <a:gd name="connsiteY114" fmla="*/ 2341106 h 6858000"/>
              <a:gd name="connsiteX115" fmla="*/ 1375866 w 4106267"/>
              <a:gd name="connsiteY115" fmla="*/ 2314442 h 6858000"/>
              <a:gd name="connsiteX116" fmla="*/ 1418529 w 4106267"/>
              <a:gd name="connsiteY116" fmla="*/ 2106462 h 6858000"/>
              <a:gd name="connsiteX117" fmla="*/ 1589179 w 4106267"/>
              <a:gd name="connsiteY117" fmla="*/ 1658506 h 6858000"/>
              <a:gd name="connsiteX118" fmla="*/ 1546516 w 4106267"/>
              <a:gd name="connsiteY118" fmla="*/ 1589179 h 6858000"/>
              <a:gd name="connsiteX119" fmla="*/ 1423861 w 4106267"/>
              <a:gd name="connsiteY119" fmla="*/ 1583846 h 6858000"/>
              <a:gd name="connsiteX120" fmla="*/ 1247879 w 4106267"/>
              <a:gd name="connsiteY120" fmla="*/ 1557182 h 6858000"/>
              <a:gd name="connsiteX121" fmla="*/ 1130557 w 4106267"/>
              <a:gd name="connsiteY121" fmla="*/ 1599845 h 6858000"/>
              <a:gd name="connsiteX122" fmla="*/ 890580 w 4106267"/>
              <a:gd name="connsiteY122" fmla="*/ 1695835 h 6858000"/>
              <a:gd name="connsiteX123" fmla="*/ 837252 w 4106267"/>
              <a:gd name="connsiteY123" fmla="*/ 1738498 h 6858000"/>
              <a:gd name="connsiteX124" fmla="*/ 693266 w 4106267"/>
              <a:gd name="connsiteY124" fmla="*/ 1834488 h 6858000"/>
              <a:gd name="connsiteX125" fmla="*/ 314636 w 4106267"/>
              <a:gd name="connsiteY125" fmla="*/ 2207786 h 6858000"/>
              <a:gd name="connsiteX126" fmla="*/ 298638 w 4106267"/>
              <a:gd name="connsiteY126" fmla="*/ 2250448 h 6858000"/>
              <a:gd name="connsiteX127" fmla="*/ 234644 w 4106267"/>
              <a:gd name="connsiteY127" fmla="*/ 2261114 h 6858000"/>
              <a:gd name="connsiteX128" fmla="*/ 175983 w 4106267"/>
              <a:gd name="connsiteY128" fmla="*/ 2282445 h 6858000"/>
              <a:gd name="connsiteX129" fmla="*/ 85325 w 4106267"/>
              <a:gd name="connsiteY129" fmla="*/ 2314442 h 6858000"/>
              <a:gd name="connsiteX130" fmla="*/ 63994 w 4106267"/>
              <a:gd name="connsiteY130" fmla="*/ 2293111 h 6858000"/>
              <a:gd name="connsiteX131" fmla="*/ 74659 w 4106267"/>
              <a:gd name="connsiteY131" fmla="*/ 2250448 h 6858000"/>
              <a:gd name="connsiteX132" fmla="*/ 31997 w 4106267"/>
              <a:gd name="connsiteY132" fmla="*/ 2143792 h 6858000"/>
              <a:gd name="connsiteX133" fmla="*/ 0 w 4106267"/>
              <a:gd name="connsiteY133" fmla="*/ 2053134 h 6858000"/>
              <a:gd name="connsiteX134" fmla="*/ 85325 w 4106267"/>
              <a:gd name="connsiteY134" fmla="*/ 2031803 h 6858000"/>
              <a:gd name="connsiteX135" fmla="*/ 133320 w 4106267"/>
              <a:gd name="connsiteY135" fmla="*/ 1989140 h 6858000"/>
              <a:gd name="connsiteX136" fmla="*/ 181316 w 4106267"/>
              <a:gd name="connsiteY136" fmla="*/ 1967809 h 6858000"/>
              <a:gd name="connsiteX137" fmla="*/ 213313 w 4106267"/>
              <a:gd name="connsiteY137" fmla="*/ 1909148 h 6858000"/>
              <a:gd name="connsiteX138" fmla="*/ 271974 w 4106267"/>
              <a:gd name="connsiteY138" fmla="*/ 1845154 h 6858000"/>
              <a:gd name="connsiteX139" fmla="*/ 303970 w 4106267"/>
              <a:gd name="connsiteY139" fmla="*/ 1765162 h 6858000"/>
              <a:gd name="connsiteX140" fmla="*/ 517283 w 4106267"/>
              <a:gd name="connsiteY140" fmla="*/ 1551849 h 6858000"/>
              <a:gd name="connsiteX141" fmla="*/ 634605 w 4106267"/>
              <a:gd name="connsiteY141" fmla="*/ 1461191 h 6858000"/>
              <a:gd name="connsiteX142" fmla="*/ 933243 w 4106267"/>
              <a:gd name="connsiteY142" fmla="*/ 1199883 h 6858000"/>
              <a:gd name="connsiteX143" fmla="*/ 1007902 w 4106267"/>
              <a:gd name="connsiteY143" fmla="*/ 1189218 h 6858000"/>
              <a:gd name="connsiteX144" fmla="*/ 1279875 w 4106267"/>
              <a:gd name="connsiteY144" fmla="*/ 1077229 h 6858000"/>
              <a:gd name="connsiteX145" fmla="*/ 1514519 w 4106267"/>
              <a:gd name="connsiteY145" fmla="*/ 991904 h 6858000"/>
              <a:gd name="connsiteX146" fmla="*/ 1674504 w 4106267"/>
              <a:gd name="connsiteY146" fmla="*/ 906579 h 6858000"/>
              <a:gd name="connsiteX147" fmla="*/ 1722499 w 4106267"/>
              <a:gd name="connsiteY147" fmla="*/ 879914 h 6858000"/>
              <a:gd name="connsiteX148" fmla="*/ 1903815 w 4106267"/>
              <a:gd name="connsiteY148" fmla="*/ 858583 h 6858000"/>
              <a:gd name="connsiteX149" fmla="*/ 2181121 w 4106267"/>
              <a:gd name="connsiteY149" fmla="*/ 890580 h 6858000"/>
              <a:gd name="connsiteX150" fmla="*/ 2383768 w 4106267"/>
              <a:gd name="connsiteY150" fmla="*/ 885247 h 6858000"/>
              <a:gd name="connsiteX151" fmla="*/ 2474426 w 4106267"/>
              <a:gd name="connsiteY151" fmla="*/ 794589 h 6858000"/>
              <a:gd name="connsiteX152" fmla="*/ 2431763 w 4106267"/>
              <a:gd name="connsiteY152" fmla="*/ 591942 h 6858000"/>
              <a:gd name="connsiteX153" fmla="*/ 2399767 w 4106267"/>
              <a:gd name="connsiteY153" fmla="*/ 506617 h 6858000"/>
              <a:gd name="connsiteX154" fmla="*/ 2389101 w 4106267"/>
              <a:gd name="connsiteY154" fmla="*/ 426625 h 6858000"/>
              <a:gd name="connsiteX155" fmla="*/ 2618412 w 4106267"/>
              <a:gd name="connsiteY155" fmla="*/ 85325 h 6858000"/>
              <a:gd name="connsiteX156" fmla="*/ 2709070 w 4106267"/>
              <a:gd name="connsiteY156" fmla="*/ 37330 h 6858000"/>
              <a:gd name="connsiteX157" fmla="*/ 2922382 w 4106267"/>
              <a:gd name="connsiteY157" fmla="*/ 0 h 6858000"/>
              <a:gd name="connsiteX158" fmla="*/ 2970378 w 4106267"/>
              <a:gd name="connsiteY158" fmla="*/ 5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4106267" h="6858000">
                <a:moveTo>
                  <a:pt x="2970378" y="5333"/>
                </a:moveTo>
                <a:cubicBezTo>
                  <a:pt x="3002375" y="21331"/>
                  <a:pt x="3066368" y="31997"/>
                  <a:pt x="3103698" y="85325"/>
                </a:cubicBezTo>
                <a:cubicBezTo>
                  <a:pt x="3119696" y="101323"/>
                  <a:pt x="3130362" y="133320"/>
                  <a:pt x="3141028" y="159984"/>
                </a:cubicBezTo>
                <a:cubicBezTo>
                  <a:pt x="3146361" y="181316"/>
                  <a:pt x="3167692" y="207980"/>
                  <a:pt x="3167692" y="223978"/>
                </a:cubicBezTo>
                <a:cubicBezTo>
                  <a:pt x="3167692" y="234644"/>
                  <a:pt x="3151693" y="255975"/>
                  <a:pt x="3151693" y="271974"/>
                </a:cubicBezTo>
                <a:lnTo>
                  <a:pt x="3151693" y="362631"/>
                </a:lnTo>
                <a:cubicBezTo>
                  <a:pt x="3162359" y="378630"/>
                  <a:pt x="3162359" y="383963"/>
                  <a:pt x="3162359" y="394628"/>
                </a:cubicBezTo>
                <a:cubicBezTo>
                  <a:pt x="3162359" y="410627"/>
                  <a:pt x="3157026" y="421292"/>
                  <a:pt x="3157026" y="437291"/>
                </a:cubicBezTo>
                <a:cubicBezTo>
                  <a:pt x="3157026" y="447956"/>
                  <a:pt x="3135695" y="469288"/>
                  <a:pt x="3130362" y="490619"/>
                </a:cubicBezTo>
                <a:cubicBezTo>
                  <a:pt x="3125029" y="501285"/>
                  <a:pt x="3119696" y="522616"/>
                  <a:pt x="3119696" y="549280"/>
                </a:cubicBezTo>
                <a:cubicBezTo>
                  <a:pt x="3114364" y="575944"/>
                  <a:pt x="3130362" y="607941"/>
                  <a:pt x="3119696" y="639938"/>
                </a:cubicBezTo>
                <a:cubicBezTo>
                  <a:pt x="3093032" y="725263"/>
                  <a:pt x="3061036" y="810588"/>
                  <a:pt x="3029039" y="895913"/>
                </a:cubicBezTo>
                <a:cubicBezTo>
                  <a:pt x="3029039" y="901246"/>
                  <a:pt x="2895718" y="970572"/>
                  <a:pt x="2895718" y="1023900"/>
                </a:cubicBezTo>
                <a:cubicBezTo>
                  <a:pt x="2895718" y="1082561"/>
                  <a:pt x="3007707" y="1205216"/>
                  <a:pt x="3018373" y="1205216"/>
                </a:cubicBezTo>
                <a:cubicBezTo>
                  <a:pt x="3061036" y="1226547"/>
                  <a:pt x="3109031" y="1258544"/>
                  <a:pt x="3157026" y="1279876"/>
                </a:cubicBezTo>
                <a:cubicBezTo>
                  <a:pt x="3183690" y="1290541"/>
                  <a:pt x="3205022" y="1322538"/>
                  <a:pt x="3231686" y="1338537"/>
                </a:cubicBezTo>
                <a:cubicBezTo>
                  <a:pt x="3269015" y="1370533"/>
                  <a:pt x="3317011" y="1397198"/>
                  <a:pt x="3343675" y="1434527"/>
                </a:cubicBezTo>
                <a:cubicBezTo>
                  <a:pt x="3354340" y="1445193"/>
                  <a:pt x="3359673" y="1466524"/>
                  <a:pt x="3375672" y="1482523"/>
                </a:cubicBezTo>
                <a:cubicBezTo>
                  <a:pt x="3391670" y="1503854"/>
                  <a:pt x="3418334" y="1514520"/>
                  <a:pt x="3439665" y="1541184"/>
                </a:cubicBezTo>
                <a:cubicBezTo>
                  <a:pt x="3455664" y="1557182"/>
                  <a:pt x="3460997" y="1583846"/>
                  <a:pt x="3482328" y="1605177"/>
                </a:cubicBezTo>
                <a:cubicBezTo>
                  <a:pt x="3508992" y="1631841"/>
                  <a:pt x="3540989" y="1653173"/>
                  <a:pt x="3572986" y="1674504"/>
                </a:cubicBezTo>
                <a:cubicBezTo>
                  <a:pt x="3578319" y="1685170"/>
                  <a:pt x="3599650" y="1701168"/>
                  <a:pt x="3615648" y="1701168"/>
                </a:cubicBezTo>
                <a:cubicBezTo>
                  <a:pt x="3652978" y="1701168"/>
                  <a:pt x="3668976" y="1594512"/>
                  <a:pt x="3668976" y="1594512"/>
                </a:cubicBezTo>
                <a:cubicBezTo>
                  <a:pt x="3690308" y="1525185"/>
                  <a:pt x="3722304" y="1450526"/>
                  <a:pt x="3743636" y="1381199"/>
                </a:cubicBezTo>
                <a:cubicBezTo>
                  <a:pt x="3748969" y="1370533"/>
                  <a:pt x="3748969" y="1354535"/>
                  <a:pt x="3748969" y="1338537"/>
                </a:cubicBezTo>
                <a:cubicBezTo>
                  <a:pt x="3754301" y="1301207"/>
                  <a:pt x="3759634" y="1258544"/>
                  <a:pt x="3764967" y="1215882"/>
                </a:cubicBezTo>
                <a:cubicBezTo>
                  <a:pt x="3770300" y="1173219"/>
                  <a:pt x="3780965" y="1125224"/>
                  <a:pt x="3786298" y="1077229"/>
                </a:cubicBezTo>
                <a:cubicBezTo>
                  <a:pt x="3786298" y="1050565"/>
                  <a:pt x="3807630" y="1002569"/>
                  <a:pt x="3807630" y="991904"/>
                </a:cubicBezTo>
                <a:cubicBezTo>
                  <a:pt x="3807630" y="938575"/>
                  <a:pt x="3706306" y="853250"/>
                  <a:pt x="3684975" y="821254"/>
                </a:cubicBezTo>
                <a:cubicBezTo>
                  <a:pt x="3668976" y="794589"/>
                  <a:pt x="3674309" y="762593"/>
                  <a:pt x="3668976" y="735928"/>
                </a:cubicBezTo>
                <a:cubicBezTo>
                  <a:pt x="3668976" y="719930"/>
                  <a:pt x="3658311" y="687933"/>
                  <a:pt x="3658311" y="677268"/>
                </a:cubicBezTo>
                <a:cubicBezTo>
                  <a:pt x="3658311" y="671935"/>
                  <a:pt x="3732970" y="639938"/>
                  <a:pt x="3748969" y="613274"/>
                </a:cubicBezTo>
                <a:cubicBezTo>
                  <a:pt x="3759634" y="597275"/>
                  <a:pt x="3759634" y="575944"/>
                  <a:pt x="3764967" y="565278"/>
                </a:cubicBezTo>
                <a:cubicBezTo>
                  <a:pt x="3775633" y="533282"/>
                  <a:pt x="3807630" y="533282"/>
                  <a:pt x="3828961" y="522616"/>
                </a:cubicBezTo>
                <a:cubicBezTo>
                  <a:pt x="3834294" y="522616"/>
                  <a:pt x="3850292" y="511950"/>
                  <a:pt x="3866290" y="511950"/>
                </a:cubicBezTo>
                <a:cubicBezTo>
                  <a:pt x="3882289" y="511950"/>
                  <a:pt x="3903620" y="517283"/>
                  <a:pt x="3924951" y="517283"/>
                </a:cubicBezTo>
                <a:cubicBezTo>
                  <a:pt x="3935617" y="511950"/>
                  <a:pt x="3951616" y="506617"/>
                  <a:pt x="3962281" y="506617"/>
                </a:cubicBezTo>
                <a:cubicBezTo>
                  <a:pt x="4010276" y="506617"/>
                  <a:pt x="4106267" y="586610"/>
                  <a:pt x="4106267" y="645271"/>
                </a:cubicBezTo>
                <a:cubicBezTo>
                  <a:pt x="4106267" y="655936"/>
                  <a:pt x="4090269" y="682600"/>
                  <a:pt x="4090269" y="698599"/>
                </a:cubicBezTo>
                <a:cubicBezTo>
                  <a:pt x="4079603" y="730596"/>
                  <a:pt x="4063605" y="789257"/>
                  <a:pt x="4047606" y="831919"/>
                </a:cubicBezTo>
                <a:cubicBezTo>
                  <a:pt x="4026275" y="890580"/>
                  <a:pt x="4031608" y="981238"/>
                  <a:pt x="4031608" y="1045232"/>
                </a:cubicBezTo>
                <a:cubicBezTo>
                  <a:pt x="4031608" y="1055897"/>
                  <a:pt x="4026275" y="1146555"/>
                  <a:pt x="4036941" y="1194551"/>
                </a:cubicBezTo>
                <a:cubicBezTo>
                  <a:pt x="4042273" y="1210549"/>
                  <a:pt x="4063605" y="1237213"/>
                  <a:pt x="4063605" y="1253212"/>
                </a:cubicBezTo>
                <a:cubicBezTo>
                  <a:pt x="4063605" y="1263877"/>
                  <a:pt x="4036941" y="1322538"/>
                  <a:pt x="4036941" y="1338537"/>
                </a:cubicBezTo>
                <a:lnTo>
                  <a:pt x="4036941" y="1455859"/>
                </a:lnTo>
                <a:cubicBezTo>
                  <a:pt x="4026275" y="1519852"/>
                  <a:pt x="4026275" y="1583846"/>
                  <a:pt x="4015609" y="1642507"/>
                </a:cubicBezTo>
                <a:cubicBezTo>
                  <a:pt x="4010276" y="1685170"/>
                  <a:pt x="3994278" y="1754496"/>
                  <a:pt x="3994278" y="1770495"/>
                </a:cubicBezTo>
                <a:lnTo>
                  <a:pt x="3994278" y="1914481"/>
                </a:lnTo>
                <a:cubicBezTo>
                  <a:pt x="3898287" y="2186454"/>
                  <a:pt x="3882289" y="2255781"/>
                  <a:pt x="3690308" y="2255781"/>
                </a:cubicBezTo>
                <a:cubicBezTo>
                  <a:pt x="3674309" y="2255781"/>
                  <a:pt x="3636979" y="2239782"/>
                  <a:pt x="3610315" y="2229117"/>
                </a:cubicBezTo>
                <a:cubicBezTo>
                  <a:pt x="3578319" y="2218451"/>
                  <a:pt x="3540989" y="2213118"/>
                  <a:pt x="3514325" y="2202453"/>
                </a:cubicBezTo>
                <a:cubicBezTo>
                  <a:pt x="3492993" y="2197120"/>
                  <a:pt x="3476995" y="2181121"/>
                  <a:pt x="3460997" y="2175789"/>
                </a:cubicBezTo>
                <a:cubicBezTo>
                  <a:pt x="3381004" y="2143792"/>
                  <a:pt x="3290347" y="2111795"/>
                  <a:pt x="3215687" y="2085131"/>
                </a:cubicBezTo>
                <a:cubicBezTo>
                  <a:pt x="3205022" y="2085131"/>
                  <a:pt x="3050370" y="2021137"/>
                  <a:pt x="3018373" y="2021137"/>
                </a:cubicBezTo>
                <a:cubicBezTo>
                  <a:pt x="2911717" y="2021137"/>
                  <a:pt x="2895718" y="2149125"/>
                  <a:pt x="2853056" y="2223784"/>
                </a:cubicBezTo>
                <a:cubicBezTo>
                  <a:pt x="2805060" y="2303776"/>
                  <a:pt x="2767731" y="2399767"/>
                  <a:pt x="2725068" y="2490425"/>
                </a:cubicBezTo>
                <a:cubicBezTo>
                  <a:pt x="2671740" y="2591748"/>
                  <a:pt x="2623745" y="2703737"/>
                  <a:pt x="2565084" y="2810394"/>
                </a:cubicBezTo>
                <a:cubicBezTo>
                  <a:pt x="2527754" y="2885053"/>
                  <a:pt x="2351771" y="3130362"/>
                  <a:pt x="2351771" y="3237019"/>
                </a:cubicBezTo>
                <a:cubicBezTo>
                  <a:pt x="2351771" y="3253017"/>
                  <a:pt x="2346438" y="3258350"/>
                  <a:pt x="2351771" y="3269016"/>
                </a:cubicBezTo>
                <a:cubicBezTo>
                  <a:pt x="2405099" y="3333009"/>
                  <a:pt x="2495757" y="3418334"/>
                  <a:pt x="2527754" y="3455664"/>
                </a:cubicBezTo>
                <a:cubicBezTo>
                  <a:pt x="2581082" y="3514325"/>
                  <a:pt x="2661074" y="3567653"/>
                  <a:pt x="2698404" y="3642313"/>
                </a:cubicBezTo>
                <a:cubicBezTo>
                  <a:pt x="2725068" y="3684975"/>
                  <a:pt x="2741067" y="3775633"/>
                  <a:pt x="2741067" y="3791632"/>
                </a:cubicBezTo>
                <a:cubicBezTo>
                  <a:pt x="2741067" y="3834294"/>
                  <a:pt x="2661074" y="3914286"/>
                  <a:pt x="2650409" y="3946283"/>
                </a:cubicBezTo>
                <a:cubicBezTo>
                  <a:pt x="2570417" y="4111600"/>
                  <a:pt x="2426431" y="4292916"/>
                  <a:pt x="2303776" y="4458234"/>
                </a:cubicBezTo>
                <a:cubicBezTo>
                  <a:pt x="2207785" y="4586221"/>
                  <a:pt x="2111795" y="4708876"/>
                  <a:pt x="2010471" y="4852862"/>
                </a:cubicBezTo>
                <a:cubicBezTo>
                  <a:pt x="1989140" y="4879526"/>
                  <a:pt x="1967809" y="4922188"/>
                  <a:pt x="1951810" y="4948853"/>
                </a:cubicBezTo>
                <a:cubicBezTo>
                  <a:pt x="1935812" y="4980849"/>
                  <a:pt x="1797158" y="5284820"/>
                  <a:pt x="1797158" y="5370145"/>
                </a:cubicBezTo>
                <a:cubicBezTo>
                  <a:pt x="1797158" y="5423473"/>
                  <a:pt x="1882484" y="5450137"/>
                  <a:pt x="1882484" y="5492800"/>
                </a:cubicBezTo>
                <a:cubicBezTo>
                  <a:pt x="1882484" y="5503465"/>
                  <a:pt x="1834488" y="5524797"/>
                  <a:pt x="1829155" y="5551461"/>
                </a:cubicBezTo>
                <a:cubicBezTo>
                  <a:pt x="1797158" y="5647451"/>
                  <a:pt x="1765162" y="5839433"/>
                  <a:pt x="1765162" y="5850098"/>
                </a:cubicBezTo>
                <a:cubicBezTo>
                  <a:pt x="1765162" y="5866097"/>
                  <a:pt x="1770494" y="5892761"/>
                  <a:pt x="1775827" y="5914092"/>
                </a:cubicBezTo>
                <a:cubicBezTo>
                  <a:pt x="1791826" y="5978086"/>
                  <a:pt x="1855819" y="6090075"/>
                  <a:pt x="1855819" y="6100741"/>
                </a:cubicBezTo>
                <a:cubicBezTo>
                  <a:pt x="1855819" y="6127405"/>
                  <a:pt x="1797158" y="6282056"/>
                  <a:pt x="1765162" y="6282056"/>
                </a:cubicBezTo>
                <a:cubicBezTo>
                  <a:pt x="1722499" y="6282056"/>
                  <a:pt x="1525185" y="6170067"/>
                  <a:pt x="1519852" y="6159401"/>
                </a:cubicBezTo>
                <a:cubicBezTo>
                  <a:pt x="1466524" y="6122072"/>
                  <a:pt x="1413196" y="6063411"/>
                  <a:pt x="1375866" y="6015415"/>
                </a:cubicBezTo>
                <a:cubicBezTo>
                  <a:pt x="1343869" y="5972753"/>
                  <a:pt x="1343869" y="5908759"/>
                  <a:pt x="1338536" y="5860764"/>
                </a:cubicBezTo>
                <a:cubicBezTo>
                  <a:pt x="1333204" y="5802103"/>
                  <a:pt x="1327871" y="5743442"/>
                  <a:pt x="1317205" y="5690114"/>
                </a:cubicBezTo>
                <a:cubicBezTo>
                  <a:pt x="1317205" y="5674115"/>
                  <a:pt x="1269210" y="5599456"/>
                  <a:pt x="1247879" y="5599456"/>
                </a:cubicBezTo>
                <a:cubicBezTo>
                  <a:pt x="1199883" y="5599456"/>
                  <a:pt x="1109225" y="5764773"/>
                  <a:pt x="1103893" y="5775439"/>
                </a:cubicBezTo>
                <a:cubicBezTo>
                  <a:pt x="1087894" y="5802103"/>
                  <a:pt x="1061230" y="5823434"/>
                  <a:pt x="1039899" y="5855431"/>
                </a:cubicBezTo>
                <a:cubicBezTo>
                  <a:pt x="997236" y="5919425"/>
                  <a:pt x="863916" y="6074076"/>
                  <a:pt x="863916" y="6154069"/>
                </a:cubicBezTo>
                <a:cubicBezTo>
                  <a:pt x="863916" y="6170067"/>
                  <a:pt x="895913" y="6218062"/>
                  <a:pt x="895913" y="6228728"/>
                </a:cubicBezTo>
                <a:cubicBezTo>
                  <a:pt x="895913" y="6244727"/>
                  <a:pt x="863916" y="6298055"/>
                  <a:pt x="858583" y="6335384"/>
                </a:cubicBezTo>
                <a:cubicBezTo>
                  <a:pt x="853250" y="6388713"/>
                  <a:pt x="858583" y="6447374"/>
                  <a:pt x="847918" y="6506034"/>
                </a:cubicBezTo>
                <a:cubicBezTo>
                  <a:pt x="847918" y="6532699"/>
                  <a:pt x="831919" y="6580694"/>
                  <a:pt x="831919" y="6591360"/>
                </a:cubicBezTo>
                <a:cubicBezTo>
                  <a:pt x="831919" y="6628689"/>
                  <a:pt x="858583" y="6623356"/>
                  <a:pt x="895913" y="6676685"/>
                </a:cubicBezTo>
                <a:cubicBezTo>
                  <a:pt x="911911" y="6698016"/>
                  <a:pt x="911911" y="6740678"/>
                  <a:pt x="911911" y="6751344"/>
                </a:cubicBezTo>
                <a:cubicBezTo>
                  <a:pt x="911911" y="6772675"/>
                  <a:pt x="911911" y="6804672"/>
                  <a:pt x="895913" y="6820671"/>
                </a:cubicBezTo>
                <a:cubicBezTo>
                  <a:pt x="874582" y="6847335"/>
                  <a:pt x="815921" y="6858000"/>
                  <a:pt x="778591" y="6858000"/>
                </a:cubicBezTo>
                <a:cubicBezTo>
                  <a:pt x="762592" y="6858000"/>
                  <a:pt x="719930" y="6842002"/>
                  <a:pt x="693266" y="6836669"/>
                </a:cubicBezTo>
                <a:cubicBezTo>
                  <a:pt x="575944" y="6804672"/>
                  <a:pt x="533281" y="6719347"/>
                  <a:pt x="533281" y="6644688"/>
                </a:cubicBezTo>
                <a:cubicBezTo>
                  <a:pt x="533281" y="6634022"/>
                  <a:pt x="543947" y="6570028"/>
                  <a:pt x="543947" y="6554030"/>
                </a:cubicBezTo>
                <a:cubicBezTo>
                  <a:pt x="543947" y="6479370"/>
                  <a:pt x="378630" y="6271391"/>
                  <a:pt x="378630" y="6159401"/>
                </a:cubicBezTo>
                <a:cubicBezTo>
                  <a:pt x="378630" y="6143403"/>
                  <a:pt x="383963" y="6122072"/>
                  <a:pt x="383963" y="6100741"/>
                </a:cubicBezTo>
                <a:cubicBezTo>
                  <a:pt x="426625" y="6031414"/>
                  <a:pt x="490619" y="6004750"/>
                  <a:pt x="554613" y="5978086"/>
                </a:cubicBezTo>
                <a:cubicBezTo>
                  <a:pt x="581277" y="5967420"/>
                  <a:pt x="602608" y="5940756"/>
                  <a:pt x="634605" y="5935423"/>
                </a:cubicBezTo>
                <a:cubicBezTo>
                  <a:pt x="645271" y="5930090"/>
                  <a:pt x="671935" y="5935423"/>
                  <a:pt x="693266" y="5930090"/>
                </a:cubicBezTo>
                <a:cubicBezTo>
                  <a:pt x="751927" y="5834100"/>
                  <a:pt x="826586" y="5727443"/>
                  <a:pt x="869249" y="5626120"/>
                </a:cubicBezTo>
                <a:cubicBezTo>
                  <a:pt x="911911" y="5519464"/>
                  <a:pt x="943908" y="5407475"/>
                  <a:pt x="970572" y="5300818"/>
                </a:cubicBezTo>
                <a:cubicBezTo>
                  <a:pt x="965239" y="5172831"/>
                  <a:pt x="1162554" y="5007513"/>
                  <a:pt x="1247879" y="4879526"/>
                </a:cubicBezTo>
                <a:cubicBezTo>
                  <a:pt x="1263877" y="4852862"/>
                  <a:pt x="1269210" y="4820865"/>
                  <a:pt x="1269210" y="4794201"/>
                </a:cubicBezTo>
                <a:cubicBezTo>
                  <a:pt x="1274543" y="4762204"/>
                  <a:pt x="1279875" y="4724874"/>
                  <a:pt x="1279875" y="4687545"/>
                </a:cubicBezTo>
                <a:cubicBezTo>
                  <a:pt x="1285208" y="4650215"/>
                  <a:pt x="1290541" y="4607552"/>
                  <a:pt x="1290541" y="4570223"/>
                </a:cubicBezTo>
                <a:cubicBezTo>
                  <a:pt x="1295874" y="4538226"/>
                  <a:pt x="1295874" y="4500896"/>
                  <a:pt x="1301207" y="4463566"/>
                </a:cubicBezTo>
                <a:cubicBezTo>
                  <a:pt x="1306540" y="4404905"/>
                  <a:pt x="1317205" y="4346244"/>
                  <a:pt x="1322538" y="4287583"/>
                </a:cubicBezTo>
                <a:cubicBezTo>
                  <a:pt x="1327871" y="4223590"/>
                  <a:pt x="1354535" y="4100935"/>
                  <a:pt x="1354535" y="4084936"/>
                </a:cubicBezTo>
                <a:cubicBezTo>
                  <a:pt x="1354535" y="4074271"/>
                  <a:pt x="1343869" y="4063605"/>
                  <a:pt x="1343869" y="4052939"/>
                </a:cubicBezTo>
                <a:cubicBezTo>
                  <a:pt x="1338536" y="4036941"/>
                  <a:pt x="1365201" y="3700974"/>
                  <a:pt x="1365201" y="3690308"/>
                </a:cubicBezTo>
                <a:cubicBezTo>
                  <a:pt x="1365201" y="3594317"/>
                  <a:pt x="1333204" y="3626314"/>
                  <a:pt x="1253211" y="3498327"/>
                </a:cubicBezTo>
                <a:cubicBezTo>
                  <a:pt x="1205216" y="3418334"/>
                  <a:pt x="1162554" y="3301013"/>
                  <a:pt x="1135890" y="3221020"/>
                </a:cubicBezTo>
                <a:cubicBezTo>
                  <a:pt x="1130557" y="3199689"/>
                  <a:pt x="1130557" y="3178358"/>
                  <a:pt x="1125224" y="3162359"/>
                </a:cubicBezTo>
                <a:cubicBezTo>
                  <a:pt x="1119891" y="3141028"/>
                  <a:pt x="1109225" y="3114364"/>
                  <a:pt x="1109225" y="3103698"/>
                </a:cubicBezTo>
                <a:lnTo>
                  <a:pt x="1109225" y="2986376"/>
                </a:lnTo>
                <a:cubicBezTo>
                  <a:pt x="1114558" y="2959712"/>
                  <a:pt x="1119891" y="2927716"/>
                  <a:pt x="1119891" y="2901051"/>
                </a:cubicBezTo>
                <a:cubicBezTo>
                  <a:pt x="1178552" y="2719736"/>
                  <a:pt x="1263877" y="2511756"/>
                  <a:pt x="1370533" y="2341106"/>
                </a:cubicBezTo>
                <a:cubicBezTo>
                  <a:pt x="1375866" y="2335773"/>
                  <a:pt x="1375866" y="2325107"/>
                  <a:pt x="1375866" y="2314442"/>
                </a:cubicBezTo>
                <a:cubicBezTo>
                  <a:pt x="1386532" y="2245115"/>
                  <a:pt x="1402530" y="2175789"/>
                  <a:pt x="1418529" y="2106462"/>
                </a:cubicBezTo>
                <a:cubicBezTo>
                  <a:pt x="1439860" y="2042468"/>
                  <a:pt x="1589179" y="1701168"/>
                  <a:pt x="1589179" y="1658506"/>
                </a:cubicBezTo>
                <a:cubicBezTo>
                  <a:pt x="1589179" y="1631841"/>
                  <a:pt x="1583846" y="1589179"/>
                  <a:pt x="1546516" y="1589179"/>
                </a:cubicBezTo>
                <a:cubicBezTo>
                  <a:pt x="1509187" y="1583846"/>
                  <a:pt x="1466524" y="1589179"/>
                  <a:pt x="1423861" y="1583846"/>
                </a:cubicBezTo>
                <a:cubicBezTo>
                  <a:pt x="1365201" y="1578513"/>
                  <a:pt x="1258544" y="1557182"/>
                  <a:pt x="1247879" y="1557182"/>
                </a:cubicBezTo>
                <a:cubicBezTo>
                  <a:pt x="1215882" y="1557182"/>
                  <a:pt x="1167886" y="1583846"/>
                  <a:pt x="1130557" y="1599845"/>
                </a:cubicBezTo>
                <a:cubicBezTo>
                  <a:pt x="1050564" y="1631841"/>
                  <a:pt x="965239" y="1658506"/>
                  <a:pt x="890580" y="1695835"/>
                </a:cubicBezTo>
                <a:cubicBezTo>
                  <a:pt x="869249" y="1706501"/>
                  <a:pt x="858583" y="1727832"/>
                  <a:pt x="837252" y="1738498"/>
                </a:cubicBezTo>
                <a:cubicBezTo>
                  <a:pt x="794589" y="1775827"/>
                  <a:pt x="730596" y="1797159"/>
                  <a:pt x="693266" y="1834488"/>
                </a:cubicBezTo>
                <a:cubicBezTo>
                  <a:pt x="559946" y="1941145"/>
                  <a:pt x="431958" y="2079798"/>
                  <a:pt x="314636" y="2207786"/>
                </a:cubicBezTo>
                <a:cubicBezTo>
                  <a:pt x="303970" y="2218451"/>
                  <a:pt x="309303" y="2239782"/>
                  <a:pt x="298638" y="2250448"/>
                </a:cubicBezTo>
                <a:cubicBezTo>
                  <a:pt x="277306" y="2261114"/>
                  <a:pt x="250642" y="2255781"/>
                  <a:pt x="234644" y="2261114"/>
                </a:cubicBezTo>
                <a:cubicBezTo>
                  <a:pt x="213313" y="2266446"/>
                  <a:pt x="191981" y="2271779"/>
                  <a:pt x="175983" y="2282445"/>
                </a:cubicBezTo>
                <a:cubicBezTo>
                  <a:pt x="165317" y="2287778"/>
                  <a:pt x="101323" y="2314442"/>
                  <a:pt x="85325" y="2314442"/>
                </a:cubicBezTo>
                <a:cubicBezTo>
                  <a:pt x="69327" y="2314442"/>
                  <a:pt x="63994" y="2303776"/>
                  <a:pt x="63994" y="2293111"/>
                </a:cubicBezTo>
                <a:cubicBezTo>
                  <a:pt x="63994" y="2277112"/>
                  <a:pt x="74659" y="2261114"/>
                  <a:pt x="74659" y="2250448"/>
                </a:cubicBezTo>
                <a:cubicBezTo>
                  <a:pt x="74659" y="2234450"/>
                  <a:pt x="42663" y="2181121"/>
                  <a:pt x="31997" y="2143792"/>
                </a:cubicBezTo>
                <a:cubicBezTo>
                  <a:pt x="21331" y="2111795"/>
                  <a:pt x="26664" y="2074465"/>
                  <a:pt x="0" y="2053134"/>
                </a:cubicBezTo>
                <a:cubicBezTo>
                  <a:pt x="21331" y="2026470"/>
                  <a:pt x="42663" y="2058467"/>
                  <a:pt x="85325" y="2031803"/>
                </a:cubicBezTo>
                <a:cubicBezTo>
                  <a:pt x="101323" y="2021137"/>
                  <a:pt x="111989" y="1999806"/>
                  <a:pt x="133320" y="1989140"/>
                </a:cubicBezTo>
                <a:cubicBezTo>
                  <a:pt x="143986" y="1978474"/>
                  <a:pt x="165317" y="1978474"/>
                  <a:pt x="181316" y="1967809"/>
                </a:cubicBezTo>
                <a:cubicBezTo>
                  <a:pt x="191981" y="1951810"/>
                  <a:pt x="197314" y="1925146"/>
                  <a:pt x="213313" y="1909148"/>
                </a:cubicBezTo>
                <a:cubicBezTo>
                  <a:pt x="223978" y="1887817"/>
                  <a:pt x="255975" y="1871818"/>
                  <a:pt x="271974" y="1845154"/>
                </a:cubicBezTo>
                <a:cubicBezTo>
                  <a:pt x="282639" y="1818490"/>
                  <a:pt x="287972" y="1786493"/>
                  <a:pt x="303970" y="1765162"/>
                </a:cubicBezTo>
                <a:cubicBezTo>
                  <a:pt x="346633" y="1690502"/>
                  <a:pt x="458622" y="1599845"/>
                  <a:pt x="517283" y="1551849"/>
                </a:cubicBezTo>
                <a:cubicBezTo>
                  <a:pt x="543947" y="1525185"/>
                  <a:pt x="597275" y="1503854"/>
                  <a:pt x="634605" y="1461191"/>
                </a:cubicBezTo>
                <a:cubicBezTo>
                  <a:pt x="709264" y="1375866"/>
                  <a:pt x="826586" y="1237213"/>
                  <a:pt x="933243" y="1199883"/>
                </a:cubicBezTo>
                <a:cubicBezTo>
                  <a:pt x="949241" y="1189218"/>
                  <a:pt x="981238" y="1199883"/>
                  <a:pt x="1007902" y="1189218"/>
                </a:cubicBezTo>
                <a:cubicBezTo>
                  <a:pt x="1098560" y="1157221"/>
                  <a:pt x="1189218" y="1114558"/>
                  <a:pt x="1279875" y="1077229"/>
                </a:cubicBezTo>
                <a:cubicBezTo>
                  <a:pt x="1354535" y="1050565"/>
                  <a:pt x="1434527" y="1029233"/>
                  <a:pt x="1514519" y="991904"/>
                </a:cubicBezTo>
                <a:cubicBezTo>
                  <a:pt x="1567847" y="970572"/>
                  <a:pt x="1621176" y="938575"/>
                  <a:pt x="1674504" y="906579"/>
                </a:cubicBezTo>
                <a:cubicBezTo>
                  <a:pt x="1685169" y="901246"/>
                  <a:pt x="1701168" y="885247"/>
                  <a:pt x="1722499" y="879914"/>
                </a:cubicBezTo>
                <a:cubicBezTo>
                  <a:pt x="1775827" y="863916"/>
                  <a:pt x="1887816" y="858583"/>
                  <a:pt x="1903815" y="858583"/>
                </a:cubicBezTo>
                <a:cubicBezTo>
                  <a:pt x="2042468" y="858583"/>
                  <a:pt x="1978474" y="890580"/>
                  <a:pt x="2181121" y="890580"/>
                </a:cubicBezTo>
                <a:lnTo>
                  <a:pt x="2383768" y="885247"/>
                </a:lnTo>
                <a:cubicBezTo>
                  <a:pt x="2463760" y="863916"/>
                  <a:pt x="2474426" y="842585"/>
                  <a:pt x="2474426" y="794589"/>
                </a:cubicBezTo>
                <a:cubicBezTo>
                  <a:pt x="2474426" y="730596"/>
                  <a:pt x="2437096" y="655936"/>
                  <a:pt x="2431763" y="591942"/>
                </a:cubicBezTo>
                <a:cubicBezTo>
                  <a:pt x="2431763" y="559946"/>
                  <a:pt x="2405099" y="533282"/>
                  <a:pt x="2399767" y="506617"/>
                </a:cubicBezTo>
                <a:cubicBezTo>
                  <a:pt x="2389101" y="479953"/>
                  <a:pt x="2389101" y="437291"/>
                  <a:pt x="2389101" y="426625"/>
                </a:cubicBezTo>
                <a:cubicBezTo>
                  <a:pt x="2389101" y="309303"/>
                  <a:pt x="2495757" y="154652"/>
                  <a:pt x="2618412" y="85325"/>
                </a:cubicBezTo>
                <a:cubicBezTo>
                  <a:pt x="2645076" y="69327"/>
                  <a:pt x="2677073" y="42663"/>
                  <a:pt x="2709070" y="37330"/>
                </a:cubicBezTo>
                <a:cubicBezTo>
                  <a:pt x="2773064" y="15998"/>
                  <a:pt x="2911717" y="0"/>
                  <a:pt x="2922382" y="0"/>
                </a:cubicBezTo>
                <a:cubicBezTo>
                  <a:pt x="2938381" y="0"/>
                  <a:pt x="2954379" y="0"/>
                  <a:pt x="2970378" y="5333"/>
                </a:cubicBezTo>
                <a:close/>
              </a:path>
            </a:pathLst>
          </a:custGeom>
          <a:solidFill>
            <a:srgbClr val="000000"/>
          </a:solidFill>
          <a:ln w="53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717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2">
            <a:extLst>
              <a:ext uri="{FF2B5EF4-FFF2-40B4-BE49-F238E27FC236}">
                <a16:creationId xmlns:a16="http://schemas.microsoft.com/office/drawing/2014/main" id="{FE89CCC3-2634-2197-45BB-E857283005DE}"/>
              </a:ext>
            </a:extLst>
          </p:cNvPr>
          <p:cNvSpPr/>
          <p:nvPr/>
        </p:nvSpPr>
        <p:spPr>
          <a:xfrm>
            <a:off x="1688206" y="866904"/>
            <a:ext cx="3774484" cy="5141343"/>
          </a:xfrm>
          <a:custGeom>
            <a:avLst/>
            <a:gdLst>
              <a:gd name="connsiteX0" fmla="*/ 2274570 w 4418838"/>
              <a:gd name="connsiteY0" fmla="*/ 1664208 h 6019037"/>
              <a:gd name="connsiteX1" fmla="*/ 2402586 w 4418838"/>
              <a:gd name="connsiteY1" fmla="*/ 1753362 h 6019037"/>
              <a:gd name="connsiteX2" fmla="*/ 2368296 w 4418838"/>
              <a:gd name="connsiteY2" fmla="*/ 1931670 h 6019037"/>
              <a:gd name="connsiteX3" fmla="*/ 2269998 w 4418838"/>
              <a:gd name="connsiteY3" fmla="*/ 2201418 h 6019037"/>
              <a:gd name="connsiteX4" fmla="*/ 2244852 w 4418838"/>
              <a:gd name="connsiteY4" fmla="*/ 2263140 h 6019037"/>
              <a:gd name="connsiteX5" fmla="*/ 2139696 w 4418838"/>
              <a:gd name="connsiteY5" fmla="*/ 2388870 h 6019037"/>
              <a:gd name="connsiteX6" fmla="*/ 2084832 w 4418838"/>
              <a:gd name="connsiteY6" fmla="*/ 2441448 h 6019037"/>
              <a:gd name="connsiteX7" fmla="*/ 2066544 w 4418838"/>
              <a:gd name="connsiteY7" fmla="*/ 2425446 h 6019037"/>
              <a:gd name="connsiteX8" fmla="*/ 2025396 w 4418838"/>
              <a:gd name="connsiteY8" fmla="*/ 2331720 h 6019037"/>
              <a:gd name="connsiteX9" fmla="*/ 2009394 w 4418838"/>
              <a:gd name="connsiteY9" fmla="*/ 2169414 h 6019037"/>
              <a:gd name="connsiteX10" fmla="*/ 2013966 w 4418838"/>
              <a:gd name="connsiteY10" fmla="*/ 1940814 h 6019037"/>
              <a:gd name="connsiteX11" fmla="*/ 2077974 w 4418838"/>
              <a:gd name="connsiteY11" fmla="*/ 1597914 h 6019037"/>
              <a:gd name="connsiteX12" fmla="*/ 2274570 w 4418838"/>
              <a:gd name="connsiteY12" fmla="*/ 1664208 h 6019037"/>
              <a:gd name="connsiteX13" fmla="*/ 1609344 w 4418838"/>
              <a:gd name="connsiteY13" fmla="*/ 201168 h 6019037"/>
              <a:gd name="connsiteX14" fmla="*/ 1618488 w 4418838"/>
              <a:gd name="connsiteY14" fmla="*/ 235458 h 6019037"/>
              <a:gd name="connsiteX15" fmla="*/ 1632204 w 4418838"/>
              <a:gd name="connsiteY15" fmla="*/ 356616 h 6019037"/>
              <a:gd name="connsiteX16" fmla="*/ 1559052 w 4418838"/>
              <a:gd name="connsiteY16" fmla="*/ 651510 h 6019037"/>
              <a:gd name="connsiteX17" fmla="*/ 1543050 w 4418838"/>
              <a:gd name="connsiteY17" fmla="*/ 697230 h 6019037"/>
              <a:gd name="connsiteX18" fmla="*/ 1538478 w 4418838"/>
              <a:gd name="connsiteY18" fmla="*/ 720090 h 6019037"/>
              <a:gd name="connsiteX19" fmla="*/ 1538478 w 4418838"/>
              <a:gd name="connsiteY19" fmla="*/ 774954 h 6019037"/>
              <a:gd name="connsiteX20" fmla="*/ 1565910 w 4418838"/>
              <a:gd name="connsiteY20" fmla="*/ 845820 h 6019037"/>
              <a:gd name="connsiteX21" fmla="*/ 1748790 w 4418838"/>
              <a:gd name="connsiteY21" fmla="*/ 960120 h 6019037"/>
              <a:gd name="connsiteX22" fmla="*/ 1993392 w 4418838"/>
              <a:gd name="connsiteY22" fmla="*/ 1058418 h 6019037"/>
              <a:gd name="connsiteX23" fmla="*/ 2039112 w 4418838"/>
              <a:gd name="connsiteY23" fmla="*/ 1090422 h 6019037"/>
              <a:gd name="connsiteX24" fmla="*/ 2153412 w 4418838"/>
              <a:gd name="connsiteY24" fmla="*/ 1163574 h 6019037"/>
              <a:gd name="connsiteX25" fmla="*/ 2336292 w 4418838"/>
              <a:gd name="connsiteY25" fmla="*/ 1264158 h 6019037"/>
              <a:gd name="connsiteX26" fmla="*/ 2414016 w 4418838"/>
              <a:gd name="connsiteY26" fmla="*/ 1319022 h 6019037"/>
              <a:gd name="connsiteX27" fmla="*/ 2720340 w 4418838"/>
              <a:gd name="connsiteY27" fmla="*/ 1543050 h 6019037"/>
              <a:gd name="connsiteX28" fmla="*/ 2752344 w 4418838"/>
              <a:gd name="connsiteY28" fmla="*/ 1579626 h 6019037"/>
              <a:gd name="connsiteX29" fmla="*/ 2770632 w 4418838"/>
              <a:gd name="connsiteY29" fmla="*/ 1661922 h 6019037"/>
              <a:gd name="connsiteX30" fmla="*/ 2731770 w 4418838"/>
              <a:gd name="connsiteY30" fmla="*/ 1863090 h 6019037"/>
              <a:gd name="connsiteX31" fmla="*/ 2647188 w 4418838"/>
              <a:gd name="connsiteY31" fmla="*/ 2075688 h 6019037"/>
              <a:gd name="connsiteX32" fmla="*/ 2489454 w 4418838"/>
              <a:gd name="connsiteY32" fmla="*/ 2331720 h 6019037"/>
              <a:gd name="connsiteX33" fmla="*/ 2331720 w 4418838"/>
              <a:gd name="connsiteY33" fmla="*/ 2590038 h 6019037"/>
              <a:gd name="connsiteX34" fmla="*/ 2322576 w 4418838"/>
              <a:gd name="connsiteY34" fmla="*/ 2640330 h 6019037"/>
              <a:gd name="connsiteX35" fmla="*/ 2322576 w 4418838"/>
              <a:gd name="connsiteY35" fmla="*/ 2722626 h 6019037"/>
              <a:gd name="connsiteX36" fmla="*/ 2311146 w 4418838"/>
              <a:gd name="connsiteY36" fmla="*/ 2759202 h 6019037"/>
              <a:gd name="connsiteX37" fmla="*/ 2269998 w 4418838"/>
              <a:gd name="connsiteY37" fmla="*/ 2830068 h 6019037"/>
              <a:gd name="connsiteX38" fmla="*/ 2244852 w 4418838"/>
              <a:gd name="connsiteY38" fmla="*/ 2855214 h 6019037"/>
              <a:gd name="connsiteX39" fmla="*/ 2237994 w 4418838"/>
              <a:gd name="connsiteY39" fmla="*/ 2871216 h 6019037"/>
              <a:gd name="connsiteX40" fmla="*/ 2242566 w 4418838"/>
              <a:gd name="connsiteY40" fmla="*/ 2903220 h 6019037"/>
              <a:gd name="connsiteX41" fmla="*/ 2251710 w 4418838"/>
              <a:gd name="connsiteY41" fmla="*/ 2985516 h 6019037"/>
              <a:gd name="connsiteX42" fmla="*/ 2187702 w 4418838"/>
              <a:gd name="connsiteY42" fmla="*/ 3209544 h 6019037"/>
              <a:gd name="connsiteX43" fmla="*/ 2315718 w 4418838"/>
              <a:gd name="connsiteY43" fmla="*/ 3493008 h 6019037"/>
              <a:gd name="connsiteX44" fmla="*/ 2292858 w 4418838"/>
              <a:gd name="connsiteY44" fmla="*/ 3550158 h 6019037"/>
              <a:gd name="connsiteX45" fmla="*/ 2334006 w 4418838"/>
              <a:gd name="connsiteY45" fmla="*/ 3749040 h 6019037"/>
              <a:gd name="connsiteX46" fmla="*/ 2423160 w 4418838"/>
              <a:gd name="connsiteY46" fmla="*/ 4103370 h 6019037"/>
              <a:gd name="connsiteX47" fmla="*/ 2649474 w 4418838"/>
              <a:gd name="connsiteY47" fmla="*/ 4023360 h 6019037"/>
              <a:gd name="connsiteX48" fmla="*/ 2841498 w 4418838"/>
              <a:gd name="connsiteY48" fmla="*/ 3975354 h 6019037"/>
              <a:gd name="connsiteX49" fmla="*/ 2921508 w 4418838"/>
              <a:gd name="connsiteY49" fmla="*/ 3986784 h 6019037"/>
              <a:gd name="connsiteX50" fmla="*/ 3067812 w 4418838"/>
              <a:gd name="connsiteY50" fmla="*/ 4007358 h 6019037"/>
              <a:gd name="connsiteX51" fmla="*/ 3467862 w 4418838"/>
              <a:gd name="connsiteY51" fmla="*/ 4002786 h 6019037"/>
              <a:gd name="connsiteX52" fmla="*/ 3573018 w 4418838"/>
              <a:gd name="connsiteY52" fmla="*/ 3982212 h 6019037"/>
              <a:gd name="connsiteX53" fmla="*/ 3646170 w 4418838"/>
              <a:gd name="connsiteY53" fmla="*/ 3943350 h 6019037"/>
              <a:gd name="connsiteX54" fmla="*/ 3849624 w 4418838"/>
              <a:gd name="connsiteY54" fmla="*/ 3797046 h 6019037"/>
              <a:gd name="connsiteX55" fmla="*/ 3858768 w 4418838"/>
              <a:gd name="connsiteY55" fmla="*/ 3785616 h 6019037"/>
              <a:gd name="connsiteX56" fmla="*/ 3872484 w 4418838"/>
              <a:gd name="connsiteY56" fmla="*/ 3783330 h 6019037"/>
              <a:gd name="connsiteX57" fmla="*/ 4032504 w 4418838"/>
              <a:gd name="connsiteY57" fmla="*/ 3915918 h 6019037"/>
              <a:gd name="connsiteX58" fmla="*/ 4336542 w 4418838"/>
              <a:gd name="connsiteY58" fmla="*/ 4286250 h 6019037"/>
              <a:gd name="connsiteX59" fmla="*/ 4368546 w 4418838"/>
              <a:gd name="connsiteY59" fmla="*/ 4368546 h 6019037"/>
              <a:gd name="connsiteX60" fmla="*/ 4418838 w 4418838"/>
              <a:gd name="connsiteY60" fmla="*/ 4585716 h 6019037"/>
              <a:gd name="connsiteX61" fmla="*/ 4414266 w 4418838"/>
              <a:gd name="connsiteY61" fmla="*/ 4615434 h 6019037"/>
              <a:gd name="connsiteX62" fmla="*/ 4368546 w 4418838"/>
              <a:gd name="connsiteY62" fmla="*/ 4663440 h 6019037"/>
              <a:gd name="connsiteX63" fmla="*/ 4126230 w 4418838"/>
              <a:gd name="connsiteY63" fmla="*/ 4462272 h 6019037"/>
              <a:gd name="connsiteX64" fmla="*/ 4021074 w 4418838"/>
              <a:gd name="connsiteY64" fmla="*/ 4421124 h 6019037"/>
              <a:gd name="connsiteX65" fmla="*/ 3755898 w 4418838"/>
              <a:gd name="connsiteY65" fmla="*/ 4302252 h 6019037"/>
              <a:gd name="connsiteX66" fmla="*/ 3568446 w 4418838"/>
              <a:gd name="connsiteY66" fmla="*/ 4265676 h 6019037"/>
              <a:gd name="connsiteX67" fmla="*/ 2816352 w 4418838"/>
              <a:gd name="connsiteY67" fmla="*/ 4393692 h 6019037"/>
              <a:gd name="connsiteX68" fmla="*/ 2256282 w 4418838"/>
              <a:gd name="connsiteY68" fmla="*/ 4537710 h 6019037"/>
              <a:gd name="connsiteX69" fmla="*/ 2032254 w 4418838"/>
              <a:gd name="connsiteY69" fmla="*/ 4357116 h 6019037"/>
              <a:gd name="connsiteX70" fmla="*/ 1700784 w 4418838"/>
              <a:gd name="connsiteY70" fmla="*/ 3767328 h 6019037"/>
              <a:gd name="connsiteX71" fmla="*/ 1369314 w 4418838"/>
              <a:gd name="connsiteY71" fmla="*/ 4046220 h 6019037"/>
              <a:gd name="connsiteX72" fmla="*/ 1293876 w 4418838"/>
              <a:gd name="connsiteY72" fmla="*/ 4117086 h 6019037"/>
              <a:gd name="connsiteX73" fmla="*/ 1232154 w 4418838"/>
              <a:gd name="connsiteY73" fmla="*/ 4242816 h 6019037"/>
              <a:gd name="connsiteX74" fmla="*/ 1229868 w 4418838"/>
              <a:gd name="connsiteY74" fmla="*/ 4256532 h 6019037"/>
              <a:gd name="connsiteX75" fmla="*/ 1229868 w 4418838"/>
              <a:gd name="connsiteY75" fmla="*/ 4535424 h 6019037"/>
              <a:gd name="connsiteX76" fmla="*/ 1195578 w 4418838"/>
              <a:gd name="connsiteY76" fmla="*/ 4748022 h 6019037"/>
              <a:gd name="connsiteX77" fmla="*/ 1046988 w 4418838"/>
              <a:gd name="connsiteY77" fmla="*/ 5170932 h 6019037"/>
              <a:gd name="connsiteX78" fmla="*/ 989838 w 4418838"/>
              <a:gd name="connsiteY78" fmla="*/ 5557266 h 6019037"/>
              <a:gd name="connsiteX79" fmla="*/ 996696 w 4418838"/>
              <a:gd name="connsiteY79" fmla="*/ 5602986 h 6019037"/>
              <a:gd name="connsiteX80" fmla="*/ 1008126 w 4418838"/>
              <a:gd name="connsiteY80" fmla="*/ 5618988 h 6019037"/>
              <a:gd name="connsiteX81" fmla="*/ 1021842 w 4418838"/>
              <a:gd name="connsiteY81" fmla="*/ 5756148 h 6019037"/>
              <a:gd name="connsiteX82" fmla="*/ 989838 w 4418838"/>
              <a:gd name="connsiteY82" fmla="*/ 5879593 h 6019037"/>
              <a:gd name="connsiteX83" fmla="*/ 1014984 w 4418838"/>
              <a:gd name="connsiteY83" fmla="*/ 5923027 h 6019037"/>
              <a:gd name="connsiteX84" fmla="*/ 994410 w 4418838"/>
              <a:gd name="connsiteY84" fmla="*/ 5957316 h 6019037"/>
              <a:gd name="connsiteX85" fmla="*/ 816102 w 4418838"/>
              <a:gd name="connsiteY85" fmla="*/ 5998464 h 6019037"/>
              <a:gd name="connsiteX86" fmla="*/ 619506 w 4418838"/>
              <a:gd name="connsiteY86" fmla="*/ 6003036 h 6019037"/>
              <a:gd name="connsiteX87" fmla="*/ 418338 w 4418838"/>
              <a:gd name="connsiteY87" fmla="*/ 6019038 h 6019037"/>
              <a:gd name="connsiteX88" fmla="*/ 178308 w 4418838"/>
              <a:gd name="connsiteY88" fmla="*/ 5955030 h 6019037"/>
              <a:gd name="connsiteX89" fmla="*/ 112014 w 4418838"/>
              <a:gd name="connsiteY89" fmla="*/ 5904738 h 6019037"/>
              <a:gd name="connsiteX90" fmla="*/ 0 w 4418838"/>
              <a:gd name="connsiteY90" fmla="*/ 5783580 h 6019037"/>
              <a:gd name="connsiteX91" fmla="*/ 57150 w 4418838"/>
              <a:gd name="connsiteY91" fmla="*/ 5753862 h 6019037"/>
              <a:gd name="connsiteX92" fmla="*/ 137160 w 4418838"/>
              <a:gd name="connsiteY92" fmla="*/ 5753862 h 6019037"/>
              <a:gd name="connsiteX93" fmla="*/ 507492 w 4418838"/>
              <a:gd name="connsiteY93" fmla="*/ 5628132 h 6019037"/>
              <a:gd name="connsiteX94" fmla="*/ 678942 w 4418838"/>
              <a:gd name="connsiteY94" fmla="*/ 5493258 h 6019037"/>
              <a:gd name="connsiteX95" fmla="*/ 763524 w 4418838"/>
              <a:gd name="connsiteY95" fmla="*/ 5335524 h 6019037"/>
              <a:gd name="connsiteX96" fmla="*/ 781812 w 4418838"/>
              <a:gd name="connsiteY96" fmla="*/ 5248656 h 6019037"/>
              <a:gd name="connsiteX97" fmla="*/ 802386 w 4418838"/>
              <a:gd name="connsiteY97" fmla="*/ 5070348 h 6019037"/>
              <a:gd name="connsiteX98" fmla="*/ 813816 w 4418838"/>
              <a:gd name="connsiteY98" fmla="*/ 4741164 h 6019037"/>
              <a:gd name="connsiteX99" fmla="*/ 827532 w 4418838"/>
              <a:gd name="connsiteY99" fmla="*/ 4496562 h 6019037"/>
              <a:gd name="connsiteX100" fmla="*/ 827532 w 4418838"/>
              <a:gd name="connsiteY100" fmla="*/ 4368546 h 6019037"/>
              <a:gd name="connsiteX101" fmla="*/ 804672 w 4418838"/>
              <a:gd name="connsiteY101" fmla="*/ 4265676 h 6019037"/>
              <a:gd name="connsiteX102" fmla="*/ 772668 w 4418838"/>
              <a:gd name="connsiteY102" fmla="*/ 4217670 h 6019037"/>
              <a:gd name="connsiteX103" fmla="*/ 765810 w 4418838"/>
              <a:gd name="connsiteY103" fmla="*/ 4178808 h 6019037"/>
              <a:gd name="connsiteX104" fmla="*/ 765810 w 4418838"/>
              <a:gd name="connsiteY104" fmla="*/ 4130802 h 6019037"/>
              <a:gd name="connsiteX105" fmla="*/ 779526 w 4418838"/>
              <a:gd name="connsiteY105" fmla="*/ 4075938 h 6019037"/>
              <a:gd name="connsiteX106" fmla="*/ 966978 w 4418838"/>
              <a:gd name="connsiteY106" fmla="*/ 3806190 h 6019037"/>
              <a:gd name="connsiteX107" fmla="*/ 1209294 w 4418838"/>
              <a:gd name="connsiteY107" fmla="*/ 3380994 h 6019037"/>
              <a:gd name="connsiteX108" fmla="*/ 1325880 w 4418838"/>
              <a:gd name="connsiteY108" fmla="*/ 3156966 h 6019037"/>
              <a:gd name="connsiteX109" fmla="*/ 1394460 w 4418838"/>
              <a:gd name="connsiteY109" fmla="*/ 2951226 h 6019037"/>
              <a:gd name="connsiteX110" fmla="*/ 1399032 w 4418838"/>
              <a:gd name="connsiteY110" fmla="*/ 2898648 h 6019037"/>
              <a:gd name="connsiteX111" fmla="*/ 1396746 w 4418838"/>
              <a:gd name="connsiteY111" fmla="*/ 2850642 h 6019037"/>
              <a:gd name="connsiteX112" fmla="*/ 1186434 w 4418838"/>
              <a:gd name="connsiteY112" fmla="*/ 2306574 h 6019037"/>
              <a:gd name="connsiteX113" fmla="*/ 966978 w 4418838"/>
              <a:gd name="connsiteY113" fmla="*/ 2368296 h 6019037"/>
              <a:gd name="connsiteX114" fmla="*/ 793242 w 4418838"/>
              <a:gd name="connsiteY114" fmla="*/ 2391156 h 6019037"/>
              <a:gd name="connsiteX115" fmla="*/ 585216 w 4418838"/>
              <a:gd name="connsiteY115" fmla="*/ 2432304 h 6019037"/>
              <a:gd name="connsiteX116" fmla="*/ 516636 w 4418838"/>
              <a:gd name="connsiteY116" fmla="*/ 2459736 h 6019037"/>
              <a:gd name="connsiteX117" fmla="*/ 438912 w 4418838"/>
              <a:gd name="connsiteY117" fmla="*/ 2304288 h 6019037"/>
              <a:gd name="connsiteX118" fmla="*/ 438912 w 4418838"/>
              <a:gd name="connsiteY118" fmla="*/ 2240280 h 6019037"/>
              <a:gd name="connsiteX119" fmla="*/ 624078 w 4418838"/>
              <a:gd name="connsiteY119" fmla="*/ 2100834 h 6019037"/>
              <a:gd name="connsiteX120" fmla="*/ 777240 w 4418838"/>
              <a:gd name="connsiteY120" fmla="*/ 2135124 h 6019037"/>
              <a:gd name="connsiteX121" fmla="*/ 1046988 w 4418838"/>
              <a:gd name="connsiteY121" fmla="*/ 1952244 h 6019037"/>
              <a:gd name="connsiteX122" fmla="*/ 1014984 w 4418838"/>
              <a:gd name="connsiteY122" fmla="*/ 1817370 h 6019037"/>
              <a:gd name="connsiteX123" fmla="*/ 1012698 w 4418838"/>
              <a:gd name="connsiteY123" fmla="*/ 1714500 h 6019037"/>
              <a:gd name="connsiteX124" fmla="*/ 955548 w 4418838"/>
              <a:gd name="connsiteY124" fmla="*/ 1556766 h 6019037"/>
              <a:gd name="connsiteX125" fmla="*/ 960120 w 4418838"/>
              <a:gd name="connsiteY125" fmla="*/ 1305306 h 6019037"/>
              <a:gd name="connsiteX126" fmla="*/ 966978 w 4418838"/>
              <a:gd name="connsiteY126" fmla="*/ 1250442 h 6019037"/>
              <a:gd name="connsiteX127" fmla="*/ 987552 w 4418838"/>
              <a:gd name="connsiteY127" fmla="*/ 1193292 h 6019037"/>
              <a:gd name="connsiteX128" fmla="*/ 1120140 w 4418838"/>
              <a:gd name="connsiteY128" fmla="*/ 1069848 h 6019037"/>
              <a:gd name="connsiteX129" fmla="*/ 1184148 w 4418838"/>
              <a:gd name="connsiteY129" fmla="*/ 1030986 h 6019037"/>
              <a:gd name="connsiteX130" fmla="*/ 1188720 w 4418838"/>
              <a:gd name="connsiteY130" fmla="*/ 1017270 h 6019037"/>
              <a:gd name="connsiteX131" fmla="*/ 1147572 w 4418838"/>
              <a:gd name="connsiteY131" fmla="*/ 955548 h 6019037"/>
              <a:gd name="connsiteX132" fmla="*/ 1053846 w 4418838"/>
              <a:gd name="connsiteY132" fmla="*/ 955548 h 6019037"/>
              <a:gd name="connsiteX133" fmla="*/ 950976 w 4418838"/>
              <a:gd name="connsiteY133" fmla="*/ 912114 h 6019037"/>
              <a:gd name="connsiteX134" fmla="*/ 950976 w 4418838"/>
              <a:gd name="connsiteY134" fmla="*/ 859536 h 6019037"/>
              <a:gd name="connsiteX135" fmla="*/ 907542 w 4418838"/>
              <a:gd name="connsiteY135" fmla="*/ 802386 h 6019037"/>
              <a:gd name="connsiteX136" fmla="*/ 914400 w 4418838"/>
              <a:gd name="connsiteY136" fmla="*/ 784098 h 6019037"/>
              <a:gd name="connsiteX137" fmla="*/ 893826 w 4418838"/>
              <a:gd name="connsiteY137" fmla="*/ 752094 h 6019037"/>
              <a:gd name="connsiteX138" fmla="*/ 896112 w 4418838"/>
              <a:gd name="connsiteY138" fmla="*/ 736092 h 6019037"/>
              <a:gd name="connsiteX139" fmla="*/ 822960 w 4418838"/>
              <a:gd name="connsiteY139" fmla="*/ 637794 h 6019037"/>
              <a:gd name="connsiteX140" fmla="*/ 900684 w 4418838"/>
              <a:gd name="connsiteY140" fmla="*/ 514350 h 6019037"/>
              <a:gd name="connsiteX141" fmla="*/ 882396 w 4418838"/>
              <a:gd name="connsiteY141" fmla="*/ 464058 h 6019037"/>
              <a:gd name="connsiteX142" fmla="*/ 893826 w 4418838"/>
              <a:gd name="connsiteY142" fmla="*/ 379476 h 6019037"/>
              <a:gd name="connsiteX143" fmla="*/ 893826 w 4418838"/>
              <a:gd name="connsiteY143" fmla="*/ 336042 h 6019037"/>
              <a:gd name="connsiteX144" fmla="*/ 841248 w 4418838"/>
              <a:gd name="connsiteY144" fmla="*/ 292608 h 6019037"/>
              <a:gd name="connsiteX145" fmla="*/ 825246 w 4418838"/>
              <a:gd name="connsiteY145" fmla="*/ 244602 h 6019037"/>
              <a:gd name="connsiteX146" fmla="*/ 843534 w 4418838"/>
              <a:gd name="connsiteY146" fmla="*/ 164592 h 6019037"/>
              <a:gd name="connsiteX147" fmla="*/ 1216152 w 4418838"/>
              <a:gd name="connsiteY147" fmla="*/ 2286 h 6019037"/>
              <a:gd name="connsiteX148" fmla="*/ 1296162 w 4418838"/>
              <a:gd name="connsiteY148" fmla="*/ 0 h 6019037"/>
              <a:gd name="connsiteX149" fmla="*/ 1609344 w 4418838"/>
              <a:gd name="connsiteY149" fmla="*/ 201168 h 6019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4418838" h="6019037">
                <a:moveTo>
                  <a:pt x="2274570" y="1664208"/>
                </a:moveTo>
                <a:cubicBezTo>
                  <a:pt x="2320290" y="1680210"/>
                  <a:pt x="2402586" y="1700784"/>
                  <a:pt x="2402586" y="1753362"/>
                </a:cubicBezTo>
                <a:cubicBezTo>
                  <a:pt x="2402586" y="1760220"/>
                  <a:pt x="2382012" y="1872234"/>
                  <a:pt x="2368296" y="1931670"/>
                </a:cubicBezTo>
                <a:cubicBezTo>
                  <a:pt x="2347722" y="2016252"/>
                  <a:pt x="2324862" y="2112264"/>
                  <a:pt x="2269998" y="2201418"/>
                </a:cubicBezTo>
                <a:cubicBezTo>
                  <a:pt x="2258568" y="2219706"/>
                  <a:pt x="2256282" y="2242566"/>
                  <a:pt x="2244852" y="2263140"/>
                </a:cubicBezTo>
                <a:cubicBezTo>
                  <a:pt x="2221992" y="2304288"/>
                  <a:pt x="2176272" y="2352294"/>
                  <a:pt x="2139696" y="2388870"/>
                </a:cubicBezTo>
                <a:cubicBezTo>
                  <a:pt x="2123694" y="2407158"/>
                  <a:pt x="2089404" y="2441448"/>
                  <a:pt x="2084832" y="2441448"/>
                </a:cubicBezTo>
                <a:cubicBezTo>
                  <a:pt x="2077974" y="2441448"/>
                  <a:pt x="2071116" y="2432304"/>
                  <a:pt x="2066544" y="2425446"/>
                </a:cubicBezTo>
                <a:cubicBezTo>
                  <a:pt x="2039112" y="2395728"/>
                  <a:pt x="2034540" y="2361438"/>
                  <a:pt x="2025396" y="2331720"/>
                </a:cubicBezTo>
                <a:cubicBezTo>
                  <a:pt x="2011680" y="2279142"/>
                  <a:pt x="2013966" y="2221992"/>
                  <a:pt x="2009394" y="2169414"/>
                </a:cubicBezTo>
                <a:lnTo>
                  <a:pt x="2013966" y="1940814"/>
                </a:lnTo>
                <a:cubicBezTo>
                  <a:pt x="2025396" y="1826514"/>
                  <a:pt x="2032254" y="1712214"/>
                  <a:pt x="2077974" y="1597914"/>
                </a:cubicBezTo>
                <a:cubicBezTo>
                  <a:pt x="2141982" y="1620774"/>
                  <a:pt x="2208276" y="1639062"/>
                  <a:pt x="2274570" y="1664208"/>
                </a:cubicBezTo>
                <a:close/>
                <a:moveTo>
                  <a:pt x="1609344" y="201168"/>
                </a:moveTo>
                <a:cubicBezTo>
                  <a:pt x="1611630" y="212598"/>
                  <a:pt x="1616202" y="221742"/>
                  <a:pt x="1618488" y="235458"/>
                </a:cubicBezTo>
                <a:cubicBezTo>
                  <a:pt x="1625346" y="265176"/>
                  <a:pt x="1632204" y="317754"/>
                  <a:pt x="1632204" y="356616"/>
                </a:cubicBezTo>
                <a:cubicBezTo>
                  <a:pt x="1632204" y="454914"/>
                  <a:pt x="1611630" y="550926"/>
                  <a:pt x="1559052" y="651510"/>
                </a:cubicBezTo>
                <a:cubicBezTo>
                  <a:pt x="1552194" y="662940"/>
                  <a:pt x="1547622" y="681228"/>
                  <a:pt x="1543050" y="697230"/>
                </a:cubicBezTo>
                <a:cubicBezTo>
                  <a:pt x="1543050" y="701802"/>
                  <a:pt x="1538478" y="713232"/>
                  <a:pt x="1538478" y="720090"/>
                </a:cubicBezTo>
                <a:lnTo>
                  <a:pt x="1538478" y="774954"/>
                </a:lnTo>
                <a:cubicBezTo>
                  <a:pt x="1543050" y="800100"/>
                  <a:pt x="1547622" y="822960"/>
                  <a:pt x="1565910" y="845820"/>
                </a:cubicBezTo>
                <a:cubicBezTo>
                  <a:pt x="1620774" y="909828"/>
                  <a:pt x="1687068" y="937260"/>
                  <a:pt x="1748790" y="960120"/>
                </a:cubicBezTo>
                <a:cubicBezTo>
                  <a:pt x="1828800" y="989838"/>
                  <a:pt x="1911096" y="1021842"/>
                  <a:pt x="1993392" y="1058418"/>
                </a:cubicBezTo>
                <a:cubicBezTo>
                  <a:pt x="2007108" y="1065276"/>
                  <a:pt x="2023110" y="1081278"/>
                  <a:pt x="2039112" y="1090422"/>
                </a:cubicBezTo>
                <a:cubicBezTo>
                  <a:pt x="2071116" y="1113282"/>
                  <a:pt x="2116836" y="1145286"/>
                  <a:pt x="2153412" y="1163574"/>
                </a:cubicBezTo>
                <a:cubicBezTo>
                  <a:pt x="2212848" y="1193292"/>
                  <a:pt x="2274570" y="1229868"/>
                  <a:pt x="2336292" y="1264158"/>
                </a:cubicBezTo>
                <a:cubicBezTo>
                  <a:pt x="2361438" y="1277874"/>
                  <a:pt x="2388870" y="1300734"/>
                  <a:pt x="2414016" y="1319022"/>
                </a:cubicBezTo>
                <a:cubicBezTo>
                  <a:pt x="2514600" y="1389888"/>
                  <a:pt x="2617470" y="1465326"/>
                  <a:pt x="2720340" y="1543050"/>
                </a:cubicBezTo>
                <a:cubicBezTo>
                  <a:pt x="2731770" y="1552194"/>
                  <a:pt x="2743200" y="1568196"/>
                  <a:pt x="2752344" y="1579626"/>
                </a:cubicBezTo>
                <a:cubicBezTo>
                  <a:pt x="2772918" y="1602486"/>
                  <a:pt x="2770632" y="1639062"/>
                  <a:pt x="2770632" y="1661922"/>
                </a:cubicBezTo>
                <a:cubicBezTo>
                  <a:pt x="2770632" y="1730502"/>
                  <a:pt x="2752344" y="1796796"/>
                  <a:pt x="2731770" y="1863090"/>
                </a:cubicBezTo>
                <a:cubicBezTo>
                  <a:pt x="2708910" y="1933956"/>
                  <a:pt x="2681478" y="2004822"/>
                  <a:pt x="2647188" y="2075688"/>
                </a:cubicBezTo>
                <a:cubicBezTo>
                  <a:pt x="2608326" y="2155698"/>
                  <a:pt x="2539746" y="2247138"/>
                  <a:pt x="2489454" y="2331720"/>
                </a:cubicBezTo>
                <a:cubicBezTo>
                  <a:pt x="2439162" y="2414016"/>
                  <a:pt x="2359152" y="2503170"/>
                  <a:pt x="2331720" y="2590038"/>
                </a:cubicBezTo>
                <a:cubicBezTo>
                  <a:pt x="2327148" y="2603754"/>
                  <a:pt x="2322576" y="2633472"/>
                  <a:pt x="2322576" y="2640330"/>
                </a:cubicBezTo>
                <a:lnTo>
                  <a:pt x="2322576" y="2722626"/>
                </a:lnTo>
                <a:cubicBezTo>
                  <a:pt x="2320290" y="2736342"/>
                  <a:pt x="2315718" y="2747772"/>
                  <a:pt x="2311146" y="2759202"/>
                </a:cubicBezTo>
                <a:cubicBezTo>
                  <a:pt x="2302002" y="2782062"/>
                  <a:pt x="2288286" y="2807208"/>
                  <a:pt x="2269998" y="2830068"/>
                </a:cubicBezTo>
                <a:cubicBezTo>
                  <a:pt x="2263140" y="2839212"/>
                  <a:pt x="2251710" y="2846070"/>
                  <a:pt x="2244852" y="2855214"/>
                </a:cubicBezTo>
                <a:cubicBezTo>
                  <a:pt x="2240280" y="2859786"/>
                  <a:pt x="2237994" y="2866644"/>
                  <a:pt x="2237994" y="2871216"/>
                </a:cubicBezTo>
                <a:cubicBezTo>
                  <a:pt x="2237994" y="2878074"/>
                  <a:pt x="2242566" y="2894076"/>
                  <a:pt x="2242566" y="2903220"/>
                </a:cubicBezTo>
                <a:cubicBezTo>
                  <a:pt x="2247138" y="2930652"/>
                  <a:pt x="2251710" y="2978658"/>
                  <a:pt x="2251710" y="2985516"/>
                </a:cubicBezTo>
                <a:cubicBezTo>
                  <a:pt x="2251710" y="3104388"/>
                  <a:pt x="2187702" y="3209544"/>
                  <a:pt x="2187702" y="3209544"/>
                </a:cubicBezTo>
                <a:cubicBezTo>
                  <a:pt x="2187702" y="3218688"/>
                  <a:pt x="2315718" y="3435858"/>
                  <a:pt x="2315718" y="3493008"/>
                </a:cubicBezTo>
                <a:cubicBezTo>
                  <a:pt x="2315718" y="3511296"/>
                  <a:pt x="2292858" y="3547872"/>
                  <a:pt x="2292858" y="3550158"/>
                </a:cubicBezTo>
                <a:cubicBezTo>
                  <a:pt x="2292858" y="3609594"/>
                  <a:pt x="2322576" y="3696462"/>
                  <a:pt x="2334006" y="3749040"/>
                </a:cubicBezTo>
                <a:cubicBezTo>
                  <a:pt x="2361438" y="3865626"/>
                  <a:pt x="2391156" y="3984498"/>
                  <a:pt x="2423160" y="4103370"/>
                </a:cubicBezTo>
                <a:cubicBezTo>
                  <a:pt x="2498598" y="4085082"/>
                  <a:pt x="2574036" y="4053078"/>
                  <a:pt x="2649474" y="4023360"/>
                </a:cubicBezTo>
                <a:cubicBezTo>
                  <a:pt x="2713482" y="3998214"/>
                  <a:pt x="2777490" y="3975354"/>
                  <a:pt x="2841498" y="3975354"/>
                </a:cubicBezTo>
                <a:cubicBezTo>
                  <a:pt x="2878074" y="3975354"/>
                  <a:pt x="2866644" y="3975354"/>
                  <a:pt x="2921508" y="3986784"/>
                </a:cubicBezTo>
                <a:cubicBezTo>
                  <a:pt x="2958084" y="3995928"/>
                  <a:pt x="3024378" y="4007358"/>
                  <a:pt x="3067812" y="4007358"/>
                </a:cubicBezTo>
                <a:lnTo>
                  <a:pt x="3467862" y="4002786"/>
                </a:lnTo>
                <a:cubicBezTo>
                  <a:pt x="3497580" y="3995928"/>
                  <a:pt x="3541014" y="3995928"/>
                  <a:pt x="3573018" y="3982212"/>
                </a:cubicBezTo>
                <a:cubicBezTo>
                  <a:pt x="3595878" y="3973068"/>
                  <a:pt x="3621024" y="3959352"/>
                  <a:pt x="3646170" y="3943350"/>
                </a:cubicBezTo>
                <a:cubicBezTo>
                  <a:pt x="3712464" y="3899916"/>
                  <a:pt x="3783330" y="3831336"/>
                  <a:pt x="3849624" y="3797046"/>
                </a:cubicBezTo>
                <a:cubicBezTo>
                  <a:pt x="3854196" y="3794760"/>
                  <a:pt x="3854196" y="3787902"/>
                  <a:pt x="3858768" y="3785616"/>
                </a:cubicBezTo>
                <a:cubicBezTo>
                  <a:pt x="3861054" y="3783330"/>
                  <a:pt x="3865626" y="3783330"/>
                  <a:pt x="3872484" y="3783330"/>
                </a:cubicBezTo>
                <a:cubicBezTo>
                  <a:pt x="3911346" y="3783330"/>
                  <a:pt x="4002786" y="3883914"/>
                  <a:pt x="4032504" y="3915918"/>
                </a:cubicBezTo>
                <a:cubicBezTo>
                  <a:pt x="4139946" y="4030218"/>
                  <a:pt x="4270248" y="4165092"/>
                  <a:pt x="4336542" y="4286250"/>
                </a:cubicBezTo>
                <a:cubicBezTo>
                  <a:pt x="4352544" y="4311396"/>
                  <a:pt x="4361688" y="4341114"/>
                  <a:pt x="4368546" y="4368546"/>
                </a:cubicBezTo>
                <a:cubicBezTo>
                  <a:pt x="4377690" y="4398264"/>
                  <a:pt x="4418838" y="4535424"/>
                  <a:pt x="4418838" y="4585716"/>
                </a:cubicBezTo>
                <a:cubicBezTo>
                  <a:pt x="4418838" y="4592574"/>
                  <a:pt x="4416552" y="4606290"/>
                  <a:pt x="4414266" y="4615434"/>
                </a:cubicBezTo>
                <a:cubicBezTo>
                  <a:pt x="4409694" y="4629150"/>
                  <a:pt x="4379976" y="4663440"/>
                  <a:pt x="4368546" y="4663440"/>
                </a:cubicBezTo>
                <a:cubicBezTo>
                  <a:pt x="4359402" y="4663440"/>
                  <a:pt x="4240530" y="4533138"/>
                  <a:pt x="4126230" y="4462272"/>
                </a:cubicBezTo>
                <a:cubicBezTo>
                  <a:pt x="4094226" y="4443984"/>
                  <a:pt x="4050792" y="4427982"/>
                  <a:pt x="4021074" y="4421124"/>
                </a:cubicBezTo>
                <a:cubicBezTo>
                  <a:pt x="3931920" y="4400550"/>
                  <a:pt x="3840480" y="4345686"/>
                  <a:pt x="3755898" y="4302252"/>
                </a:cubicBezTo>
                <a:cubicBezTo>
                  <a:pt x="3682746" y="4265676"/>
                  <a:pt x="3632454" y="4265676"/>
                  <a:pt x="3568446" y="4265676"/>
                </a:cubicBezTo>
                <a:cubicBezTo>
                  <a:pt x="3342132" y="4265676"/>
                  <a:pt x="3017520" y="4341114"/>
                  <a:pt x="2816352" y="4393692"/>
                </a:cubicBezTo>
                <a:cubicBezTo>
                  <a:pt x="2706624" y="4421124"/>
                  <a:pt x="2388870" y="4537710"/>
                  <a:pt x="2256282" y="4537710"/>
                </a:cubicBezTo>
                <a:cubicBezTo>
                  <a:pt x="2153412" y="4537710"/>
                  <a:pt x="2112264" y="4489704"/>
                  <a:pt x="2032254" y="4357116"/>
                </a:cubicBezTo>
                <a:cubicBezTo>
                  <a:pt x="1915668" y="4162806"/>
                  <a:pt x="1810512" y="3963924"/>
                  <a:pt x="1700784" y="3767328"/>
                </a:cubicBezTo>
                <a:cubicBezTo>
                  <a:pt x="1593342" y="3861054"/>
                  <a:pt x="1472184" y="3959352"/>
                  <a:pt x="1369314" y="4046220"/>
                </a:cubicBezTo>
                <a:cubicBezTo>
                  <a:pt x="1341882" y="4066794"/>
                  <a:pt x="1314450" y="4091940"/>
                  <a:pt x="1293876" y="4117086"/>
                </a:cubicBezTo>
                <a:cubicBezTo>
                  <a:pt x="1259586" y="4151376"/>
                  <a:pt x="1236726" y="4203954"/>
                  <a:pt x="1232154" y="4242816"/>
                </a:cubicBezTo>
                <a:cubicBezTo>
                  <a:pt x="1232154" y="4245102"/>
                  <a:pt x="1229868" y="4249674"/>
                  <a:pt x="1229868" y="4256532"/>
                </a:cubicBezTo>
                <a:lnTo>
                  <a:pt x="1229868" y="4535424"/>
                </a:lnTo>
                <a:cubicBezTo>
                  <a:pt x="1225296" y="4604004"/>
                  <a:pt x="1213866" y="4677156"/>
                  <a:pt x="1195578" y="4748022"/>
                </a:cubicBezTo>
                <a:cubicBezTo>
                  <a:pt x="1159002" y="4885182"/>
                  <a:pt x="1097280" y="5026914"/>
                  <a:pt x="1046988" y="5170932"/>
                </a:cubicBezTo>
                <a:cubicBezTo>
                  <a:pt x="1008126" y="5280660"/>
                  <a:pt x="989838" y="5436108"/>
                  <a:pt x="989838" y="5557266"/>
                </a:cubicBezTo>
                <a:cubicBezTo>
                  <a:pt x="989838" y="5566410"/>
                  <a:pt x="989838" y="5593843"/>
                  <a:pt x="996696" y="5602986"/>
                </a:cubicBezTo>
                <a:cubicBezTo>
                  <a:pt x="998982" y="5607558"/>
                  <a:pt x="1008126" y="5612130"/>
                  <a:pt x="1008126" y="5618988"/>
                </a:cubicBezTo>
                <a:cubicBezTo>
                  <a:pt x="1017270" y="5662422"/>
                  <a:pt x="1021842" y="5751577"/>
                  <a:pt x="1021842" y="5756148"/>
                </a:cubicBezTo>
                <a:cubicBezTo>
                  <a:pt x="1021842" y="5788152"/>
                  <a:pt x="989838" y="5861304"/>
                  <a:pt x="989838" y="5879593"/>
                </a:cubicBezTo>
                <a:cubicBezTo>
                  <a:pt x="989838" y="5886450"/>
                  <a:pt x="1014984" y="5916168"/>
                  <a:pt x="1014984" y="5923027"/>
                </a:cubicBezTo>
                <a:cubicBezTo>
                  <a:pt x="1014984" y="5927598"/>
                  <a:pt x="1001268" y="5948172"/>
                  <a:pt x="994410" y="5957316"/>
                </a:cubicBezTo>
                <a:cubicBezTo>
                  <a:pt x="934974" y="5973318"/>
                  <a:pt x="875538" y="5987034"/>
                  <a:pt x="816102" y="5998464"/>
                </a:cubicBezTo>
                <a:lnTo>
                  <a:pt x="619506" y="6003036"/>
                </a:lnTo>
                <a:lnTo>
                  <a:pt x="418338" y="6019038"/>
                </a:lnTo>
                <a:cubicBezTo>
                  <a:pt x="338328" y="5998464"/>
                  <a:pt x="256032" y="5982462"/>
                  <a:pt x="178308" y="5955030"/>
                </a:cubicBezTo>
                <a:cubicBezTo>
                  <a:pt x="155448" y="5948172"/>
                  <a:pt x="134874" y="5923027"/>
                  <a:pt x="112014" y="5904738"/>
                </a:cubicBezTo>
                <a:cubicBezTo>
                  <a:pt x="96012" y="5893308"/>
                  <a:pt x="0" y="5817870"/>
                  <a:pt x="0" y="5783580"/>
                </a:cubicBezTo>
                <a:cubicBezTo>
                  <a:pt x="0" y="5749290"/>
                  <a:pt x="41148" y="5753862"/>
                  <a:pt x="57150" y="5753862"/>
                </a:cubicBezTo>
                <a:lnTo>
                  <a:pt x="137160" y="5753862"/>
                </a:lnTo>
                <a:cubicBezTo>
                  <a:pt x="258318" y="5749290"/>
                  <a:pt x="384048" y="5712714"/>
                  <a:pt x="507492" y="5628132"/>
                </a:cubicBezTo>
                <a:cubicBezTo>
                  <a:pt x="562356" y="5589270"/>
                  <a:pt x="630936" y="5543550"/>
                  <a:pt x="678942" y="5493258"/>
                </a:cubicBezTo>
                <a:cubicBezTo>
                  <a:pt x="726948" y="5440680"/>
                  <a:pt x="752094" y="5385816"/>
                  <a:pt x="763524" y="5335524"/>
                </a:cubicBezTo>
                <a:cubicBezTo>
                  <a:pt x="768096" y="5308093"/>
                  <a:pt x="777240" y="5278374"/>
                  <a:pt x="781812" y="5248656"/>
                </a:cubicBezTo>
                <a:cubicBezTo>
                  <a:pt x="790956" y="5189220"/>
                  <a:pt x="795528" y="5129784"/>
                  <a:pt x="802386" y="5070348"/>
                </a:cubicBezTo>
                <a:lnTo>
                  <a:pt x="813816" y="4741164"/>
                </a:lnTo>
                <a:lnTo>
                  <a:pt x="827532" y="4496562"/>
                </a:lnTo>
                <a:lnTo>
                  <a:pt x="827532" y="4368546"/>
                </a:lnTo>
                <a:cubicBezTo>
                  <a:pt x="820674" y="4338828"/>
                  <a:pt x="822960" y="4295394"/>
                  <a:pt x="804672" y="4265676"/>
                </a:cubicBezTo>
                <a:cubicBezTo>
                  <a:pt x="795528" y="4247388"/>
                  <a:pt x="781812" y="4233672"/>
                  <a:pt x="772668" y="4217670"/>
                </a:cubicBezTo>
                <a:cubicBezTo>
                  <a:pt x="768096" y="4206240"/>
                  <a:pt x="765810" y="4183380"/>
                  <a:pt x="765810" y="4178808"/>
                </a:cubicBezTo>
                <a:lnTo>
                  <a:pt x="765810" y="4130802"/>
                </a:lnTo>
                <a:cubicBezTo>
                  <a:pt x="770382" y="4112514"/>
                  <a:pt x="763524" y="4091940"/>
                  <a:pt x="779526" y="4075938"/>
                </a:cubicBezTo>
                <a:cubicBezTo>
                  <a:pt x="859536" y="3979926"/>
                  <a:pt x="914400" y="3893058"/>
                  <a:pt x="966978" y="3806190"/>
                </a:cubicBezTo>
                <a:cubicBezTo>
                  <a:pt x="1049274" y="3664458"/>
                  <a:pt x="1131570" y="3522726"/>
                  <a:pt x="1209294" y="3380994"/>
                </a:cubicBezTo>
                <a:cubicBezTo>
                  <a:pt x="1250442" y="3307842"/>
                  <a:pt x="1287018" y="3230118"/>
                  <a:pt x="1325880" y="3156966"/>
                </a:cubicBezTo>
                <a:cubicBezTo>
                  <a:pt x="1360170" y="3088386"/>
                  <a:pt x="1387602" y="3019806"/>
                  <a:pt x="1394460" y="2951226"/>
                </a:cubicBezTo>
                <a:cubicBezTo>
                  <a:pt x="1396746" y="2935224"/>
                  <a:pt x="1399032" y="2905506"/>
                  <a:pt x="1399032" y="2898648"/>
                </a:cubicBezTo>
                <a:cubicBezTo>
                  <a:pt x="1399032" y="2894076"/>
                  <a:pt x="1396746" y="2891790"/>
                  <a:pt x="1396746" y="2850642"/>
                </a:cubicBezTo>
                <a:cubicBezTo>
                  <a:pt x="1376172" y="2672334"/>
                  <a:pt x="1312164" y="2482596"/>
                  <a:pt x="1186434" y="2306574"/>
                </a:cubicBezTo>
                <a:cubicBezTo>
                  <a:pt x="1117854" y="2377440"/>
                  <a:pt x="1037844" y="2356866"/>
                  <a:pt x="966978" y="2368296"/>
                </a:cubicBezTo>
                <a:cubicBezTo>
                  <a:pt x="909828" y="2375154"/>
                  <a:pt x="850392" y="2384298"/>
                  <a:pt x="793242" y="2391156"/>
                </a:cubicBezTo>
                <a:cubicBezTo>
                  <a:pt x="726948" y="2400300"/>
                  <a:pt x="649224" y="2411730"/>
                  <a:pt x="585216" y="2432304"/>
                </a:cubicBezTo>
                <a:cubicBezTo>
                  <a:pt x="560070" y="2439162"/>
                  <a:pt x="523494" y="2459736"/>
                  <a:pt x="516636" y="2459736"/>
                </a:cubicBezTo>
                <a:cubicBezTo>
                  <a:pt x="464058" y="2459736"/>
                  <a:pt x="438912" y="2315718"/>
                  <a:pt x="438912" y="2304288"/>
                </a:cubicBezTo>
                <a:lnTo>
                  <a:pt x="438912" y="2240280"/>
                </a:lnTo>
                <a:cubicBezTo>
                  <a:pt x="445770" y="2116836"/>
                  <a:pt x="548640" y="2100834"/>
                  <a:pt x="624078" y="2100834"/>
                </a:cubicBezTo>
                <a:cubicBezTo>
                  <a:pt x="681228" y="2100834"/>
                  <a:pt x="758952" y="2135124"/>
                  <a:pt x="777240" y="2135124"/>
                </a:cubicBezTo>
                <a:cubicBezTo>
                  <a:pt x="873252" y="2135124"/>
                  <a:pt x="1046988" y="2043684"/>
                  <a:pt x="1046988" y="1952244"/>
                </a:cubicBezTo>
                <a:cubicBezTo>
                  <a:pt x="1046988" y="1908810"/>
                  <a:pt x="1019556" y="1860804"/>
                  <a:pt x="1014984" y="1817370"/>
                </a:cubicBezTo>
                <a:lnTo>
                  <a:pt x="1012698" y="1714500"/>
                </a:lnTo>
                <a:cubicBezTo>
                  <a:pt x="992124" y="1661922"/>
                  <a:pt x="950976" y="1607058"/>
                  <a:pt x="955548" y="1556766"/>
                </a:cubicBezTo>
                <a:lnTo>
                  <a:pt x="960120" y="1305306"/>
                </a:lnTo>
                <a:lnTo>
                  <a:pt x="966978" y="1250442"/>
                </a:lnTo>
                <a:cubicBezTo>
                  <a:pt x="971550" y="1234440"/>
                  <a:pt x="976122" y="1209294"/>
                  <a:pt x="987552" y="1193292"/>
                </a:cubicBezTo>
                <a:cubicBezTo>
                  <a:pt x="1014984" y="1147572"/>
                  <a:pt x="1074420" y="1097280"/>
                  <a:pt x="1120140" y="1069848"/>
                </a:cubicBezTo>
                <a:cubicBezTo>
                  <a:pt x="1138428" y="1056132"/>
                  <a:pt x="1163574" y="1044702"/>
                  <a:pt x="1184148" y="1030986"/>
                </a:cubicBezTo>
                <a:cubicBezTo>
                  <a:pt x="1186434" y="1028700"/>
                  <a:pt x="1186434" y="1021842"/>
                  <a:pt x="1188720" y="1017270"/>
                </a:cubicBezTo>
                <a:lnTo>
                  <a:pt x="1147572" y="955548"/>
                </a:lnTo>
                <a:lnTo>
                  <a:pt x="1053846" y="955548"/>
                </a:lnTo>
                <a:cubicBezTo>
                  <a:pt x="1026414" y="944118"/>
                  <a:pt x="950976" y="960120"/>
                  <a:pt x="950976" y="912114"/>
                </a:cubicBezTo>
                <a:lnTo>
                  <a:pt x="950976" y="859536"/>
                </a:lnTo>
                <a:cubicBezTo>
                  <a:pt x="932688" y="845820"/>
                  <a:pt x="907542" y="818388"/>
                  <a:pt x="907542" y="802386"/>
                </a:cubicBezTo>
                <a:cubicBezTo>
                  <a:pt x="907542" y="797814"/>
                  <a:pt x="914400" y="790956"/>
                  <a:pt x="914400" y="784098"/>
                </a:cubicBezTo>
                <a:cubicBezTo>
                  <a:pt x="914400" y="779526"/>
                  <a:pt x="893826" y="768096"/>
                  <a:pt x="893826" y="752094"/>
                </a:cubicBezTo>
                <a:cubicBezTo>
                  <a:pt x="893826" y="747522"/>
                  <a:pt x="896112" y="740664"/>
                  <a:pt x="896112" y="736092"/>
                </a:cubicBezTo>
                <a:cubicBezTo>
                  <a:pt x="912114" y="674370"/>
                  <a:pt x="822960" y="678942"/>
                  <a:pt x="822960" y="637794"/>
                </a:cubicBezTo>
                <a:cubicBezTo>
                  <a:pt x="822960" y="603504"/>
                  <a:pt x="900684" y="530352"/>
                  <a:pt x="900684" y="514350"/>
                </a:cubicBezTo>
                <a:cubicBezTo>
                  <a:pt x="900684" y="509778"/>
                  <a:pt x="882396" y="470916"/>
                  <a:pt x="882396" y="464058"/>
                </a:cubicBezTo>
                <a:cubicBezTo>
                  <a:pt x="882396" y="459486"/>
                  <a:pt x="889254" y="406908"/>
                  <a:pt x="893826" y="379476"/>
                </a:cubicBezTo>
                <a:lnTo>
                  <a:pt x="893826" y="336042"/>
                </a:lnTo>
                <a:cubicBezTo>
                  <a:pt x="884682" y="317754"/>
                  <a:pt x="852678" y="304038"/>
                  <a:pt x="841248" y="292608"/>
                </a:cubicBezTo>
                <a:cubicBezTo>
                  <a:pt x="822960" y="276606"/>
                  <a:pt x="825246" y="258318"/>
                  <a:pt x="825246" y="244602"/>
                </a:cubicBezTo>
                <a:cubicBezTo>
                  <a:pt x="825246" y="219456"/>
                  <a:pt x="832104" y="189738"/>
                  <a:pt x="843534" y="164592"/>
                </a:cubicBezTo>
                <a:cubicBezTo>
                  <a:pt x="928116" y="-6858"/>
                  <a:pt x="1090422" y="22860"/>
                  <a:pt x="1216152" y="2286"/>
                </a:cubicBezTo>
                <a:lnTo>
                  <a:pt x="1296162" y="0"/>
                </a:lnTo>
                <a:cubicBezTo>
                  <a:pt x="1408176" y="0"/>
                  <a:pt x="1577340" y="27432"/>
                  <a:pt x="1609344" y="20116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5">
            <a:extLst>
              <a:ext uri="{FF2B5EF4-FFF2-40B4-BE49-F238E27FC236}">
                <a16:creationId xmlns:a16="http://schemas.microsoft.com/office/drawing/2014/main" id="{45580E1B-600B-D314-A282-F01669A48E57}"/>
              </a:ext>
            </a:extLst>
          </p:cNvPr>
          <p:cNvSpPr/>
          <p:nvPr/>
        </p:nvSpPr>
        <p:spPr>
          <a:xfrm>
            <a:off x="7465635" y="866904"/>
            <a:ext cx="2869631" cy="5433211"/>
          </a:xfrm>
          <a:custGeom>
            <a:avLst/>
            <a:gdLst>
              <a:gd name="connsiteX0" fmla="*/ 1629918 w 2164841"/>
              <a:gd name="connsiteY0" fmla="*/ 3698748 h 4098798"/>
              <a:gd name="connsiteX1" fmla="*/ 1616202 w 2164841"/>
              <a:gd name="connsiteY1" fmla="*/ 3717036 h 4098798"/>
              <a:gd name="connsiteX2" fmla="*/ 1600200 w 2164841"/>
              <a:gd name="connsiteY2" fmla="*/ 3714750 h 4098798"/>
              <a:gd name="connsiteX3" fmla="*/ 1600200 w 2164841"/>
              <a:gd name="connsiteY3" fmla="*/ 3707892 h 4098798"/>
              <a:gd name="connsiteX4" fmla="*/ 1627632 w 2164841"/>
              <a:gd name="connsiteY4" fmla="*/ 3691890 h 4098798"/>
              <a:gd name="connsiteX5" fmla="*/ 1629918 w 2164841"/>
              <a:gd name="connsiteY5" fmla="*/ 3698748 h 4098798"/>
              <a:gd name="connsiteX6" fmla="*/ 429768 w 2164841"/>
              <a:gd name="connsiteY6" fmla="*/ 1751076 h 4098798"/>
              <a:gd name="connsiteX7" fmla="*/ 429768 w 2164841"/>
              <a:gd name="connsiteY7" fmla="*/ 1744218 h 4098798"/>
              <a:gd name="connsiteX8" fmla="*/ 429768 w 2164841"/>
              <a:gd name="connsiteY8" fmla="*/ 1751076 h 4098798"/>
              <a:gd name="connsiteX9" fmla="*/ 1191006 w 2164841"/>
              <a:gd name="connsiteY9" fmla="*/ 0 h 4098798"/>
              <a:gd name="connsiteX10" fmla="*/ 1207008 w 2164841"/>
              <a:gd name="connsiteY10" fmla="*/ 6858 h 4098798"/>
              <a:gd name="connsiteX11" fmla="*/ 1252728 w 2164841"/>
              <a:gd name="connsiteY11" fmla="*/ 11430 h 4098798"/>
              <a:gd name="connsiteX12" fmla="*/ 1277874 w 2164841"/>
              <a:gd name="connsiteY12" fmla="*/ 25146 h 4098798"/>
              <a:gd name="connsiteX13" fmla="*/ 1344168 w 2164841"/>
              <a:gd name="connsiteY13" fmla="*/ 38862 h 4098798"/>
              <a:gd name="connsiteX14" fmla="*/ 1410462 w 2164841"/>
              <a:gd name="connsiteY14" fmla="*/ 98298 h 4098798"/>
              <a:gd name="connsiteX15" fmla="*/ 1426464 w 2164841"/>
              <a:gd name="connsiteY15" fmla="*/ 139446 h 4098798"/>
              <a:gd name="connsiteX16" fmla="*/ 1419606 w 2164841"/>
              <a:gd name="connsiteY16" fmla="*/ 173736 h 4098798"/>
              <a:gd name="connsiteX17" fmla="*/ 1419606 w 2164841"/>
              <a:gd name="connsiteY17" fmla="*/ 205740 h 4098798"/>
              <a:gd name="connsiteX18" fmla="*/ 1410462 w 2164841"/>
              <a:gd name="connsiteY18" fmla="*/ 226314 h 4098798"/>
              <a:gd name="connsiteX19" fmla="*/ 1408176 w 2164841"/>
              <a:gd name="connsiteY19" fmla="*/ 267462 h 4098798"/>
              <a:gd name="connsiteX20" fmla="*/ 1417320 w 2164841"/>
              <a:gd name="connsiteY20" fmla="*/ 294894 h 4098798"/>
              <a:gd name="connsiteX21" fmla="*/ 1389888 w 2164841"/>
              <a:gd name="connsiteY21" fmla="*/ 342900 h 4098798"/>
              <a:gd name="connsiteX22" fmla="*/ 1385316 w 2164841"/>
              <a:gd name="connsiteY22" fmla="*/ 420624 h 4098798"/>
              <a:gd name="connsiteX23" fmla="*/ 1367028 w 2164841"/>
              <a:gd name="connsiteY23" fmla="*/ 459486 h 4098798"/>
              <a:gd name="connsiteX24" fmla="*/ 1371600 w 2164841"/>
              <a:gd name="connsiteY24" fmla="*/ 475488 h 4098798"/>
              <a:gd name="connsiteX25" fmla="*/ 1351026 w 2164841"/>
              <a:gd name="connsiteY25" fmla="*/ 512064 h 4098798"/>
              <a:gd name="connsiteX26" fmla="*/ 1339596 w 2164841"/>
              <a:gd name="connsiteY26" fmla="*/ 537210 h 4098798"/>
              <a:gd name="connsiteX27" fmla="*/ 1328166 w 2164841"/>
              <a:gd name="connsiteY27" fmla="*/ 589788 h 4098798"/>
              <a:gd name="connsiteX28" fmla="*/ 1394460 w 2164841"/>
              <a:gd name="connsiteY28" fmla="*/ 624078 h 4098798"/>
              <a:gd name="connsiteX29" fmla="*/ 1449324 w 2164841"/>
              <a:gd name="connsiteY29" fmla="*/ 653796 h 4098798"/>
              <a:gd name="connsiteX30" fmla="*/ 1549908 w 2164841"/>
              <a:gd name="connsiteY30" fmla="*/ 701802 h 4098798"/>
              <a:gd name="connsiteX31" fmla="*/ 1561338 w 2164841"/>
              <a:gd name="connsiteY31" fmla="*/ 713232 h 4098798"/>
              <a:gd name="connsiteX32" fmla="*/ 1675638 w 2164841"/>
              <a:gd name="connsiteY32" fmla="*/ 774954 h 4098798"/>
              <a:gd name="connsiteX33" fmla="*/ 1741932 w 2164841"/>
              <a:gd name="connsiteY33" fmla="*/ 820674 h 4098798"/>
              <a:gd name="connsiteX34" fmla="*/ 1787652 w 2164841"/>
              <a:gd name="connsiteY34" fmla="*/ 866394 h 4098798"/>
              <a:gd name="connsiteX35" fmla="*/ 1837944 w 2164841"/>
              <a:gd name="connsiteY35" fmla="*/ 877824 h 4098798"/>
              <a:gd name="connsiteX36" fmla="*/ 1897380 w 2164841"/>
              <a:gd name="connsiteY36" fmla="*/ 900684 h 4098798"/>
              <a:gd name="connsiteX37" fmla="*/ 1906524 w 2164841"/>
              <a:gd name="connsiteY37" fmla="*/ 900684 h 4098798"/>
              <a:gd name="connsiteX38" fmla="*/ 1911096 w 2164841"/>
              <a:gd name="connsiteY38" fmla="*/ 896112 h 4098798"/>
              <a:gd name="connsiteX39" fmla="*/ 1906524 w 2164841"/>
              <a:gd name="connsiteY39" fmla="*/ 864108 h 4098798"/>
              <a:gd name="connsiteX40" fmla="*/ 1885950 w 2164841"/>
              <a:gd name="connsiteY40" fmla="*/ 806958 h 4098798"/>
              <a:gd name="connsiteX41" fmla="*/ 1828800 w 2164841"/>
              <a:gd name="connsiteY41" fmla="*/ 720090 h 4098798"/>
              <a:gd name="connsiteX42" fmla="*/ 1767078 w 2164841"/>
              <a:gd name="connsiteY42" fmla="*/ 706374 h 4098798"/>
              <a:gd name="connsiteX43" fmla="*/ 1698498 w 2164841"/>
              <a:gd name="connsiteY43" fmla="*/ 674370 h 4098798"/>
              <a:gd name="connsiteX44" fmla="*/ 1673352 w 2164841"/>
              <a:gd name="connsiteY44" fmla="*/ 646938 h 4098798"/>
              <a:gd name="connsiteX45" fmla="*/ 1611630 w 2164841"/>
              <a:gd name="connsiteY45" fmla="*/ 608076 h 4098798"/>
              <a:gd name="connsiteX46" fmla="*/ 1639062 w 2164841"/>
              <a:gd name="connsiteY46" fmla="*/ 569214 h 4098798"/>
              <a:gd name="connsiteX47" fmla="*/ 1650492 w 2164841"/>
              <a:gd name="connsiteY47" fmla="*/ 523494 h 4098798"/>
              <a:gd name="connsiteX48" fmla="*/ 1664208 w 2164841"/>
              <a:gd name="connsiteY48" fmla="*/ 491490 h 4098798"/>
              <a:gd name="connsiteX49" fmla="*/ 1730502 w 2164841"/>
              <a:gd name="connsiteY49" fmla="*/ 475488 h 4098798"/>
              <a:gd name="connsiteX50" fmla="*/ 1755648 w 2164841"/>
              <a:gd name="connsiteY50" fmla="*/ 468630 h 4098798"/>
              <a:gd name="connsiteX51" fmla="*/ 1776222 w 2164841"/>
              <a:gd name="connsiteY51" fmla="*/ 477774 h 4098798"/>
              <a:gd name="connsiteX52" fmla="*/ 1799082 w 2164841"/>
              <a:gd name="connsiteY52" fmla="*/ 470916 h 4098798"/>
              <a:gd name="connsiteX53" fmla="*/ 1840230 w 2164841"/>
              <a:gd name="connsiteY53" fmla="*/ 500634 h 4098798"/>
              <a:gd name="connsiteX54" fmla="*/ 1888236 w 2164841"/>
              <a:gd name="connsiteY54" fmla="*/ 539496 h 4098798"/>
              <a:gd name="connsiteX55" fmla="*/ 1911096 w 2164841"/>
              <a:gd name="connsiteY55" fmla="*/ 580644 h 4098798"/>
              <a:gd name="connsiteX56" fmla="*/ 1993392 w 2164841"/>
              <a:gd name="connsiteY56" fmla="*/ 710946 h 4098798"/>
              <a:gd name="connsiteX57" fmla="*/ 2064258 w 2164841"/>
              <a:gd name="connsiteY57" fmla="*/ 802386 h 4098798"/>
              <a:gd name="connsiteX58" fmla="*/ 2105406 w 2164841"/>
              <a:gd name="connsiteY58" fmla="*/ 873252 h 4098798"/>
              <a:gd name="connsiteX59" fmla="*/ 2116836 w 2164841"/>
              <a:gd name="connsiteY59" fmla="*/ 902970 h 4098798"/>
              <a:gd name="connsiteX60" fmla="*/ 2144268 w 2164841"/>
              <a:gd name="connsiteY60" fmla="*/ 985266 h 4098798"/>
              <a:gd name="connsiteX61" fmla="*/ 2164842 w 2164841"/>
              <a:gd name="connsiteY61" fmla="*/ 1097280 h 4098798"/>
              <a:gd name="connsiteX62" fmla="*/ 2146554 w 2164841"/>
              <a:gd name="connsiteY62" fmla="*/ 1133856 h 4098798"/>
              <a:gd name="connsiteX63" fmla="*/ 2043684 w 2164841"/>
              <a:gd name="connsiteY63" fmla="*/ 1163574 h 4098798"/>
              <a:gd name="connsiteX64" fmla="*/ 1972818 w 2164841"/>
              <a:gd name="connsiteY64" fmla="*/ 1136142 h 4098798"/>
              <a:gd name="connsiteX65" fmla="*/ 1778508 w 2164841"/>
              <a:gd name="connsiteY65" fmla="*/ 1076706 h 4098798"/>
              <a:gd name="connsiteX66" fmla="*/ 1693926 w 2164841"/>
              <a:gd name="connsiteY66" fmla="*/ 1037844 h 4098798"/>
              <a:gd name="connsiteX67" fmla="*/ 1655064 w 2164841"/>
              <a:gd name="connsiteY67" fmla="*/ 1037844 h 4098798"/>
              <a:gd name="connsiteX68" fmla="*/ 1543050 w 2164841"/>
              <a:gd name="connsiteY68" fmla="*/ 987552 h 4098798"/>
              <a:gd name="connsiteX69" fmla="*/ 1513332 w 2164841"/>
              <a:gd name="connsiteY69" fmla="*/ 1003554 h 4098798"/>
              <a:gd name="connsiteX70" fmla="*/ 1506474 w 2164841"/>
              <a:gd name="connsiteY70" fmla="*/ 1024128 h 4098798"/>
              <a:gd name="connsiteX71" fmla="*/ 1460754 w 2164841"/>
              <a:gd name="connsiteY71" fmla="*/ 1108710 h 4098798"/>
              <a:gd name="connsiteX72" fmla="*/ 1428750 w 2164841"/>
              <a:gd name="connsiteY72" fmla="*/ 1216152 h 4098798"/>
              <a:gd name="connsiteX73" fmla="*/ 1376172 w 2164841"/>
              <a:gd name="connsiteY73" fmla="*/ 1303020 h 4098798"/>
              <a:gd name="connsiteX74" fmla="*/ 1369314 w 2164841"/>
              <a:gd name="connsiteY74" fmla="*/ 1339596 h 4098798"/>
              <a:gd name="connsiteX75" fmla="*/ 1355598 w 2164841"/>
              <a:gd name="connsiteY75" fmla="*/ 1431036 h 4098798"/>
              <a:gd name="connsiteX76" fmla="*/ 1335024 w 2164841"/>
              <a:gd name="connsiteY76" fmla="*/ 1522476 h 4098798"/>
              <a:gd name="connsiteX77" fmla="*/ 1351026 w 2164841"/>
              <a:gd name="connsiteY77" fmla="*/ 1680210 h 4098798"/>
              <a:gd name="connsiteX78" fmla="*/ 1344168 w 2164841"/>
              <a:gd name="connsiteY78" fmla="*/ 1714500 h 4098798"/>
              <a:gd name="connsiteX79" fmla="*/ 1353312 w 2164841"/>
              <a:gd name="connsiteY79" fmla="*/ 1764792 h 4098798"/>
              <a:gd name="connsiteX80" fmla="*/ 1332738 w 2164841"/>
              <a:gd name="connsiteY80" fmla="*/ 1881378 h 4098798"/>
              <a:gd name="connsiteX81" fmla="*/ 1337310 w 2164841"/>
              <a:gd name="connsiteY81" fmla="*/ 1897380 h 4098798"/>
              <a:gd name="connsiteX82" fmla="*/ 1309878 w 2164841"/>
              <a:gd name="connsiteY82" fmla="*/ 2009394 h 4098798"/>
              <a:gd name="connsiteX83" fmla="*/ 1314450 w 2164841"/>
              <a:gd name="connsiteY83" fmla="*/ 2039112 h 4098798"/>
              <a:gd name="connsiteX84" fmla="*/ 1323594 w 2164841"/>
              <a:gd name="connsiteY84" fmla="*/ 2055114 h 4098798"/>
              <a:gd name="connsiteX85" fmla="*/ 1296162 w 2164841"/>
              <a:gd name="connsiteY85" fmla="*/ 2128266 h 4098798"/>
              <a:gd name="connsiteX86" fmla="*/ 1291590 w 2164841"/>
              <a:gd name="connsiteY86" fmla="*/ 2160270 h 4098798"/>
              <a:gd name="connsiteX87" fmla="*/ 1287018 w 2164841"/>
              <a:gd name="connsiteY87" fmla="*/ 2176272 h 4098798"/>
              <a:gd name="connsiteX88" fmla="*/ 1287018 w 2164841"/>
              <a:gd name="connsiteY88" fmla="*/ 2306574 h 4098798"/>
              <a:gd name="connsiteX89" fmla="*/ 1305306 w 2164841"/>
              <a:gd name="connsiteY89" fmla="*/ 2352294 h 4098798"/>
              <a:gd name="connsiteX90" fmla="*/ 1305306 w 2164841"/>
              <a:gd name="connsiteY90" fmla="*/ 2366010 h 4098798"/>
              <a:gd name="connsiteX91" fmla="*/ 1319022 w 2164841"/>
              <a:gd name="connsiteY91" fmla="*/ 2386584 h 4098798"/>
              <a:gd name="connsiteX92" fmla="*/ 1348740 w 2164841"/>
              <a:gd name="connsiteY92" fmla="*/ 2441448 h 4098798"/>
              <a:gd name="connsiteX93" fmla="*/ 1403604 w 2164841"/>
              <a:gd name="connsiteY93" fmla="*/ 2578608 h 4098798"/>
              <a:gd name="connsiteX94" fmla="*/ 1417320 w 2164841"/>
              <a:gd name="connsiteY94" fmla="*/ 2651760 h 4098798"/>
              <a:gd name="connsiteX95" fmla="*/ 1449324 w 2164841"/>
              <a:gd name="connsiteY95" fmla="*/ 2718054 h 4098798"/>
              <a:gd name="connsiteX96" fmla="*/ 1447038 w 2164841"/>
              <a:gd name="connsiteY96" fmla="*/ 3008376 h 4098798"/>
              <a:gd name="connsiteX97" fmla="*/ 1483614 w 2164841"/>
              <a:gd name="connsiteY97" fmla="*/ 3433572 h 4098798"/>
              <a:gd name="connsiteX98" fmla="*/ 1483614 w 2164841"/>
              <a:gd name="connsiteY98" fmla="*/ 3481578 h 4098798"/>
              <a:gd name="connsiteX99" fmla="*/ 1527048 w 2164841"/>
              <a:gd name="connsiteY99" fmla="*/ 3653028 h 4098798"/>
              <a:gd name="connsiteX100" fmla="*/ 1581912 w 2164841"/>
              <a:gd name="connsiteY100" fmla="*/ 3691890 h 4098798"/>
              <a:gd name="connsiteX101" fmla="*/ 1623060 w 2164841"/>
              <a:gd name="connsiteY101" fmla="*/ 3671316 h 4098798"/>
              <a:gd name="connsiteX102" fmla="*/ 1650492 w 2164841"/>
              <a:gd name="connsiteY102" fmla="*/ 3698748 h 4098798"/>
              <a:gd name="connsiteX103" fmla="*/ 1632204 w 2164841"/>
              <a:gd name="connsiteY103" fmla="*/ 3721608 h 4098798"/>
              <a:gd name="connsiteX104" fmla="*/ 1689354 w 2164841"/>
              <a:gd name="connsiteY104" fmla="*/ 3749040 h 4098798"/>
              <a:gd name="connsiteX105" fmla="*/ 1709928 w 2164841"/>
              <a:gd name="connsiteY105" fmla="*/ 3744468 h 4098798"/>
              <a:gd name="connsiteX106" fmla="*/ 1728216 w 2164841"/>
              <a:gd name="connsiteY106" fmla="*/ 3728466 h 4098798"/>
              <a:gd name="connsiteX107" fmla="*/ 1810512 w 2164841"/>
              <a:gd name="connsiteY107" fmla="*/ 3694176 h 4098798"/>
              <a:gd name="connsiteX108" fmla="*/ 1879092 w 2164841"/>
              <a:gd name="connsiteY108" fmla="*/ 3737610 h 4098798"/>
              <a:gd name="connsiteX109" fmla="*/ 1881378 w 2164841"/>
              <a:gd name="connsiteY109" fmla="*/ 3751326 h 4098798"/>
              <a:gd name="connsiteX110" fmla="*/ 1865376 w 2164841"/>
              <a:gd name="connsiteY110" fmla="*/ 3801618 h 4098798"/>
              <a:gd name="connsiteX111" fmla="*/ 1865376 w 2164841"/>
              <a:gd name="connsiteY111" fmla="*/ 3813048 h 4098798"/>
              <a:gd name="connsiteX112" fmla="*/ 1851660 w 2164841"/>
              <a:gd name="connsiteY112" fmla="*/ 3847338 h 4098798"/>
              <a:gd name="connsiteX113" fmla="*/ 1783080 w 2164841"/>
              <a:gd name="connsiteY113" fmla="*/ 3911346 h 4098798"/>
              <a:gd name="connsiteX114" fmla="*/ 1762506 w 2164841"/>
              <a:gd name="connsiteY114" fmla="*/ 3929634 h 4098798"/>
              <a:gd name="connsiteX115" fmla="*/ 1632204 w 2164841"/>
              <a:gd name="connsiteY115" fmla="*/ 4027932 h 4098798"/>
              <a:gd name="connsiteX116" fmla="*/ 1600200 w 2164841"/>
              <a:gd name="connsiteY116" fmla="*/ 4062222 h 4098798"/>
              <a:gd name="connsiteX117" fmla="*/ 1586484 w 2164841"/>
              <a:gd name="connsiteY117" fmla="*/ 4064508 h 4098798"/>
              <a:gd name="connsiteX118" fmla="*/ 1490472 w 2164841"/>
              <a:gd name="connsiteY118" fmla="*/ 4098798 h 4098798"/>
              <a:gd name="connsiteX119" fmla="*/ 1401318 w 2164841"/>
              <a:gd name="connsiteY119" fmla="*/ 4007358 h 4098798"/>
              <a:gd name="connsiteX120" fmla="*/ 1401318 w 2164841"/>
              <a:gd name="connsiteY120" fmla="*/ 3947922 h 4098798"/>
              <a:gd name="connsiteX121" fmla="*/ 1385316 w 2164841"/>
              <a:gd name="connsiteY121" fmla="*/ 3863340 h 4098798"/>
              <a:gd name="connsiteX122" fmla="*/ 1387602 w 2164841"/>
              <a:gd name="connsiteY122" fmla="*/ 3835908 h 4098798"/>
              <a:gd name="connsiteX123" fmla="*/ 1355598 w 2164841"/>
              <a:gd name="connsiteY123" fmla="*/ 3719322 h 4098798"/>
              <a:gd name="connsiteX124" fmla="*/ 1307592 w 2164841"/>
              <a:gd name="connsiteY124" fmla="*/ 3577590 h 4098798"/>
              <a:gd name="connsiteX125" fmla="*/ 1287018 w 2164841"/>
              <a:gd name="connsiteY125" fmla="*/ 3504438 h 4098798"/>
              <a:gd name="connsiteX126" fmla="*/ 1264158 w 2164841"/>
              <a:gd name="connsiteY126" fmla="*/ 3449574 h 4098798"/>
              <a:gd name="connsiteX127" fmla="*/ 1218438 w 2164841"/>
              <a:gd name="connsiteY127" fmla="*/ 3307842 h 4098798"/>
              <a:gd name="connsiteX128" fmla="*/ 1195578 w 2164841"/>
              <a:gd name="connsiteY128" fmla="*/ 3191256 h 4098798"/>
              <a:gd name="connsiteX129" fmla="*/ 1193292 w 2164841"/>
              <a:gd name="connsiteY129" fmla="*/ 3097530 h 4098798"/>
              <a:gd name="connsiteX130" fmla="*/ 1204722 w 2164841"/>
              <a:gd name="connsiteY130" fmla="*/ 2971800 h 4098798"/>
              <a:gd name="connsiteX131" fmla="*/ 1204722 w 2164841"/>
              <a:gd name="connsiteY131" fmla="*/ 2905506 h 4098798"/>
              <a:gd name="connsiteX132" fmla="*/ 1193292 w 2164841"/>
              <a:gd name="connsiteY132" fmla="*/ 2836926 h 4098798"/>
              <a:gd name="connsiteX133" fmla="*/ 1186434 w 2164841"/>
              <a:gd name="connsiteY133" fmla="*/ 2818638 h 4098798"/>
              <a:gd name="connsiteX134" fmla="*/ 1163574 w 2164841"/>
              <a:gd name="connsiteY134" fmla="*/ 2750058 h 4098798"/>
              <a:gd name="connsiteX135" fmla="*/ 1053846 w 2164841"/>
              <a:gd name="connsiteY135" fmla="*/ 2914650 h 4098798"/>
              <a:gd name="connsiteX136" fmla="*/ 957834 w 2164841"/>
              <a:gd name="connsiteY136" fmla="*/ 2914650 h 4098798"/>
              <a:gd name="connsiteX137" fmla="*/ 937260 w 2164841"/>
              <a:gd name="connsiteY137" fmla="*/ 2921508 h 4098798"/>
              <a:gd name="connsiteX138" fmla="*/ 873252 w 2164841"/>
              <a:gd name="connsiteY138" fmla="*/ 2921508 h 4098798"/>
              <a:gd name="connsiteX139" fmla="*/ 777240 w 2164841"/>
              <a:gd name="connsiteY139" fmla="*/ 2928366 h 4098798"/>
              <a:gd name="connsiteX140" fmla="*/ 715518 w 2164841"/>
              <a:gd name="connsiteY140" fmla="*/ 2935224 h 4098798"/>
              <a:gd name="connsiteX141" fmla="*/ 701802 w 2164841"/>
              <a:gd name="connsiteY141" fmla="*/ 2939796 h 4098798"/>
              <a:gd name="connsiteX142" fmla="*/ 628650 w 2164841"/>
              <a:gd name="connsiteY142" fmla="*/ 2944368 h 4098798"/>
              <a:gd name="connsiteX143" fmla="*/ 475488 w 2164841"/>
              <a:gd name="connsiteY143" fmla="*/ 2944368 h 4098798"/>
              <a:gd name="connsiteX144" fmla="*/ 377190 w 2164841"/>
              <a:gd name="connsiteY144" fmla="*/ 2962656 h 4098798"/>
              <a:gd name="connsiteX145" fmla="*/ 352044 w 2164841"/>
              <a:gd name="connsiteY145" fmla="*/ 2990088 h 4098798"/>
              <a:gd name="connsiteX146" fmla="*/ 326898 w 2164841"/>
              <a:gd name="connsiteY146" fmla="*/ 3019806 h 4098798"/>
              <a:gd name="connsiteX147" fmla="*/ 338328 w 2164841"/>
              <a:gd name="connsiteY147" fmla="*/ 3044952 h 4098798"/>
              <a:gd name="connsiteX148" fmla="*/ 324612 w 2164841"/>
              <a:gd name="connsiteY148" fmla="*/ 3065526 h 4098798"/>
              <a:gd name="connsiteX149" fmla="*/ 320040 w 2164841"/>
              <a:gd name="connsiteY149" fmla="*/ 3099816 h 4098798"/>
              <a:gd name="connsiteX150" fmla="*/ 310896 w 2164841"/>
              <a:gd name="connsiteY150" fmla="*/ 3060954 h 4098798"/>
              <a:gd name="connsiteX151" fmla="*/ 304038 w 2164841"/>
              <a:gd name="connsiteY151" fmla="*/ 3033522 h 4098798"/>
              <a:gd name="connsiteX152" fmla="*/ 299466 w 2164841"/>
              <a:gd name="connsiteY152" fmla="*/ 3031236 h 4098798"/>
              <a:gd name="connsiteX153" fmla="*/ 290322 w 2164841"/>
              <a:gd name="connsiteY153" fmla="*/ 3038094 h 4098798"/>
              <a:gd name="connsiteX154" fmla="*/ 294894 w 2164841"/>
              <a:gd name="connsiteY154" fmla="*/ 3044952 h 4098798"/>
              <a:gd name="connsiteX155" fmla="*/ 278892 w 2164841"/>
              <a:gd name="connsiteY155" fmla="*/ 3079242 h 4098798"/>
              <a:gd name="connsiteX156" fmla="*/ 285750 w 2164841"/>
              <a:gd name="connsiteY156" fmla="*/ 3097530 h 4098798"/>
              <a:gd name="connsiteX157" fmla="*/ 278892 w 2164841"/>
              <a:gd name="connsiteY157" fmla="*/ 3124962 h 4098798"/>
              <a:gd name="connsiteX158" fmla="*/ 283464 w 2164841"/>
              <a:gd name="connsiteY158" fmla="*/ 3140964 h 4098798"/>
              <a:gd name="connsiteX159" fmla="*/ 301752 w 2164841"/>
              <a:gd name="connsiteY159" fmla="*/ 3234690 h 4098798"/>
              <a:gd name="connsiteX160" fmla="*/ 294894 w 2164841"/>
              <a:gd name="connsiteY160" fmla="*/ 3312414 h 4098798"/>
              <a:gd name="connsiteX161" fmla="*/ 283464 w 2164841"/>
              <a:gd name="connsiteY161" fmla="*/ 3339846 h 4098798"/>
              <a:gd name="connsiteX162" fmla="*/ 226314 w 2164841"/>
              <a:gd name="connsiteY162" fmla="*/ 3360420 h 4098798"/>
              <a:gd name="connsiteX163" fmla="*/ 144018 w 2164841"/>
              <a:gd name="connsiteY163" fmla="*/ 3284982 h 4098798"/>
              <a:gd name="connsiteX164" fmla="*/ 105156 w 2164841"/>
              <a:gd name="connsiteY164" fmla="*/ 3168396 h 4098798"/>
              <a:gd name="connsiteX165" fmla="*/ 105156 w 2164841"/>
              <a:gd name="connsiteY165" fmla="*/ 3118104 h 4098798"/>
              <a:gd name="connsiteX166" fmla="*/ 98298 w 2164841"/>
              <a:gd name="connsiteY166" fmla="*/ 3086100 h 4098798"/>
              <a:gd name="connsiteX167" fmla="*/ 70866 w 2164841"/>
              <a:gd name="connsiteY167" fmla="*/ 3015234 h 4098798"/>
              <a:gd name="connsiteX168" fmla="*/ 41148 w 2164841"/>
              <a:gd name="connsiteY168" fmla="*/ 2978658 h 4098798"/>
              <a:gd name="connsiteX169" fmla="*/ 11430 w 2164841"/>
              <a:gd name="connsiteY169" fmla="*/ 2923794 h 4098798"/>
              <a:gd name="connsiteX170" fmla="*/ 0 w 2164841"/>
              <a:gd name="connsiteY170" fmla="*/ 2871216 h 4098798"/>
              <a:gd name="connsiteX171" fmla="*/ 9144 w 2164841"/>
              <a:gd name="connsiteY171" fmla="*/ 2834640 h 4098798"/>
              <a:gd name="connsiteX172" fmla="*/ 20574 w 2164841"/>
              <a:gd name="connsiteY172" fmla="*/ 2827782 h 4098798"/>
              <a:gd name="connsiteX173" fmla="*/ 41148 w 2164841"/>
              <a:gd name="connsiteY173" fmla="*/ 2804922 h 4098798"/>
              <a:gd name="connsiteX174" fmla="*/ 57150 w 2164841"/>
              <a:gd name="connsiteY174" fmla="*/ 2800350 h 4098798"/>
              <a:gd name="connsiteX175" fmla="*/ 73152 w 2164841"/>
              <a:gd name="connsiteY175" fmla="*/ 2809494 h 4098798"/>
              <a:gd name="connsiteX176" fmla="*/ 80010 w 2164841"/>
              <a:gd name="connsiteY176" fmla="*/ 2800350 h 4098798"/>
              <a:gd name="connsiteX177" fmla="*/ 171450 w 2164841"/>
              <a:gd name="connsiteY177" fmla="*/ 2786634 h 4098798"/>
              <a:gd name="connsiteX178" fmla="*/ 212598 w 2164841"/>
              <a:gd name="connsiteY178" fmla="*/ 2804922 h 4098798"/>
              <a:gd name="connsiteX179" fmla="*/ 240030 w 2164841"/>
              <a:gd name="connsiteY179" fmla="*/ 2802636 h 4098798"/>
              <a:gd name="connsiteX180" fmla="*/ 523494 w 2164841"/>
              <a:gd name="connsiteY180" fmla="*/ 2736342 h 4098798"/>
              <a:gd name="connsiteX181" fmla="*/ 614934 w 2164841"/>
              <a:gd name="connsiteY181" fmla="*/ 2692908 h 4098798"/>
              <a:gd name="connsiteX182" fmla="*/ 733806 w 2164841"/>
              <a:gd name="connsiteY182" fmla="*/ 2672334 h 4098798"/>
              <a:gd name="connsiteX183" fmla="*/ 848106 w 2164841"/>
              <a:gd name="connsiteY183" fmla="*/ 2683764 h 4098798"/>
              <a:gd name="connsiteX184" fmla="*/ 873252 w 2164841"/>
              <a:gd name="connsiteY184" fmla="*/ 2622042 h 4098798"/>
              <a:gd name="connsiteX185" fmla="*/ 875538 w 2164841"/>
              <a:gd name="connsiteY185" fmla="*/ 2608326 h 4098798"/>
              <a:gd name="connsiteX186" fmla="*/ 880110 w 2164841"/>
              <a:gd name="connsiteY186" fmla="*/ 2578608 h 4098798"/>
              <a:gd name="connsiteX187" fmla="*/ 882396 w 2164841"/>
              <a:gd name="connsiteY187" fmla="*/ 2553462 h 4098798"/>
              <a:gd name="connsiteX188" fmla="*/ 877824 w 2164841"/>
              <a:gd name="connsiteY188" fmla="*/ 2510028 h 4098798"/>
              <a:gd name="connsiteX189" fmla="*/ 816102 w 2164841"/>
              <a:gd name="connsiteY189" fmla="*/ 2482596 h 4098798"/>
              <a:gd name="connsiteX190" fmla="*/ 816102 w 2164841"/>
              <a:gd name="connsiteY190" fmla="*/ 2468880 h 4098798"/>
              <a:gd name="connsiteX191" fmla="*/ 822960 w 2164841"/>
              <a:gd name="connsiteY191" fmla="*/ 2441448 h 4098798"/>
              <a:gd name="connsiteX192" fmla="*/ 822960 w 2164841"/>
              <a:gd name="connsiteY192" fmla="*/ 2395728 h 4098798"/>
              <a:gd name="connsiteX193" fmla="*/ 834390 w 2164841"/>
              <a:gd name="connsiteY193" fmla="*/ 2318004 h 4098798"/>
              <a:gd name="connsiteX194" fmla="*/ 816102 w 2164841"/>
              <a:gd name="connsiteY194" fmla="*/ 2272284 h 4098798"/>
              <a:gd name="connsiteX195" fmla="*/ 749808 w 2164841"/>
              <a:gd name="connsiteY195" fmla="*/ 2167128 h 4098798"/>
              <a:gd name="connsiteX196" fmla="*/ 736092 w 2164841"/>
              <a:gd name="connsiteY196" fmla="*/ 2135124 h 4098798"/>
              <a:gd name="connsiteX197" fmla="*/ 708660 w 2164841"/>
              <a:gd name="connsiteY197" fmla="*/ 2048256 h 4098798"/>
              <a:gd name="connsiteX198" fmla="*/ 701802 w 2164841"/>
              <a:gd name="connsiteY198" fmla="*/ 2034540 h 4098798"/>
              <a:gd name="connsiteX199" fmla="*/ 694944 w 2164841"/>
              <a:gd name="connsiteY199" fmla="*/ 1991106 h 4098798"/>
              <a:gd name="connsiteX200" fmla="*/ 697230 w 2164841"/>
              <a:gd name="connsiteY200" fmla="*/ 1968246 h 4098798"/>
              <a:gd name="connsiteX201" fmla="*/ 692658 w 2164841"/>
              <a:gd name="connsiteY201" fmla="*/ 1927098 h 4098798"/>
              <a:gd name="connsiteX202" fmla="*/ 701802 w 2164841"/>
              <a:gd name="connsiteY202" fmla="*/ 1856232 h 4098798"/>
              <a:gd name="connsiteX203" fmla="*/ 701802 w 2164841"/>
              <a:gd name="connsiteY203" fmla="*/ 1796796 h 4098798"/>
              <a:gd name="connsiteX204" fmla="*/ 733806 w 2164841"/>
              <a:gd name="connsiteY204" fmla="*/ 1618488 h 4098798"/>
              <a:gd name="connsiteX205" fmla="*/ 749808 w 2164841"/>
              <a:gd name="connsiteY205" fmla="*/ 1552194 h 4098798"/>
              <a:gd name="connsiteX206" fmla="*/ 765810 w 2164841"/>
              <a:gd name="connsiteY206" fmla="*/ 1520190 h 4098798"/>
              <a:gd name="connsiteX207" fmla="*/ 752094 w 2164841"/>
              <a:gd name="connsiteY207" fmla="*/ 1499616 h 4098798"/>
              <a:gd name="connsiteX208" fmla="*/ 740664 w 2164841"/>
              <a:gd name="connsiteY208" fmla="*/ 1396746 h 4098798"/>
              <a:gd name="connsiteX209" fmla="*/ 742950 w 2164841"/>
              <a:gd name="connsiteY209" fmla="*/ 1362456 h 4098798"/>
              <a:gd name="connsiteX210" fmla="*/ 715518 w 2164841"/>
              <a:gd name="connsiteY210" fmla="*/ 1211580 h 4098798"/>
              <a:gd name="connsiteX211" fmla="*/ 688086 w 2164841"/>
              <a:gd name="connsiteY211" fmla="*/ 1051560 h 4098798"/>
              <a:gd name="connsiteX212" fmla="*/ 676656 w 2164841"/>
              <a:gd name="connsiteY212" fmla="*/ 1042416 h 4098798"/>
              <a:gd name="connsiteX213" fmla="*/ 669798 w 2164841"/>
              <a:gd name="connsiteY213" fmla="*/ 1014984 h 4098798"/>
              <a:gd name="connsiteX214" fmla="*/ 665226 w 2164841"/>
              <a:gd name="connsiteY214" fmla="*/ 1008126 h 4098798"/>
              <a:gd name="connsiteX215" fmla="*/ 669798 w 2164841"/>
              <a:gd name="connsiteY215" fmla="*/ 989838 h 4098798"/>
              <a:gd name="connsiteX216" fmla="*/ 667512 w 2164841"/>
              <a:gd name="connsiteY216" fmla="*/ 982980 h 4098798"/>
              <a:gd name="connsiteX217" fmla="*/ 633222 w 2164841"/>
              <a:gd name="connsiteY217" fmla="*/ 982980 h 4098798"/>
              <a:gd name="connsiteX218" fmla="*/ 550926 w 2164841"/>
              <a:gd name="connsiteY218" fmla="*/ 1005840 h 4098798"/>
              <a:gd name="connsiteX219" fmla="*/ 534924 w 2164841"/>
              <a:gd name="connsiteY219" fmla="*/ 1010412 h 4098798"/>
              <a:gd name="connsiteX220" fmla="*/ 477774 w 2164841"/>
              <a:gd name="connsiteY220" fmla="*/ 1040130 h 4098798"/>
              <a:gd name="connsiteX221" fmla="*/ 397764 w 2164841"/>
              <a:gd name="connsiteY221" fmla="*/ 1051560 h 4098798"/>
              <a:gd name="connsiteX222" fmla="*/ 388620 w 2164841"/>
              <a:gd name="connsiteY222" fmla="*/ 1074420 h 4098798"/>
              <a:gd name="connsiteX223" fmla="*/ 384048 w 2164841"/>
              <a:gd name="connsiteY223" fmla="*/ 1117854 h 4098798"/>
              <a:gd name="connsiteX224" fmla="*/ 386334 w 2164841"/>
              <a:gd name="connsiteY224" fmla="*/ 1243584 h 4098798"/>
              <a:gd name="connsiteX225" fmla="*/ 370332 w 2164841"/>
              <a:gd name="connsiteY225" fmla="*/ 1341882 h 4098798"/>
              <a:gd name="connsiteX226" fmla="*/ 372618 w 2164841"/>
              <a:gd name="connsiteY226" fmla="*/ 1460754 h 4098798"/>
              <a:gd name="connsiteX227" fmla="*/ 393192 w 2164841"/>
              <a:gd name="connsiteY227" fmla="*/ 1556766 h 4098798"/>
              <a:gd name="connsiteX228" fmla="*/ 411480 w 2164841"/>
              <a:gd name="connsiteY228" fmla="*/ 1591056 h 4098798"/>
              <a:gd name="connsiteX229" fmla="*/ 436626 w 2164841"/>
              <a:gd name="connsiteY229" fmla="*/ 1613916 h 4098798"/>
              <a:gd name="connsiteX230" fmla="*/ 482346 w 2164841"/>
              <a:gd name="connsiteY230" fmla="*/ 1677924 h 4098798"/>
              <a:gd name="connsiteX231" fmla="*/ 486918 w 2164841"/>
              <a:gd name="connsiteY231" fmla="*/ 1725930 h 4098798"/>
              <a:gd name="connsiteX232" fmla="*/ 516636 w 2164841"/>
              <a:gd name="connsiteY232" fmla="*/ 1812798 h 4098798"/>
              <a:gd name="connsiteX233" fmla="*/ 498348 w 2164841"/>
              <a:gd name="connsiteY233" fmla="*/ 1833372 h 4098798"/>
              <a:gd name="connsiteX234" fmla="*/ 475488 w 2164841"/>
              <a:gd name="connsiteY234" fmla="*/ 1826514 h 4098798"/>
              <a:gd name="connsiteX235" fmla="*/ 473202 w 2164841"/>
              <a:gd name="connsiteY235" fmla="*/ 1837944 h 4098798"/>
              <a:gd name="connsiteX236" fmla="*/ 422910 w 2164841"/>
              <a:gd name="connsiteY236" fmla="*/ 1863090 h 4098798"/>
              <a:gd name="connsiteX237" fmla="*/ 365760 w 2164841"/>
              <a:gd name="connsiteY237" fmla="*/ 1853946 h 4098798"/>
              <a:gd name="connsiteX238" fmla="*/ 253746 w 2164841"/>
              <a:gd name="connsiteY238" fmla="*/ 1762506 h 4098798"/>
              <a:gd name="connsiteX239" fmla="*/ 256032 w 2164841"/>
              <a:gd name="connsiteY239" fmla="*/ 1677924 h 4098798"/>
              <a:gd name="connsiteX240" fmla="*/ 262890 w 2164841"/>
              <a:gd name="connsiteY240" fmla="*/ 1655064 h 4098798"/>
              <a:gd name="connsiteX241" fmla="*/ 265176 w 2164841"/>
              <a:gd name="connsiteY241" fmla="*/ 1600200 h 4098798"/>
              <a:gd name="connsiteX242" fmla="*/ 253746 w 2164841"/>
              <a:gd name="connsiteY242" fmla="*/ 1559052 h 4098798"/>
              <a:gd name="connsiteX243" fmla="*/ 194310 w 2164841"/>
              <a:gd name="connsiteY243" fmla="*/ 1209294 h 4098798"/>
              <a:gd name="connsiteX244" fmla="*/ 189738 w 2164841"/>
              <a:gd name="connsiteY244" fmla="*/ 1078992 h 4098798"/>
              <a:gd name="connsiteX245" fmla="*/ 196596 w 2164841"/>
              <a:gd name="connsiteY245" fmla="*/ 1026414 h 4098798"/>
              <a:gd name="connsiteX246" fmla="*/ 203454 w 2164841"/>
              <a:gd name="connsiteY246" fmla="*/ 992124 h 4098798"/>
              <a:gd name="connsiteX247" fmla="*/ 288036 w 2164841"/>
              <a:gd name="connsiteY247" fmla="*/ 902970 h 4098798"/>
              <a:gd name="connsiteX248" fmla="*/ 306324 w 2164841"/>
              <a:gd name="connsiteY248" fmla="*/ 868680 h 4098798"/>
              <a:gd name="connsiteX249" fmla="*/ 368046 w 2164841"/>
              <a:gd name="connsiteY249" fmla="*/ 829818 h 4098798"/>
              <a:gd name="connsiteX250" fmla="*/ 493776 w 2164841"/>
              <a:gd name="connsiteY250" fmla="*/ 738378 h 4098798"/>
              <a:gd name="connsiteX251" fmla="*/ 665226 w 2164841"/>
              <a:gd name="connsiteY251" fmla="*/ 658368 h 4098798"/>
              <a:gd name="connsiteX252" fmla="*/ 731520 w 2164841"/>
              <a:gd name="connsiteY252" fmla="*/ 621792 h 4098798"/>
              <a:gd name="connsiteX253" fmla="*/ 786384 w 2164841"/>
              <a:gd name="connsiteY253" fmla="*/ 605790 h 4098798"/>
              <a:gd name="connsiteX254" fmla="*/ 852678 w 2164841"/>
              <a:gd name="connsiteY254" fmla="*/ 585216 h 4098798"/>
              <a:gd name="connsiteX255" fmla="*/ 898398 w 2164841"/>
              <a:gd name="connsiteY255" fmla="*/ 564642 h 4098798"/>
              <a:gd name="connsiteX256" fmla="*/ 980694 w 2164841"/>
              <a:gd name="connsiteY256" fmla="*/ 546354 h 4098798"/>
              <a:gd name="connsiteX257" fmla="*/ 994410 w 2164841"/>
              <a:gd name="connsiteY257" fmla="*/ 514350 h 4098798"/>
              <a:gd name="connsiteX258" fmla="*/ 994410 w 2164841"/>
              <a:gd name="connsiteY258" fmla="*/ 427482 h 4098798"/>
              <a:gd name="connsiteX259" fmla="*/ 982980 w 2164841"/>
              <a:gd name="connsiteY259" fmla="*/ 388620 h 4098798"/>
              <a:gd name="connsiteX260" fmla="*/ 976122 w 2164841"/>
              <a:gd name="connsiteY260" fmla="*/ 372618 h 4098798"/>
              <a:gd name="connsiteX261" fmla="*/ 976122 w 2164841"/>
              <a:gd name="connsiteY261" fmla="*/ 240030 h 4098798"/>
              <a:gd name="connsiteX262" fmla="*/ 985266 w 2164841"/>
              <a:gd name="connsiteY262" fmla="*/ 212598 h 4098798"/>
              <a:gd name="connsiteX263" fmla="*/ 987552 w 2164841"/>
              <a:gd name="connsiteY263" fmla="*/ 155448 h 4098798"/>
              <a:gd name="connsiteX264" fmla="*/ 978408 w 2164841"/>
              <a:gd name="connsiteY264" fmla="*/ 132588 h 4098798"/>
              <a:gd name="connsiteX265" fmla="*/ 992124 w 2164841"/>
              <a:gd name="connsiteY265" fmla="*/ 109728 h 4098798"/>
              <a:gd name="connsiteX266" fmla="*/ 1042416 w 2164841"/>
              <a:gd name="connsiteY266" fmla="*/ 38862 h 4098798"/>
              <a:gd name="connsiteX267" fmla="*/ 1065276 w 2164841"/>
              <a:gd name="connsiteY267" fmla="*/ 25146 h 4098798"/>
              <a:gd name="connsiteX268" fmla="*/ 1069848 w 2164841"/>
              <a:gd name="connsiteY268" fmla="*/ 16002 h 4098798"/>
              <a:gd name="connsiteX269" fmla="*/ 1097280 w 2164841"/>
              <a:gd name="connsiteY269" fmla="*/ 9144 h 4098798"/>
              <a:gd name="connsiteX270" fmla="*/ 1097280 w 2164841"/>
              <a:gd name="connsiteY270" fmla="*/ 0 h 4098798"/>
              <a:gd name="connsiteX271" fmla="*/ 1191006 w 2164841"/>
              <a:gd name="connsiteY271" fmla="*/ 0 h 4098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2164841" h="4098798">
                <a:moveTo>
                  <a:pt x="1629918" y="3698748"/>
                </a:moveTo>
                <a:cubicBezTo>
                  <a:pt x="1629918" y="3705606"/>
                  <a:pt x="1623060" y="3717036"/>
                  <a:pt x="1616202" y="3717036"/>
                </a:cubicBezTo>
                <a:cubicBezTo>
                  <a:pt x="1611630" y="3717036"/>
                  <a:pt x="1604772" y="3714750"/>
                  <a:pt x="1600200" y="3714750"/>
                </a:cubicBezTo>
                <a:lnTo>
                  <a:pt x="1600200" y="3707892"/>
                </a:lnTo>
                <a:cubicBezTo>
                  <a:pt x="1602486" y="3701034"/>
                  <a:pt x="1620774" y="3694176"/>
                  <a:pt x="1627632" y="3691890"/>
                </a:cubicBezTo>
                <a:cubicBezTo>
                  <a:pt x="1629918" y="3694176"/>
                  <a:pt x="1629918" y="3694176"/>
                  <a:pt x="1629918" y="3698748"/>
                </a:cubicBezTo>
                <a:close/>
                <a:moveTo>
                  <a:pt x="429768" y="1751076"/>
                </a:moveTo>
                <a:lnTo>
                  <a:pt x="429768" y="1744218"/>
                </a:lnTo>
                <a:cubicBezTo>
                  <a:pt x="429768" y="1746504"/>
                  <a:pt x="432054" y="1748790"/>
                  <a:pt x="429768" y="1751076"/>
                </a:cubicBezTo>
                <a:close/>
                <a:moveTo>
                  <a:pt x="1191006" y="0"/>
                </a:moveTo>
                <a:cubicBezTo>
                  <a:pt x="1197864" y="0"/>
                  <a:pt x="1200150" y="6858"/>
                  <a:pt x="1207008" y="6858"/>
                </a:cubicBezTo>
                <a:cubicBezTo>
                  <a:pt x="1218438" y="11430"/>
                  <a:pt x="1236726" y="6858"/>
                  <a:pt x="1252728" y="11430"/>
                </a:cubicBezTo>
                <a:cubicBezTo>
                  <a:pt x="1259586" y="13716"/>
                  <a:pt x="1266444" y="22860"/>
                  <a:pt x="1277874" y="25146"/>
                </a:cubicBezTo>
                <a:cubicBezTo>
                  <a:pt x="1296162" y="32004"/>
                  <a:pt x="1321308" y="27432"/>
                  <a:pt x="1344168" y="38862"/>
                </a:cubicBezTo>
                <a:cubicBezTo>
                  <a:pt x="1369314" y="50292"/>
                  <a:pt x="1392174" y="75438"/>
                  <a:pt x="1410462" y="98298"/>
                </a:cubicBezTo>
                <a:cubicBezTo>
                  <a:pt x="1419606" y="107442"/>
                  <a:pt x="1426464" y="134874"/>
                  <a:pt x="1426464" y="139446"/>
                </a:cubicBezTo>
                <a:cubicBezTo>
                  <a:pt x="1426464" y="146304"/>
                  <a:pt x="1419606" y="162306"/>
                  <a:pt x="1419606" y="173736"/>
                </a:cubicBezTo>
                <a:cubicBezTo>
                  <a:pt x="1419606" y="182880"/>
                  <a:pt x="1421892" y="194310"/>
                  <a:pt x="1419606" y="205740"/>
                </a:cubicBezTo>
                <a:cubicBezTo>
                  <a:pt x="1417320" y="212598"/>
                  <a:pt x="1410462" y="217170"/>
                  <a:pt x="1410462" y="226314"/>
                </a:cubicBezTo>
                <a:cubicBezTo>
                  <a:pt x="1408176" y="237744"/>
                  <a:pt x="1408176" y="260604"/>
                  <a:pt x="1408176" y="267462"/>
                </a:cubicBezTo>
                <a:cubicBezTo>
                  <a:pt x="1408176" y="272034"/>
                  <a:pt x="1417320" y="290322"/>
                  <a:pt x="1417320" y="294894"/>
                </a:cubicBezTo>
                <a:cubicBezTo>
                  <a:pt x="1417320" y="315468"/>
                  <a:pt x="1394460" y="322326"/>
                  <a:pt x="1389888" y="342900"/>
                </a:cubicBezTo>
                <a:cubicBezTo>
                  <a:pt x="1383030" y="365760"/>
                  <a:pt x="1392174" y="395478"/>
                  <a:pt x="1385316" y="420624"/>
                </a:cubicBezTo>
                <a:cubicBezTo>
                  <a:pt x="1383030" y="432054"/>
                  <a:pt x="1367028" y="452628"/>
                  <a:pt x="1367028" y="459486"/>
                </a:cubicBezTo>
                <a:cubicBezTo>
                  <a:pt x="1367028" y="464058"/>
                  <a:pt x="1371600" y="470916"/>
                  <a:pt x="1371600" y="475488"/>
                </a:cubicBezTo>
                <a:cubicBezTo>
                  <a:pt x="1371600" y="489204"/>
                  <a:pt x="1357884" y="498348"/>
                  <a:pt x="1351026" y="512064"/>
                </a:cubicBezTo>
                <a:cubicBezTo>
                  <a:pt x="1346454" y="516636"/>
                  <a:pt x="1344168" y="525780"/>
                  <a:pt x="1339596" y="537210"/>
                </a:cubicBezTo>
                <a:cubicBezTo>
                  <a:pt x="1332738" y="553212"/>
                  <a:pt x="1328166" y="585216"/>
                  <a:pt x="1328166" y="589788"/>
                </a:cubicBezTo>
                <a:cubicBezTo>
                  <a:pt x="1328166" y="596646"/>
                  <a:pt x="1376172" y="617220"/>
                  <a:pt x="1394460" y="624078"/>
                </a:cubicBezTo>
                <a:cubicBezTo>
                  <a:pt x="1412748" y="628650"/>
                  <a:pt x="1428750" y="644652"/>
                  <a:pt x="1449324" y="653796"/>
                </a:cubicBezTo>
                <a:cubicBezTo>
                  <a:pt x="1481328" y="669798"/>
                  <a:pt x="1517904" y="676656"/>
                  <a:pt x="1549908" y="701802"/>
                </a:cubicBezTo>
                <a:cubicBezTo>
                  <a:pt x="1554480" y="704088"/>
                  <a:pt x="1554480" y="710946"/>
                  <a:pt x="1561338" y="713232"/>
                </a:cubicBezTo>
                <a:cubicBezTo>
                  <a:pt x="1595628" y="733806"/>
                  <a:pt x="1636776" y="752094"/>
                  <a:pt x="1675638" y="774954"/>
                </a:cubicBezTo>
                <a:cubicBezTo>
                  <a:pt x="1698498" y="788670"/>
                  <a:pt x="1721358" y="804672"/>
                  <a:pt x="1741932" y="820674"/>
                </a:cubicBezTo>
                <a:cubicBezTo>
                  <a:pt x="1757934" y="834390"/>
                  <a:pt x="1767078" y="854964"/>
                  <a:pt x="1787652" y="866394"/>
                </a:cubicBezTo>
                <a:cubicBezTo>
                  <a:pt x="1801368" y="875538"/>
                  <a:pt x="1821942" y="873252"/>
                  <a:pt x="1837944" y="877824"/>
                </a:cubicBezTo>
                <a:cubicBezTo>
                  <a:pt x="1856232" y="882396"/>
                  <a:pt x="1890522" y="900684"/>
                  <a:pt x="1897380" y="900684"/>
                </a:cubicBezTo>
                <a:lnTo>
                  <a:pt x="1906524" y="900684"/>
                </a:lnTo>
                <a:lnTo>
                  <a:pt x="1911096" y="896112"/>
                </a:lnTo>
                <a:cubicBezTo>
                  <a:pt x="1908810" y="886968"/>
                  <a:pt x="1908810" y="873252"/>
                  <a:pt x="1906524" y="864108"/>
                </a:cubicBezTo>
                <a:cubicBezTo>
                  <a:pt x="1901952" y="843534"/>
                  <a:pt x="1897380" y="822960"/>
                  <a:pt x="1885950" y="806958"/>
                </a:cubicBezTo>
                <a:cubicBezTo>
                  <a:pt x="1865376" y="774954"/>
                  <a:pt x="1863090" y="738378"/>
                  <a:pt x="1828800" y="720090"/>
                </a:cubicBezTo>
                <a:cubicBezTo>
                  <a:pt x="1810512" y="710946"/>
                  <a:pt x="1785366" y="713232"/>
                  <a:pt x="1767078" y="706374"/>
                </a:cubicBezTo>
                <a:cubicBezTo>
                  <a:pt x="1741932" y="697230"/>
                  <a:pt x="1719072" y="688086"/>
                  <a:pt x="1698498" y="674370"/>
                </a:cubicBezTo>
                <a:cubicBezTo>
                  <a:pt x="1689354" y="669798"/>
                  <a:pt x="1684782" y="653796"/>
                  <a:pt x="1673352" y="646938"/>
                </a:cubicBezTo>
                <a:cubicBezTo>
                  <a:pt x="1664208" y="642366"/>
                  <a:pt x="1611630" y="637794"/>
                  <a:pt x="1611630" y="608076"/>
                </a:cubicBezTo>
                <a:cubicBezTo>
                  <a:pt x="1611630" y="582930"/>
                  <a:pt x="1627632" y="589788"/>
                  <a:pt x="1639062" y="569214"/>
                </a:cubicBezTo>
                <a:cubicBezTo>
                  <a:pt x="1645920" y="555498"/>
                  <a:pt x="1648206" y="539496"/>
                  <a:pt x="1650492" y="523494"/>
                </a:cubicBezTo>
                <a:cubicBezTo>
                  <a:pt x="1652778" y="514350"/>
                  <a:pt x="1655064" y="498348"/>
                  <a:pt x="1664208" y="491490"/>
                </a:cubicBezTo>
                <a:cubicBezTo>
                  <a:pt x="1677924" y="475488"/>
                  <a:pt x="1707642" y="482346"/>
                  <a:pt x="1730502" y="475488"/>
                </a:cubicBezTo>
                <a:cubicBezTo>
                  <a:pt x="1737360" y="473202"/>
                  <a:pt x="1748790" y="468630"/>
                  <a:pt x="1755648" y="468630"/>
                </a:cubicBezTo>
                <a:cubicBezTo>
                  <a:pt x="1760220" y="468630"/>
                  <a:pt x="1769364" y="477774"/>
                  <a:pt x="1776222" y="477774"/>
                </a:cubicBezTo>
                <a:cubicBezTo>
                  <a:pt x="1780794" y="477774"/>
                  <a:pt x="1792224" y="470916"/>
                  <a:pt x="1799082" y="470916"/>
                </a:cubicBezTo>
                <a:cubicBezTo>
                  <a:pt x="1812798" y="470916"/>
                  <a:pt x="1821942" y="489204"/>
                  <a:pt x="1840230" y="500634"/>
                </a:cubicBezTo>
                <a:cubicBezTo>
                  <a:pt x="1853946" y="509778"/>
                  <a:pt x="1876806" y="523494"/>
                  <a:pt x="1888236" y="539496"/>
                </a:cubicBezTo>
                <a:cubicBezTo>
                  <a:pt x="1899666" y="550926"/>
                  <a:pt x="1904238" y="566928"/>
                  <a:pt x="1911096" y="580644"/>
                </a:cubicBezTo>
                <a:cubicBezTo>
                  <a:pt x="1936242" y="621792"/>
                  <a:pt x="1965960" y="667512"/>
                  <a:pt x="1993392" y="710946"/>
                </a:cubicBezTo>
                <a:cubicBezTo>
                  <a:pt x="2009394" y="733806"/>
                  <a:pt x="2039112" y="765810"/>
                  <a:pt x="2064258" y="802386"/>
                </a:cubicBezTo>
                <a:cubicBezTo>
                  <a:pt x="2080260" y="822960"/>
                  <a:pt x="2096262" y="848106"/>
                  <a:pt x="2105406" y="873252"/>
                </a:cubicBezTo>
                <a:cubicBezTo>
                  <a:pt x="2109978" y="880110"/>
                  <a:pt x="2114550" y="891540"/>
                  <a:pt x="2116836" y="902970"/>
                </a:cubicBezTo>
                <a:cubicBezTo>
                  <a:pt x="2123694" y="928116"/>
                  <a:pt x="2132838" y="955548"/>
                  <a:pt x="2144268" y="985266"/>
                </a:cubicBezTo>
                <a:cubicBezTo>
                  <a:pt x="2151126" y="998982"/>
                  <a:pt x="2164842" y="1085850"/>
                  <a:pt x="2164842" y="1097280"/>
                </a:cubicBezTo>
                <a:cubicBezTo>
                  <a:pt x="2164842" y="1115568"/>
                  <a:pt x="2160270" y="1124712"/>
                  <a:pt x="2146554" y="1133856"/>
                </a:cubicBezTo>
                <a:cubicBezTo>
                  <a:pt x="2132838" y="1143000"/>
                  <a:pt x="2052828" y="1163574"/>
                  <a:pt x="2043684" y="1163574"/>
                </a:cubicBezTo>
                <a:cubicBezTo>
                  <a:pt x="2036826" y="1163574"/>
                  <a:pt x="1995678" y="1143000"/>
                  <a:pt x="1972818" y="1136142"/>
                </a:cubicBezTo>
                <a:cubicBezTo>
                  <a:pt x="1908810" y="1115568"/>
                  <a:pt x="1840230" y="1097280"/>
                  <a:pt x="1778508" y="1076706"/>
                </a:cubicBezTo>
                <a:cubicBezTo>
                  <a:pt x="1748790" y="1067562"/>
                  <a:pt x="1721358" y="1046988"/>
                  <a:pt x="1693926" y="1037844"/>
                </a:cubicBezTo>
                <a:cubicBezTo>
                  <a:pt x="1682496" y="1033272"/>
                  <a:pt x="1666494" y="1042416"/>
                  <a:pt x="1655064" y="1037844"/>
                </a:cubicBezTo>
                <a:cubicBezTo>
                  <a:pt x="1616202" y="1026414"/>
                  <a:pt x="1549908" y="987552"/>
                  <a:pt x="1543050" y="987552"/>
                </a:cubicBezTo>
                <a:cubicBezTo>
                  <a:pt x="1538478" y="987552"/>
                  <a:pt x="1513332" y="1001268"/>
                  <a:pt x="1513332" y="1003554"/>
                </a:cubicBezTo>
                <a:cubicBezTo>
                  <a:pt x="1508760" y="1008126"/>
                  <a:pt x="1511046" y="1017270"/>
                  <a:pt x="1506474" y="1024128"/>
                </a:cubicBezTo>
                <a:cubicBezTo>
                  <a:pt x="1492758" y="1051560"/>
                  <a:pt x="1469898" y="1078992"/>
                  <a:pt x="1460754" y="1108710"/>
                </a:cubicBezTo>
                <a:cubicBezTo>
                  <a:pt x="1447038" y="1140714"/>
                  <a:pt x="1442466" y="1179576"/>
                  <a:pt x="1428750" y="1216152"/>
                </a:cubicBezTo>
                <a:cubicBezTo>
                  <a:pt x="1417320" y="1243584"/>
                  <a:pt x="1392174" y="1271016"/>
                  <a:pt x="1376172" y="1303020"/>
                </a:cubicBezTo>
                <a:cubicBezTo>
                  <a:pt x="1369314" y="1312164"/>
                  <a:pt x="1371600" y="1328166"/>
                  <a:pt x="1369314" y="1339596"/>
                </a:cubicBezTo>
                <a:cubicBezTo>
                  <a:pt x="1364742" y="1369314"/>
                  <a:pt x="1362456" y="1401318"/>
                  <a:pt x="1355598" y="1431036"/>
                </a:cubicBezTo>
                <a:cubicBezTo>
                  <a:pt x="1346454" y="1472184"/>
                  <a:pt x="1335024" y="1488186"/>
                  <a:pt x="1335024" y="1522476"/>
                </a:cubicBezTo>
                <a:lnTo>
                  <a:pt x="1351026" y="1680210"/>
                </a:lnTo>
                <a:cubicBezTo>
                  <a:pt x="1351026" y="1691640"/>
                  <a:pt x="1344168" y="1707642"/>
                  <a:pt x="1344168" y="1714500"/>
                </a:cubicBezTo>
                <a:cubicBezTo>
                  <a:pt x="1344168" y="1719072"/>
                  <a:pt x="1353312" y="1760220"/>
                  <a:pt x="1353312" y="1764792"/>
                </a:cubicBezTo>
                <a:cubicBezTo>
                  <a:pt x="1353312" y="1771650"/>
                  <a:pt x="1332738" y="1876806"/>
                  <a:pt x="1332738" y="1881378"/>
                </a:cubicBezTo>
                <a:cubicBezTo>
                  <a:pt x="1332738" y="1888236"/>
                  <a:pt x="1337310" y="1892808"/>
                  <a:pt x="1337310" y="1897380"/>
                </a:cubicBezTo>
                <a:cubicBezTo>
                  <a:pt x="1337310" y="1940814"/>
                  <a:pt x="1309878" y="1984248"/>
                  <a:pt x="1309878" y="2009394"/>
                </a:cubicBezTo>
                <a:cubicBezTo>
                  <a:pt x="1309878" y="2013966"/>
                  <a:pt x="1309878" y="2029968"/>
                  <a:pt x="1314450" y="2039112"/>
                </a:cubicBezTo>
                <a:cubicBezTo>
                  <a:pt x="1316736" y="2043684"/>
                  <a:pt x="1323594" y="2048256"/>
                  <a:pt x="1323594" y="2055114"/>
                </a:cubicBezTo>
                <a:cubicBezTo>
                  <a:pt x="1323594" y="2075688"/>
                  <a:pt x="1305306" y="2103120"/>
                  <a:pt x="1296162" y="2128266"/>
                </a:cubicBezTo>
                <a:cubicBezTo>
                  <a:pt x="1291590" y="2135124"/>
                  <a:pt x="1293876" y="2148840"/>
                  <a:pt x="1291590" y="2160270"/>
                </a:cubicBezTo>
                <a:cubicBezTo>
                  <a:pt x="1291590" y="2164842"/>
                  <a:pt x="1287018" y="2169414"/>
                  <a:pt x="1287018" y="2176272"/>
                </a:cubicBezTo>
                <a:lnTo>
                  <a:pt x="1287018" y="2306574"/>
                </a:lnTo>
                <a:cubicBezTo>
                  <a:pt x="1293876" y="2322576"/>
                  <a:pt x="1300734" y="2338578"/>
                  <a:pt x="1305306" y="2352294"/>
                </a:cubicBezTo>
                <a:cubicBezTo>
                  <a:pt x="1307592" y="2354580"/>
                  <a:pt x="1303020" y="2361438"/>
                  <a:pt x="1305306" y="2366010"/>
                </a:cubicBezTo>
                <a:cubicBezTo>
                  <a:pt x="1307592" y="2372868"/>
                  <a:pt x="1314450" y="2377440"/>
                  <a:pt x="1319022" y="2386584"/>
                </a:cubicBezTo>
                <a:cubicBezTo>
                  <a:pt x="1332738" y="2402586"/>
                  <a:pt x="1339596" y="2423160"/>
                  <a:pt x="1348740" y="2441448"/>
                </a:cubicBezTo>
                <a:cubicBezTo>
                  <a:pt x="1373886" y="2487168"/>
                  <a:pt x="1389888" y="2530602"/>
                  <a:pt x="1403604" y="2578608"/>
                </a:cubicBezTo>
                <a:cubicBezTo>
                  <a:pt x="1410462" y="2599182"/>
                  <a:pt x="1410462" y="2626614"/>
                  <a:pt x="1417320" y="2651760"/>
                </a:cubicBezTo>
                <a:cubicBezTo>
                  <a:pt x="1421892" y="2670048"/>
                  <a:pt x="1449324" y="2695194"/>
                  <a:pt x="1449324" y="2718054"/>
                </a:cubicBezTo>
                <a:lnTo>
                  <a:pt x="1447038" y="3008376"/>
                </a:lnTo>
                <a:lnTo>
                  <a:pt x="1483614" y="3433572"/>
                </a:lnTo>
                <a:lnTo>
                  <a:pt x="1483614" y="3481578"/>
                </a:lnTo>
                <a:cubicBezTo>
                  <a:pt x="1495044" y="3538728"/>
                  <a:pt x="1497330" y="3598164"/>
                  <a:pt x="1527048" y="3653028"/>
                </a:cubicBezTo>
                <a:cubicBezTo>
                  <a:pt x="1543050" y="3646170"/>
                  <a:pt x="1577340" y="3664458"/>
                  <a:pt x="1581912" y="3691890"/>
                </a:cubicBezTo>
                <a:cubicBezTo>
                  <a:pt x="1597914" y="3685032"/>
                  <a:pt x="1609344" y="3671316"/>
                  <a:pt x="1623060" y="3671316"/>
                </a:cubicBezTo>
                <a:cubicBezTo>
                  <a:pt x="1639062" y="3671316"/>
                  <a:pt x="1650492" y="3685032"/>
                  <a:pt x="1650492" y="3698748"/>
                </a:cubicBezTo>
                <a:cubicBezTo>
                  <a:pt x="1650492" y="3703320"/>
                  <a:pt x="1641348" y="3714750"/>
                  <a:pt x="1632204" y="3721608"/>
                </a:cubicBezTo>
                <a:cubicBezTo>
                  <a:pt x="1648206" y="3742182"/>
                  <a:pt x="1671066" y="3749040"/>
                  <a:pt x="1689354" y="3749040"/>
                </a:cubicBezTo>
                <a:cubicBezTo>
                  <a:pt x="1696212" y="3749040"/>
                  <a:pt x="1703070" y="3746754"/>
                  <a:pt x="1709928" y="3744468"/>
                </a:cubicBezTo>
                <a:cubicBezTo>
                  <a:pt x="1716786" y="3739896"/>
                  <a:pt x="1719072" y="3730752"/>
                  <a:pt x="1728216" y="3728466"/>
                </a:cubicBezTo>
                <a:cubicBezTo>
                  <a:pt x="1753362" y="3717036"/>
                  <a:pt x="1803654" y="3694176"/>
                  <a:pt x="1810512" y="3694176"/>
                </a:cubicBezTo>
                <a:cubicBezTo>
                  <a:pt x="1828800" y="3694176"/>
                  <a:pt x="1876806" y="3728466"/>
                  <a:pt x="1879092" y="3737610"/>
                </a:cubicBezTo>
                <a:cubicBezTo>
                  <a:pt x="1881378" y="3739896"/>
                  <a:pt x="1881378" y="3746754"/>
                  <a:pt x="1881378" y="3751326"/>
                </a:cubicBezTo>
                <a:cubicBezTo>
                  <a:pt x="1881378" y="3771900"/>
                  <a:pt x="1874520" y="3776472"/>
                  <a:pt x="1865376" y="3801618"/>
                </a:cubicBezTo>
                <a:cubicBezTo>
                  <a:pt x="1865376" y="3801618"/>
                  <a:pt x="1867662" y="3808476"/>
                  <a:pt x="1865376" y="3813048"/>
                </a:cubicBezTo>
                <a:cubicBezTo>
                  <a:pt x="1863090" y="3824478"/>
                  <a:pt x="1860804" y="3835908"/>
                  <a:pt x="1851660" y="3847338"/>
                </a:cubicBezTo>
                <a:cubicBezTo>
                  <a:pt x="1833372" y="3870198"/>
                  <a:pt x="1808226" y="3895344"/>
                  <a:pt x="1783080" y="3911346"/>
                </a:cubicBezTo>
                <a:cubicBezTo>
                  <a:pt x="1776222" y="3915918"/>
                  <a:pt x="1769364" y="3925062"/>
                  <a:pt x="1762506" y="3929634"/>
                </a:cubicBezTo>
                <a:cubicBezTo>
                  <a:pt x="1721358" y="3961638"/>
                  <a:pt x="1671066" y="3993642"/>
                  <a:pt x="1632204" y="4027932"/>
                </a:cubicBezTo>
                <a:cubicBezTo>
                  <a:pt x="1620774" y="4034790"/>
                  <a:pt x="1611630" y="4050792"/>
                  <a:pt x="1600200" y="4062222"/>
                </a:cubicBezTo>
                <a:cubicBezTo>
                  <a:pt x="1595628" y="4064508"/>
                  <a:pt x="1588770" y="4062222"/>
                  <a:pt x="1586484" y="4064508"/>
                </a:cubicBezTo>
                <a:cubicBezTo>
                  <a:pt x="1559052" y="4080510"/>
                  <a:pt x="1517904" y="4098798"/>
                  <a:pt x="1490472" y="4098798"/>
                </a:cubicBezTo>
                <a:cubicBezTo>
                  <a:pt x="1442466" y="4098798"/>
                  <a:pt x="1412748" y="4021074"/>
                  <a:pt x="1401318" y="4007358"/>
                </a:cubicBezTo>
                <a:lnTo>
                  <a:pt x="1401318" y="3947922"/>
                </a:lnTo>
                <a:cubicBezTo>
                  <a:pt x="1392174" y="3920490"/>
                  <a:pt x="1394460" y="3888486"/>
                  <a:pt x="1385316" y="3863340"/>
                </a:cubicBezTo>
                <a:cubicBezTo>
                  <a:pt x="1383030" y="3854196"/>
                  <a:pt x="1387602" y="3842766"/>
                  <a:pt x="1387602" y="3835908"/>
                </a:cubicBezTo>
                <a:cubicBezTo>
                  <a:pt x="1387602" y="3794760"/>
                  <a:pt x="1362456" y="3746754"/>
                  <a:pt x="1355598" y="3719322"/>
                </a:cubicBezTo>
                <a:cubicBezTo>
                  <a:pt x="1346454" y="3673602"/>
                  <a:pt x="1323594" y="3623310"/>
                  <a:pt x="1307592" y="3577590"/>
                </a:cubicBezTo>
                <a:cubicBezTo>
                  <a:pt x="1298448" y="3554730"/>
                  <a:pt x="1293876" y="3527298"/>
                  <a:pt x="1287018" y="3504438"/>
                </a:cubicBezTo>
                <a:cubicBezTo>
                  <a:pt x="1282446" y="3486150"/>
                  <a:pt x="1268730" y="3467862"/>
                  <a:pt x="1264158" y="3449574"/>
                </a:cubicBezTo>
                <a:cubicBezTo>
                  <a:pt x="1248156" y="3396996"/>
                  <a:pt x="1229868" y="3348990"/>
                  <a:pt x="1218438" y="3307842"/>
                </a:cubicBezTo>
                <a:cubicBezTo>
                  <a:pt x="1204722" y="3266694"/>
                  <a:pt x="1197864" y="3230118"/>
                  <a:pt x="1195578" y="3191256"/>
                </a:cubicBezTo>
                <a:cubicBezTo>
                  <a:pt x="1188720" y="3115818"/>
                  <a:pt x="1193292" y="3104388"/>
                  <a:pt x="1193292" y="3097530"/>
                </a:cubicBezTo>
                <a:cubicBezTo>
                  <a:pt x="1193292" y="3092958"/>
                  <a:pt x="1200150" y="3012948"/>
                  <a:pt x="1204722" y="2971800"/>
                </a:cubicBezTo>
                <a:lnTo>
                  <a:pt x="1204722" y="2905506"/>
                </a:lnTo>
                <a:cubicBezTo>
                  <a:pt x="1191006" y="2887218"/>
                  <a:pt x="1195578" y="2857500"/>
                  <a:pt x="1193292" y="2836926"/>
                </a:cubicBezTo>
                <a:cubicBezTo>
                  <a:pt x="1193292" y="2832354"/>
                  <a:pt x="1186434" y="2825496"/>
                  <a:pt x="1186434" y="2818638"/>
                </a:cubicBezTo>
                <a:cubicBezTo>
                  <a:pt x="1181862" y="2795778"/>
                  <a:pt x="1177290" y="2772918"/>
                  <a:pt x="1163574" y="2750058"/>
                </a:cubicBezTo>
                <a:cubicBezTo>
                  <a:pt x="1136142" y="2786634"/>
                  <a:pt x="1138428" y="2914650"/>
                  <a:pt x="1053846" y="2914650"/>
                </a:cubicBezTo>
                <a:lnTo>
                  <a:pt x="957834" y="2914650"/>
                </a:lnTo>
                <a:cubicBezTo>
                  <a:pt x="953262" y="2916936"/>
                  <a:pt x="944118" y="2921508"/>
                  <a:pt x="937260" y="2921508"/>
                </a:cubicBezTo>
                <a:lnTo>
                  <a:pt x="873252" y="2921508"/>
                </a:lnTo>
                <a:cubicBezTo>
                  <a:pt x="838962" y="2921508"/>
                  <a:pt x="809244" y="2919222"/>
                  <a:pt x="777240" y="2928366"/>
                </a:cubicBezTo>
                <a:cubicBezTo>
                  <a:pt x="756666" y="2935224"/>
                  <a:pt x="733806" y="2930652"/>
                  <a:pt x="715518" y="2935224"/>
                </a:cubicBezTo>
                <a:cubicBezTo>
                  <a:pt x="708660" y="2935224"/>
                  <a:pt x="704088" y="2939796"/>
                  <a:pt x="701802" y="2939796"/>
                </a:cubicBezTo>
                <a:cubicBezTo>
                  <a:pt x="678942" y="2944368"/>
                  <a:pt x="635508" y="2944368"/>
                  <a:pt x="628650" y="2944368"/>
                </a:cubicBezTo>
                <a:lnTo>
                  <a:pt x="475488" y="2944368"/>
                </a:lnTo>
                <a:cubicBezTo>
                  <a:pt x="443484" y="2951226"/>
                  <a:pt x="406908" y="2955798"/>
                  <a:pt x="377190" y="2962656"/>
                </a:cubicBezTo>
                <a:cubicBezTo>
                  <a:pt x="363474" y="2964942"/>
                  <a:pt x="356616" y="2983230"/>
                  <a:pt x="352044" y="2990088"/>
                </a:cubicBezTo>
                <a:cubicBezTo>
                  <a:pt x="333756" y="3015234"/>
                  <a:pt x="326898" y="3006090"/>
                  <a:pt x="326898" y="3019806"/>
                </a:cubicBezTo>
                <a:cubicBezTo>
                  <a:pt x="326898" y="3026664"/>
                  <a:pt x="338328" y="3040380"/>
                  <a:pt x="338328" y="3044952"/>
                </a:cubicBezTo>
                <a:cubicBezTo>
                  <a:pt x="338328" y="3051810"/>
                  <a:pt x="326898" y="3056382"/>
                  <a:pt x="324612" y="3065526"/>
                </a:cubicBezTo>
                <a:cubicBezTo>
                  <a:pt x="322326" y="3074670"/>
                  <a:pt x="322326" y="3088386"/>
                  <a:pt x="320040" y="3099816"/>
                </a:cubicBezTo>
                <a:cubicBezTo>
                  <a:pt x="306324" y="3088386"/>
                  <a:pt x="313182" y="3072384"/>
                  <a:pt x="310896" y="3060954"/>
                </a:cubicBezTo>
                <a:cubicBezTo>
                  <a:pt x="310896" y="3054096"/>
                  <a:pt x="306324" y="3044952"/>
                  <a:pt x="304038" y="3033522"/>
                </a:cubicBezTo>
                <a:cubicBezTo>
                  <a:pt x="304038" y="3033522"/>
                  <a:pt x="301752" y="3033522"/>
                  <a:pt x="299466" y="3031236"/>
                </a:cubicBezTo>
                <a:cubicBezTo>
                  <a:pt x="297180" y="3031236"/>
                  <a:pt x="292608" y="3035808"/>
                  <a:pt x="290322" y="3038094"/>
                </a:cubicBezTo>
                <a:cubicBezTo>
                  <a:pt x="292608" y="3040380"/>
                  <a:pt x="294894" y="3040380"/>
                  <a:pt x="294894" y="3044952"/>
                </a:cubicBezTo>
                <a:cubicBezTo>
                  <a:pt x="294894" y="3051810"/>
                  <a:pt x="278892" y="3072384"/>
                  <a:pt x="278892" y="3079242"/>
                </a:cubicBezTo>
                <a:cubicBezTo>
                  <a:pt x="278892" y="3083814"/>
                  <a:pt x="285750" y="3092958"/>
                  <a:pt x="285750" y="3097530"/>
                </a:cubicBezTo>
                <a:cubicBezTo>
                  <a:pt x="285750" y="3104388"/>
                  <a:pt x="278892" y="3120390"/>
                  <a:pt x="278892" y="3124962"/>
                </a:cubicBezTo>
                <a:cubicBezTo>
                  <a:pt x="278892" y="3131820"/>
                  <a:pt x="283464" y="3136392"/>
                  <a:pt x="283464" y="3140964"/>
                </a:cubicBezTo>
                <a:cubicBezTo>
                  <a:pt x="288036" y="3172968"/>
                  <a:pt x="301752" y="3230118"/>
                  <a:pt x="301752" y="3234690"/>
                </a:cubicBezTo>
                <a:cubicBezTo>
                  <a:pt x="301752" y="3241548"/>
                  <a:pt x="299466" y="3287268"/>
                  <a:pt x="294894" y="3312414"/>
                </a:cubicBezTo>
                <a:cubicBezTo>
                  <a:pt x="294894" y="3321558"/>
                  <a:pt x="290322" y="3330702"/>
                  <a:pt x="283464" y="3339846"/>
                </a:cubicBezTo>
                <a:cubicBezTo>
                  <a:pt x="276606" y="3348990"/>
                  <a:pt x="230886" y="3360420"/>
                  <a:pt x="226314" y="3360420"/>
                </a:cubicBezTo>
                <a:cubicBezTo>
                  <a:pt x="198882" y="3360420"/>
                  <a:pt x="157734" y="3300984"/>
                  <a:pt x="144018" y="3284982"/>
                </a:cubicBezTo>
                <a:cubicBezTo>
                  <a:pt x="118872" y="3259836"/>
                  <a:pt x="105156" y="3200400"/>
                  <a:pt x="105156" y="3168396"/>
                </a:cubicBezTo>
                <a:lnTo>
                  <a:pt x="105156" y="3118104"/>
                </a:lnTo>
                <a:cubicBezTo>
                  <a:pt x="102870" y="3108960"/>
                  <a:pt x="100584" y="3095244"/>
                  <a:pt x="98298" y="3086100"/>
                </a:cubicBezTo>
                <a:cubicBezTo>
                  <a:pt x="93726" y="3060954"/>
                  <a:pt x="82296" y="3035808"/>
                  <a:pt x="70866" y="3015234"/>
                </a:cubicBezTo>
                <a:cubicBezTo>
                  <a:pt x="64008" y="3001518"/>
                  <a:pt x="52578" y="2992374"/>
                  <a:pt x="41148" y="2978658"/>
                </a:cubicBezTo>
                <a:cubicBezTo>
                  <a:pt x="25146" y="2960370"/>
                  <a:pt x="20574" y="2939796"/>
                  <a:pt x="11430" y="2923794"/>
                </a:cubicBezTo>
                <a:cubicBezTo>
                  <a:pt x="4572" y="2907792"/>
                  <a:pt x="0" y="2887218"/>
                  <a:pt x="0" y="2871216"/>
                </a:cubicBezTo>
                <a:cubicBezTo>
                  <a:pt x="0" y="2866644"/>
                  <a:pt x="2286" y="2843784"/>
                  <a:pt x="9144" y="2834640"/>
                </a:cubicBezTo>
                <a:cubicBezTo>
                  <a:pt x="9144" y="2830068"/>
                  <a:pt x="16002" y="2830068"/>
                  <a:pt x="20574" y="2827782"/>
                </a:cubicBezTo>
                <a:cubicBezTo>
                  <a:pt x="27432" y="2823210"/>
                  <a:pt x="32004" y="2811780"/>
                  <a:pt x="41148" y="2804922"/>
                </a:cubicBezTo>
                <a:cubicBezTo>
                  <a:pt x="43434" y="2800350"/>
                  <a:pt x="52578" y="2800350"/>
                  <a:pt x="57150" y="2800350"/>
                </a:cubicBezTo>
                <a:cubicBezTo>
                  <a:pt x="64008" y="2800350"/>
                  <a:pt x="68580" y="2804922"/>
                  <a:pt x="73152" y="2809494"/>
                </a:cubicBezTo>
                <a:cubicBezTo>
                  <a:pt x="75438" y="2807208"/>
                  <a:pt x="80010" y="2802636"/>
                  <a:pt x="80010" y="2800350"/>
                </a:cubicBezTo>
                <a:cubicBezTo>
                  <a:pt x="109728" y="2795778"/>
                  <a:pt x="166878" y="2786634"/>
                  <a:pt x="171450" y="2786634"/>
                </a:cubicBezTo>
                <a:cubicBezTo>
                  <a:pt x="189738" y="2786634"/>
                  <a:pt x="194310" y="2782062"/>
                  <a:pt x="212598" y="2804922"/>
                </a:cubicBezTo>
                <a:cubicBezTo>
                  <a:pt x="221742" y="2804922"/>
                  <a:pt x="230886" y="2804922"/>
                  <a:pt x="240030" y="2802636"/>
                </a:cubicBezTo>
                <a:cubicBezTo>
                  <a:pt x="333756" y="2784348"/>
                  <a:pt x="429768" y="2766060"/>
                  <a:pt x="523494" y="2736342"/>
                </a:cubicBezTo>
                <a:cubicBezTo>
                  <a:pt x="553212" y="2727198"/>
                  <a:pt x="582930" y="2706624"/>
                  <a:pt x="614934" y="2692908"/>
                </a:cubicBezTo>
                <a:cubicBezTo>
                  <a:pt x="619506" y="2690622"/>
                  <a:pt x="717804" y="2672334"/>
                  <a:pt x="733806" y="2672334"/>
                </a:cubicBezTo>
                <a:lnTo>
                  <a:pt x="848106" y="2683764"/>
                </a:lnTo>
                <a:cubicBezTo>
                  <a:pt x="870966" y="2672334"/>
                  <a:pt x="864108" y="2642616"/>
                  <a:pt x="873252" y="2622042"/>
                </a:cubicBezTo>
                <a:cubicBezTo>
                  <a:pt x="875538" y="2617470"/>
                  <a:pt x="875538" y="2612898"/>
                  <a:pt x="875538" y="2608326"/>
                </a:cubicBezTo>
                <a:cubicBezTo>
                  <a:pt x="877824" y="2599182"/>
                  <a:pt x="880110" y="2587752"/>
                  <a:pt x="880110" y="2578608"/>
                </a:cubicBezTo>
                <a:cubicBezTo>
                  <a:pt x="882396" y="2571750"/>
                  <a:pt x="882396" y="2560320"/>
                  <a:pt x="882396" y="2553462"/>
                </a:cubicBezTo>
                <a:cubicBezTo>
                  <a:pt x="882396" y="2548890"/>
                  <a:pt x="884682" y="2521458"/>
                  <a:pt x="877824" y="2510028"/>
                </a:cubicBezTo>
                <a:cubicBezTo>
                  <a:pt x="866394" y="2484882"/>
                  <a:pt x="829818" y="2507742"/>
                  <a:pt x="816102" y="2482596"/>
                </a:cubicBezTo>
                <a:cubicBezTo>
                  <a:pt x="813816" y="2478024"/>
                  <a:pt x="816102" y="2473452"/>
                  <a:pt x="816102" y="2468880"/>
                </a:cubicBezTo>
                <a:cubicBezTo>
                  <a:pt x="816102" y="2462022"/>
                  <a:pt x="818388" y="2450592"/>
                  <a:pt x="822960" y="2441448"/>
                </a:cubicBezTo>
                <a:lnTo>
                  <a:pt x="822960" y="2395728"/>
                </a:lnTo>
                <a:cubicBezTo>
                  <a:pt x="827532" y="2370582"/>
                  <a:pt x="834390" y="2322576"/>
                  <a:pt x="834390" y="2318004"/>
                </a:cubicBezTo>
                <a:cubicBezTo>
                  <a:pt x="834390" y="2295144"/>
                  <a:pt x="832104" y="2308860"/>
                  <a:pt x="816102" y="2272284"/>
                </a:cubicBezTo>
                <a:cubicBezTo>
                  <a:pt x="800100" y="2235708"/>
                  <a:pt x="772668" y="2201418"/>
                  <a:pt x="749808" y="2167128"/>
                </a:cubicBezTo>
                <a:cubicBezTo>
                  <a:pt x="745236" y="2157984"/>
                  <a:pt x="740664" y="2144268"/>
                  <a:pt x="736092" y="2135124"/>
                </a:cubicBezTo>
                <a:cubicBezTo>
                  <a:pt x="722376" y="2107692"/>
                  <a:pt x="715518" y="2075688"/>
                  <a:pt x="708660" y="2048256"/>
                </a:cubicBezTo>
                <a:cubicBezTo>
                  <a:pt x="708660" y="2043684"/>
                  <a:pt x="701802" y="2039112"/>
                  <a:pt x="701802" y="2034540"/>
                </a:cubicBezTo>
                <a:cubicBezTo>
                  <a:pt x="697230" y="2020824"/>
                  <a:pt x="697230" y="2004822"/>
                  <a:pt x="694944" y="1991106"/>
                </a:cubicBezTo>
                <a:cubicBezTo>
                  <a:pt x="694944" y="1984248"/>
                  <a:pt x="697230" y="1975104"/>
                  <a:pt x="697230" y="1968246"/>
                </a:cubicBezTo>
                <a:cubicBezTo>
                  <a:pt x="697230" y="1954530"/>
                  <a:pt x="692658" y="1931670"/>
                  <a:pt x="692658" y="1927098"/>
                </a:cubicBezTo>
                <a:cubicBezTo>
                  <a:pt x="692658" y="1920240"/>
                  <a:pt x="697230" y="1879092"/>
                  <a:pt x="701802" y="1856232"/>
                </a:cubicBezTo>
                <a:lnTo>
                  <a:pt x="701802" y="1796796"/>
                </a:lnTo>
                <a:cubicBezTo>
                  <a:pt x="704088" y="1737360"/>
                  <a:pt x="729234" y="1677924"/>
                  <a:pt x="733806" y="1618488"/>
                </a:cubicBezTo>
                <a:cubicBezTo>
                  <a:pt x="738378" y="1597914"/>
                  <a:pt x="740664" y="1572768"/>
                  <a:pt x="749808" y="1552194"/>
                </a:cubicBezTo>
                <a:cubicBezTo>
                  <a:pt x="752094" y="1543050"/>
                  <a:pt x="765810" y="1524762"/>
                  <a:pt x="765810" y="1520190"/>
                </a:cubicBezTo>
                <a:cubicBezTo>
                  <a:pt x="765810" y="1513332"/>
                  <a:pt x="754380" y="1506474"/>
                  <a:pt x="752094" y="1499616"/>
                </a:cubicBezTo>
                <a:cubicBezTo>
                  <a:pt x="740664" y="1465326"/>
                  <a:pt x="742950" y="1431036"/>
                  <a:pt x="740664" y="1396746"/>
                </a:cubicBezTo>
                <a:cubicBezTo>
                  <a:pt x="740664" y="1385316"/>
                  <a:pt x="742950" y="1371600"/>
                  <a:pt x="742950" y="1362456"/>
                </a:cubicBezTo>
                <a:lnTo>
                  <a:pt x="715518" y="1211580"/>
                </a:lnTo>
                <a:cubicBezTo>
                  <a:pt x="708660" y="1159002"/>
                  <a:pt x="697230" y="1104138"/>
                  <a:pt x="688086" y="1051560"/>
                </a:cubicBezTo>
                <a:cubicBezTo>
                  <a:pt x="685800" y="1046988"/>
                  <a:pt x="678942" y="1046988"/>
                  <a:pt x="676656" y="1042416"/>
                </a:cubicBezTo>
                <a:cubicBezTo>
                  <a:pt x="672084" y="1033272"/>
                  <a:pt x="672084" y="1024128"/>
                  <a:pt x="669798" y="1014984"/>
                </a:cubicBezTo>
                <a:cubicBezTo>
                  <a:pt x="669798" y="1012698"/>
                  <a:pt x="665226" y="1012698"/>
                  <a:pt x="665226" y="1008126"/>
                </a:cubicBezTo>
                <a:cubicBezTo>
                  <a:pt x="665226" y="1001268"/>
                  <a:pt x="669798" y="996696"/>
                  <a:pt x="669798" y="989838"/>
                </a:cubicBezTo>
                <a:cubicBezTo>
                  <a:pt x="669798" y="985266"/>
                  <a:pt x="667512" y="987552"/>
                  <a:pt x="667512" y="982980"/>
                </a:cubicBezTo>
                <a:lnTo>
                  <a:pt x="633222" y="982980"/>
                </a:lnTo>
                <a:cubicBezTo>
                  <a:pt x="603504" y="987552"/>
                  <a:pt x="578358" y="992124"/>
                  <a:pt x="550926" y="1005840"/>
                </a:cubicBezTo>
                <a:cubicBezTo>
                  <a:pt x="546354" y="1008126"/>
                  <a:pt x="537210" y="1008126"/>
                  <a:pt x="534924" y="1010412"/>
                </a:cubicBezTo>
                <a:cubicBezTo>
                  <a:pt x="514350" y="1026414"/>
                  <a:pt x="496062" y="1037844"/>
                  <a:pt x="477774" y="1040130"/>
                </a:cubicBezTo>
                <a:cubicBezTo>
                  <a:pt x="452628" y="1044702"/>
                  <a:pt x="422910" y="1046988"/>
                  <a:pt x="397764" y="1051560"/>
                </a:cubicBezTo>
                <a:cubicBezTo>
                  <a:pt x="388620" y="1051560"/>
                  <a:pt x="388620" y="1069848"/>
                  <a:pt x="388620" y="1074420"/>
                </a:cubicBezTo>
                <a:cubicBezTo>
                  <a:pt x="388620" y="1088136"/>
                  <a:pt x="386334" y="1104138"/>
                  <a:pt x="384048" y="1117854"/>
                </a:cubicBezTo>
                <a:lnTo>
                  <a:pt x="386334" y="1243584"/>
                </a:lnTo>
                <a:cubicBezTo>
                  <a:pt x="381762" y="1275588"/>
                  <a:pt x="374904" y="1309878"/>
                  <a:pt x="370332" y="1341882"/>
                </a:cubicBezTo>
                <a:lnTo>
                  <a:pt x="372618" y="1460754"/>
                </a:lnTo>
                <a:cubicBezTo>
                  <a:pt x="379476" y="1492758"/>
                  <a:pt x="384048" y="1524762"/>
                  <a:pt x="393192" y="1556766"/>
                </a:cubicBezTo>
                <a:cubicBezTo>
                  <a:pt x="395478" y="1568196"/>
                  <a:pt x="402336" y="1579626"/>
                  <a:pt x="411480" y="1591056"/>
                </a:cubicBezTo>
                <a:cubicBezTo>
                  <a:pt x="418338" y="1597914"/>
                  <a:pt x="429768" y="1602486"/>
                  <a:pt x="436626" y="1613916"/>
                </a:cubicBezTo>
                <a:cubicBezTo>
                  <a:pt x="452628" y="1632204"/>
                  <a:pt x="480060" y="1655064"/>
                  <a:pt x="482346" y="1677924"/>
                </a:cubicBezTo>
                <a:cubicBezTo>
                  <a:pt x="484632" y="1691640"/>
                  <a:pt x="482346" y="1709928"/>
                  <a:pt x="486918" y="1725930"/>
                </a:cubicBezTo>
                <a:cubicBezTo>
                  <a:pt x="493776" y="1753362"/>
                  <a:pt x="516636" y="1805940"/>
                  <a:pt x="516636" y="1812798"/>
                </a:cubicBezTo>
                <a:cubicBezTo>
                  <a:pt x="516636" y="1821942"/>
                  <a:pt x="502920" y="1833372"/>
                  <a:pt x="498348" y="1833372"/>
                </a:cubicBezTo>
                <a:cubicBezTo>
                  <a:pt x="493776" y="1833372"/>
                  <a:pt x="484632" y="1828800"/>
                  <a:pt x="475488" y="1826514"/>
                </a:cubicBezTo>
                <a:cubicBezTo>
                  <a:pt x="475488" y="1828800"/>
                  <a:pt x="475488" y="1833372"/>
                  <a:pt x="473202" y="1837944"/>
                </a:cubicBezTo>
                <a:cubicBezTo>
                  <a:pt x="454914" y="1851660"/>
                  <a:pt x="443484" y="1863090"/>
                  <a:pt x="422910" y="1863090"/>
                </a:cubicBezTo>
                <a:cubicBezTo>
                  <a:pt x="416052" y="1863090"/>
                  <a:pt x="381762" y="1860804"/>
                  <a:pt x="365760" y="1853946"/>
                </a:cubicBezTo>
                <a:cubicBezTo>
                  <a:pt x="349758" y="1849374"/>
                  <a:pt x="253746" y="1808226"/>
                  <a:pt x="253746" y="1762506"/>
                </a:cubicBezTo>
                <a:cubicBezTo>
                  <a:pt x="253746" y="1757934"/>
                  <a:pt x="256032" y="1755648"/>
                  <a:pt x="256032" y="1677924"/>
                </a:cubicBezTo>
                <a:cubicBezTo>
                  <a:pt x="258318" y="1671066"/>
                  <a:pt x="260604" y="1661922"/>
                  <a:pt x="262890" y="1655064"/>
                </a:cubicBezTo>
                <a:cubicBezTo>
                  <a:pt x="262890" y="1607058"/>
                  <a:pt x="265176" y="1607058"/>
                  <a:pt x="265176" y="1600200"/>
                </a:cubicBezTo>
                <a:cubicBezTo>
                  <a:pt x="265176" y="1595628"/>
                  <a:pt x="253746" y="1572768"/>
                  <a:pt x="253746" y="1559052"/>
                </a:cubicBezTo>
                <a:cubicBezTo>
                  <a:pt x="249174" y="1442466"/>
                  <a:pt x="192024" y="1323594"/>
                  <a:pt x="194310" y="1209294"/>
                </a:cubicBezTo>
                <a:cubicBezTo>
                  <a:pt x="194310" y="1092708"/>
                  <a:pt x="189738" y="1122426"/>
                  <a:pt x="189738" y="1078992"/>
                </a:cubicBezTo>
                <a:cubicBezTo>
                  <a:pt x="189738" y="1072134"/>
                  <a:pt x="194310" y="1044702"/>
                  <a:pt x="196596" y="1026414"/>
                </a:cubicBezTo>
                <a:cubicBezTo>
                  <a:pt x="196596" y="1014984"/>
                  <a:pt x="203454" y="1003554"/>
                  <a:pt x="203454" y="992124"/>
                </a:cubicBezTo>
                <a:cubicBezTo>
                  <a:pt x="208026" y="941832"/>
                  <a:pt x="274320" y="921258"/>
                  <a:pt x="288036" y="902970"/>
                </a:cubicBezTo>
                <a:cubicBezTo>
                  <a:pt x="294894" y="891540"/>
                  <a:pt x="297180" y="875538"/>
                  <a:pt x="306324" y="868680"/>
                </a:cubicBezTo>
                <a:cubicBezTo>
                  <a:pt x="324612" y="852678"/>
                  <a:pt x="347472" y="843534"/>
                  <a:pt x="368046" y="829818"/>
                </a:cubicBezTo>
                <a:cubicBezTo>
                  <a:pt x="409194" y="802386"/>
                  <a:pt x="448056" y="763524"/>
                  <a:pt x="493776" y="738378"/>
                </a:cubicBezTo>
                <a:cubicBezTo>
                  <a:pt x="546354" y="704088"/>
                  <a:pt x="608076" y="681228"/>
                  <a:pt x="665226" y="658368"/>
                </a:cubicBezTo>
                <a:cubicBezTo>
                  <a:pt x="683514" y="651510"/>
                  <a:pt x="706374" y="630936"/>
                  <a:pt x="731520" y="621792"/>
                </a:cubicBezTo>
                <a:cubicBezTo>
                  <a:pt x="747522" y="614934"/>
                  <a:pt x="768096" y="612648"/>
                  <a:pt x="786384" y="605790"/>
                </a:cubicBezTo>
                <a:cubicBezTo>
                  <a:pt x="804672" y="596646"/>
                  <a:pt x="829818" y="587502"/>
                  <a:pt x="852678" y="585216"/>
                </a:cubicBezTo>
                <a:cubicBezTo>
                  <a:pt x="866394" y="585216"/>
                  <a:pt x="880110" y="573786"/>
                  <a:pt x="898398" y="564642"/>
                </a:cubicBezTo>
                <a:cubicBezTo>
                  <a:pt x="923544" y="548640"/>
                  <a:pt x="955548" y="562356"/>
                  <a:pt x="980694" y="546354"/>
                </a:cubicBezTo>
                <a:cubicBezTo>
                  <a:pt x="989838" y="539496"/>
                  <a:pt x="989838" y="525780"/>
                  <a:pt x="994410" y="514350"/>
                </a:cubicBezTo>
                <a:lnTo>
                  <a:pt x="994410" y="427482"/>
                </a:lnTo>
                <a:cubicBezTo>
                  <a:pt x="992124" y="416052"/>
                  <a:pt x="987552" y="402336"/>
                  <a:pt x="982980" y="388620"/>
                </a:cubicBezTo>
                <a:cubicBezTo>
                  <a:pt x="982980" y="384048"/>
                  <a:pt x="976122" y="377190"/>
                  <a:pt x="976122" y="372618"/>
                </a:cubicBezTo>
                <a:lnTo>
                  <a:pt x="976122" y="240030"/>
                </a:lnTo>
                <a:cubicBezTo>
                  <a:pt x="978408" y="230886"/>
                  <a:pt x="982980" y="221742"/>
                  <a:pt x="985266" y="212598"/>
                </a:cubicBezTo>
                <a:cubicBezTo>
                  <a:pt x="985266" y="162306"/>
                  <a:pt x="987552" y="160020"/>
                  <a:pt x="987552" y="155448"/>
                </a:cubicBezTo>
                <a:cubicBezTo>
                  <a:pt x="987552" y="148590"/>
                  <a:pt x="978408" y="139446"/>
                  <a:pt x="978408" y="132588"/>
                </a:cubicBezTo>
                <a:cubicBezTo>
                  <a:pt x="978408" y="123444"/>
                  <a:pt x="992124" y="128016"/>
                  <a:pt x="992124" y="109728"/>
                </a:cubicBezTo>
                <a:cubicBezTo>
                  <a:pt x="998982" y="82296"/>
                  <a:pt x="1021842" y="61722"/>
                  <a:pt x="1042416" y="38862"/>
                </a:cubicBezTo>
                <a:cubicBezTo>
                  <a:pt x="1046988" y="34290"/>
                  <a:pt x="1056132" y="29718"/>
                  <a:pt x="1065276" y="25146"/>
                </a:cubicBezTo>
                <a:cubicBezTo>
                  <a:pt x="1067562" y="25146"/>
                  <a:pt x="1065276" y="18288"/>
                  <a:pt x="1069848" y="16002"/>
                </a:cubicBezTo>
                <a:cubicBezTo>
                  <a:pt x="1074420" y="9144"/>
                  <a:pt x="1085850" y="11430"/>
                  <a:pt x="1097280" y="9144"/>
                </a:cubicBezTo>
                <a:lnTo>
                  <a:pt x="1097280" y="0"/>
                </a:lnTo>
                <a:lnTo>
                  <a:pt x="1191006" y="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02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  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61</Words>
  <Application>Microsoft Office PowerPoint</Application>
  <PresentationFormat>宽屏</PresentationFormat>
  <Paragraphs>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HarmonyOS Sans SC Light</vt:lpstr>
      <vt:lpstr>阿里巴巴普惠体 2.0 55 Regular</vt:lpstr>
      <vt:lpstr>阿里巴巴普惠体 2.0 65 Medium</vt:lpstr>
      <vt:lpstr>等线</vt:lpstr>
      <vt:lpstr>等线 Light</vt:lpstr>
      <vt:lpstr>Arial</vt:lpstr>
      <vt:lpstr>Office 主题  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奔跑的人物剪影ppt矢量素材（30+张）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21</cp:revision>
  <dcterms:created xsi:type="dcterms:W3CDTF">2023-07-30T08:17:50Z</dcterms:created>
  <dcterms:modified xsi:type="dcterms:W3CDTF">2023-08-02T02:10:51Z</dcterms:modified>
</cp:coreProperties>
</file>