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73" r:id="rId9"/>
    <p:sldId id="263" r:id="rId10"/>
    <p:sldId id="264" r:id="rId11"/>
    <p:sldId id="266" r:id="rId12"/>
    <p:sldId id="265" r:id="rId13"/>
    <p:sldId id="267" r:id="rId14"/>
    <p:sldId id="269" r:id="rId15"/>
    <p:sldId id="268" r:id="rId16"/>
    <p:sldId id="270" r:id="rId17"/>
    <p:sldId id="271" r:id="rId18"/>
    <p:sldId id="272" r:id="rId19"/>
    <p:sldId id="1126" r:id="rId20"/>
    <p:sldId id="2007578498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8"/>
    <a:srgbClr val="C7B8A1"/>
    <a:srgbClr val="F1EDE7"/>
    <a:srgbClr val="7A7281"/>
    <a:srgbClr val="D3C8B6"/>
    <a:srgbClr val="F3E5E6"/>
    <a:srgbClr val="C9C0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16" autoAdjust="0"/>
    <p:restoredTop sz="94660"/>
  </p:normalViewPr>
  <p:slideViewPr>
    <p:cSldViewPr snapToGrid="0">
      <p:cViewPr>
        <p:scale>
          <a:sx n="66" d="100"/>
          <a:sy n="66" d="100"/>
        </p:scale>
        <p:origin x="960" y="10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目标销售额</c:v>
                </c:pt>
              </c:strCache>
            </c:strRef>
          </c:tx>
          <c:spPr>
            <a:solidFill>
              <a:schemeClr val="tx2">
                <a:lumMod val="9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项目一</c:v>
                </c:pt>
                <c:pt idx="1">
                  <c:v>项目二</c:v>
                </c:pt>
                <c:pt idx="2">
                  <c:v>项目三</c:v>
                </c:pt>
                <c:pt idx="3">
                  <c:v>项目四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</c:v>
                </c:pt>
                <c:pt idx="1">
                  <c:v>7800</c:v>
                </c:pt>
                <c:pt idx="2">
                  <c:v>5800</c:v>
                </c:pt>
                <c:pt idx="3">
                  <c:v>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2B-4E59-A1DE-58350C4DDD5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实际销售额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项目一</c:v>
                </c:pt>
                <c:pt idx="1">
                  <c:v>项目二</c:v>
                </c:pt>
                <c:pt idx="2">
                  <c:v>项目三</c:v>
                </c:pt>
                <c:pt idx="3">
                  <c:v>项目四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8500</c:v>
                </c:pt>
                <c:pt idx="1">
                  <c:v>7300</c:v>
                </c:pt>
                <c:pt idx="2">
                  <c:v>6800</c:v>
                </c:pt>
                <c:pt idx="3">
                  <c:v>6000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72B-4E59-A1DE-58350C4DDD5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494014368"/>
        <c:axId val="1494020608"/>
      </c:barChart>
      <c:catAx>
        <c:axId val="149401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494020608"/>
        <c:crosses val="autoZero"/>
        <c:auto val="1"/>
        <c:lblAlgn val="ctr"/>
        <c:lblOffset val="100"/>
        <c:noMultiLvlLbl val="0"/>
      </c:catAx>
      <c:valAx>
        <c:axId val="1494020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49401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8629435943148616"/>
          <c:y val="0.90202875980961439"/>
          <c:w val="0.22741128113702769"/>
          <c:h val="9.79712401903855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ea"/>
          <a:ea typeface="+mn-ea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2"/>
            </a:solidFill>
            <a:ln>
              <a:solidFill>
                <a:srgbClr val="A6A6A8"/>
              </a:solidFill>
            </a:ln>
          </c:spPr>
          <c:dPt>
            <c:idx val="0"/>
            <c:bubble3D val="0"/>
            <c:spPr>
              <a:gradFill>
                <a:gsLst>
                  <a:gs pos="0">
                    <a:schemeClr val="bg2"/>
                  </a:gs>
                  <a:gs pos="100000">
                    <a:schemeClr val="tx2"/>
                  </a:gs>
                </a:gsLst>
                <a:lin ang="2400000" scaled="0"/>
              </a:gradFill>
              <a:ln w="6350">
                <a:solidFill>
                  <a:srgbClr val="A6A6A8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768-42C8-9240-FF0C824F9FCF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6350">
                <a:solidFill>
                  <a:srgbClr val="A6A6A8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768-42C8-9240-FF0C824F9FCF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0.00%</c:formatCode>
                <c:ptCount val="2"/>
                <c:pt idx="0">
                  <c:v>0.89</c:v>
                </c:pt>
                <c:pt idx="1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768-42C8-9240-FF0C824F9F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2"/>
            </a:solidFill>
            <a:ln>
              <a:solidFill>
                <a:srgbClr val="A6A6A8"/>
              </a:solidFill>
            </a:ln>
          </c:spPr>
          <c:dPt>
            <c:idx val="0"/>
            <c:bubble3D val="0"/>
            <c:spPr>
              <a:gradFill>
                <a:gsLst>
                  <a:gs pos="0">
                    <a:schemeClr val="bg2"/>
                  </a:gs>
                  <a:gs pos="100000">
                    <a:schemeClr val="tx2"/>
                  </a:gs>
                </a:gsLst>
                <a:lin ang="2400000" scaled="0"/>
              </a:gradFill>
              <a:ln w="6350">
                <a:solidFill>
                  <a:srgbClr val="A6A6A8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768-42C8-9240-FF0C824F9FCF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6350">
                <a:solidFill>
                  <a:srgbClr val="A6A6A8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768-42C8-9240-FF0C824F9FCF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0.00%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768-42C8-9240-FF0C824F9F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2"/>
            </a:solidFill>
            <a:ln>
              <a:solidFill>
                <a:srgbClr val="A6A6A8"/>
              </a:solidFill>
            </a:ln>
          </c:spPr>
          <c:dPt>
            <c:idx val="0"/>
            <c:bubble3D val="0"/>
            <c:spPr>
              <a:gradFill>
                <a:gsLst>
                  <a:gs pos="0">
                    <a:schemeClr val="bg2"/>
                  </a:gs>
                  <a:gs pos="100000">
                    <a:schemeClr val="tx2"/>
                  </a:gs>
                </a:gsLst>
                <a:lin ang="2400000" scaled="0"/>
              </a:gradFill>
              <a:ln w="6350">
                <a:solidFill>
                  <a:srgbClr val="A6A6A8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768-42C8-9240-FF0C824F9FCF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6350">
                <a:solidFill>
                  <a:srgbClr val="A6A6A8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768-42C8-9240-FF0C824F9FCF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0.00%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768-42C8-9240-FF0C824F9F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A16961-35B9-4ECB-9AB3-B6A7D7146096}" type="datetimeFigureOut">
              <a:rPr lang="zh-CN" altLang="en-US" smtClean="0"/>
              <a:t>2023/8/3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BFD1B8-5CAF-4096-B0E2-D47AE8A1ED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125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D58ED2FA-6B4F-6935-D1B3-FD2EA11B0D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40331" y="2528664"/>
            <a:ext cx="8511338" cy="1089529"/>
          </a:xfr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7200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单击此处编辑标题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1A603F4-2CD1-FE05-C297-9CF3E87D8A17}"/>
              </a:ext>
            </a:extLst>
          </p:cNvPr>
          <p:cNvGrpSpPr/>
          <p:nvPr userDrawn="1"/>
        </p:nvGrpSpPr>
        <p:grpSpPr>
          <a:xfrm>
            <a:off x="6558255" y="2952767"/>
            <a:ext cx="7125217" cy="5200587"/>
            <a:chOff x="4206596" y="706404"/>
            <a:chExt cx="9843675" cy="7184748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56D2E13-7D42-D7A5-F3F5-442622AFD0C0}"/>
                </a:ext>
              </a:extLst>
            </p:cNvPr>
            <p:cNvSpPr/>
            <p:nvPr/>
          </p:nvSpPr>
          <p:spPr>
            <a:xfrm>
              <a:off x="4206596" y="769102"/>
              <a:ext cx="9373505" cy="7122050"/>
            </a:xfrm>
            <a:custGeom>
              <a:avLst/>
              <a:gdLst>
                <a:gd name="connsiteX0" fmla="*/ 9039234 w 9373505"/>
                <a:gd name="connsiteY0" fmla="*/ 344183 h 7122050"/>
                <a:gd name="connsiteX1" fmla="*/ 6082025 w 9373505"/>
                <a:gd name="connsiteY1" fmla="*/ 966753 h 7122050"/>
                <a:gd name="connsiteX2" fmla="*/ 6938060 w 9373505"/>
                <a:gd name="connsiteY2" fmla="*/ 2270260 h 7122050"/>
                <a:gd name="connsiteX3" fmla="*/ 5323268 w 9373505"/>
                <a:gd name="connsiteY3" fmla="*/ 2406447 h 7122050"/>
                <a:gd name="connsiteX4" fmla="*/ 6471132 w 9373505"/>
                <a:gd name="connsiteY4" fmla="*/ 4371434 h 7122050"/>
                <a:gd name="connsiteX5" fmla="*/ 3261004 w 9373505"/>
                <a:gd name="connsiteY5" fmla="*/ 4254702 h 7122050"/>
                <a:gd name="connsiteX6" fmla="*/ 70332 w 9373505"/>
                <a:gd name="connsiteY6" fmla="*/ 6569885 h 7122050"/>
                <a:gd name="connsiteX7" fmla="*/ 6471132 w 9373505"/>
                <a:gd name="connsiteY7" fmla="*/ 6783894 h 7122050"/>
                <a:gd name="connsiteX8" fmla="*/ 9019779 w 9373505"/>
                <a:gd name="connsiteY8" fmla="*/ 6589341 h 7122050"/>
                <a:gd name="connsiteX9" fmla="*/ 9039234 w 9373505"/>
                <a:gd name="connsiteY9" fmla="*/ 344183 h 712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73505" h="7122050">
                  <a:moveTo>
                    <a:pt x="9039234" y="344183"/>
                  </a:moveTo>
                  <a:cubicBezTo>
                    <a:pt x="8549608" y="-592915"/>
                    <a:pt x="6432221" y="645740"/>
                    <a:pt x="6082025" y="966753"/>
                  </a:cubicBezTo>
                  <a:cubicBezTo>
                    <a:pt x="5731829" y="1287766"/>
                    <a:pt x="7064520" y="2030311"/>
                    <a:pt x="6938060" y="2270260"/>
                  </a:cubicBezTo>
                  <a:cubicBezTo>
                    <a:pt x="6811600" y="2510209"/>
                    <a:pt x="5401089" y="2056251"/>
                    <a:pt x="5323268" y="2406447"/>
                  </a:cubicBezTo>
                  <a:cubicBezTo>
                    <a:pt x="5245447" y="2756643"/>
                    <a:pt x="6814843" y="4063392"/>
                    <a:pt x="6471132" y="4371434"/>
                  </a:cubicBezTo>
                  <a:cubicBezTo>
                    <a:pt x="6127421" y="4679476"/>
                    <a:pt x="4327804" y="3888294"/>
                    <a:pt x="3261004" y="4254702"/>
                  </a:cubicBezTo>
                  <a:cubicBezTo>
                    <a:pt x="2194204" y="4621110"/>
                    <a:pt x="-464689" y="6148353"/>
                    <a:pt x="70332" y="6569885"/>
                  </a:cubicBezTo>
                  <a:cubicBezTo>
                    <a:pt x="605353" y="6991417"/>
                    <a:pt x="4979558" y="6780651"/>
                    <a:pt x="6471132" y="6783894"/>
                  </a:cubicBezTo>
                  <a:cubicBezTo>
                    <a:pt x="7962706" y="6787137"/>
                    <a:pt x="8595005" y="7659383"/>
                    <a:pt x="9019779" y="6589341"/>
                  </a:cubicBezTo>
                  <a:cubicBezTo>
                    <a:pt x="9444553" y="5519299"/>
                    <a:pt x="9528860" y="1281281"/>
                    <a:pt x="9039234" y="344183"/>
                  </a:cubicBezTo>
                  <a:close/>
                </a:path>
              </a:pathLst>
            </a:cu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0F7681E-9E76-3A2B-4AE4-673908983806}"/>
                </a:ext>
              </a:extLst>
            </p:cNvPr>
            <p:cNvSpPr/>
            <p:nvPr/>
          </p:nvSpPr>
          <p:spPr>
            <a:xfrm>
              <a:off x="4676766" y="706404"/>
              <a:ext cx="9373505" cy="7122050"/>
            </a:xfrm>
            <a:custGeom>
              <a:avLst/>
              <a:gdLst>
                <a:gd name="connsiteX0" fmla="*/ 9039234 w 9373505"/>
                <a:gd name="connsiteY0" fmla="*/ 344183 h 7122050"/>
                <a:gd name="connsiteX1" fmla="*/ 6082025 w 9373505"/>
                <a:gd name="connsiteY1" fmla="*/ 966753 h 7122050"/>
                <a:gd name="connsiteX2" fmla="*/ 6938060 w 9373505"/>
                <a:gd name="connsiteY2" fmla="*/ 2270260 h 7122050"/>
                <a:gd name="connsiteX3" fmla="*/ 5323268 w 9373505"/>
                <a:gd name="connsiteY3" fmla="*/ 2406447 h 7122050"/>
                <a:gd name="connsiteX4" fmla="*/ 6471132 w 9373505"/>
                <a:gd name="connsiteY4" fmla="*/ 4371434 h 7122050"/>
                <a:gd name="connsiteX5" fmla="*/ 3261004 w 9373505"/>
                <a:gd name="connsiteY5" fmla="*/ 4254702 h 7122050"/>
                <a:gd name="connsiteX6" fmla="*/ 70332 w 9373505"/>
                <a:gd name="connsiteY6" fmla="*/ 6569885 h 7122050"/>
                <a:gd name="connsiteX7" fmla="*/ 6471132 w 9373505"/>
                <a:gd name="connsiteY7" fmla="*/ 6783894 h 7122050"/>
                <a:gd name="connsiteX8" fmla="*/ 9019779 w 9373505"/>
                <a:gd name="connsiteY8" fmla="*/ 6589341 h 7122050"/>
                <a:gd name="connsiteX9" fmla="*/ 9039234 w 9373505"/>
                <a:gd name="connsiteY9" fmla="*/ 344183 h 712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73505" h="7122050">
                  <a:moveTo>
                    <a:pt x="9039234" y="344183"/>
                  </a:moveTo>
                  <a:cubicBezTo>
                    <a:pt x="8549608" y="-592915"/>
                    <a:pt x="6432221" y="645740"/>
                    <a:pt x="6082025" y="966753"/>
                  </a:cubicBezTo>
                  <a:cubicBezTo>
                    <a:pt x="5731829" y="1287766"/>
                    <a:pt x="7064520" y="2030311"/>
                    <a:pt x="6938060" y="2270260"/>
                  </a:cubicBezTo>
                  <a:cubicBezTo>
                    <a:pt x="6811600" y="2510209"/>
                    <a:pt x="5401089" y="2056251"/>
                    <a:pt x="5323268" y="2406447"/>
                  </a:cubicBezTo>
                  <a:cubicBezTo>
                    <a:pt x="5245447" y="2756643"/>
                    <a:pt x="6814843" y="4063392"/>
                    <a:pt x="6471132" y="4371434"/>
                  </a:cubicBezTo>
                  <a:cubicBezTo>
                    <a:pt x="6127421" y="4679476"/>
                    <a:pt x="4327804" y="3888294"/>
                    <a:pt x="3261004" y="4254702"/>
                  </a:cubicBezTo>
                  <a:cubicBezTo>
                    <a:pt x="2194204" y="4621110"/>
                    <a:pt x="-464689" y="6148353"/>
                    <a:pt x="70332" y="6569885"/>
                  </a:cubicBezTo>
                  <a:cubicBezTo>
                    <a:pt x="605353" y="6991417"/>
                    <a:pt x="4979558" y="6780651"/>
                    <a:pt x="6471132" y="6783894"/>
                  </a:cubicBezTo>
                  <a:cubicBezTo>
                    <a:pt x="7962706" y="6787137"/>
                    <a:pt x="8595005" y="7659383"/>
                    <a:pt x="9019779" y="6589341"/>
                  </a:cubicBezTo>
                  <a:cubicBezTo>
                    <a:pt x="9444553" y="5519299"/>
                    <a:pt x="9528860" y="1281281"/>
                    <a:pt x="9039234" y="34418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9526BED-9348-47A7-0F2A-326788F3A121}"/>
              </a:ext>
            </a:extLst>
          </p:cNvPr>
          <p:cNvGrpSpPr/>
          <p:nvPr userDrawn="1"/>
        </p:nvGrpSpPr>
        <p:grpSpPr>
          <a:xfrm>
            <a:off x="-1299399" y="3103508"/>
            <a:ext cx="4643684" cy="4770893"/>
            <a:chOff x="-1299399" y="3779680"/>
            <a:chExt cx="3985541" cy="4094721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3DCD8F7-F6C1-8346-1C36-A0AA52875087}"/>
                </a:ext>
              </a:extLst>
            </p:cNvPr>
            <p:cNvSpPr/>
            <p:nvPr/>
          </p:nvSpPr>
          <p:spPr>
            <a:xfrm>
              <a:off x="-1154437" y="3952770"/>
              <a:ext cx="3840579" cy="3921631"/>
            </a:xfrm>
            <a:custGeom>
              <a:avLst/>
              <a:gdLst>
                <a:gd name="connsiteX0" fmla="*/ 99322 w 3840579"/>
                <a:gd name="connsiteY0" fmla="*/ 786 h 3921631"/>
                <a:gd name="connsiteX1" fmla="*/ 1610622 w 3840579"/>
                <a:gd name="connsiteY1" fmla="*/ 623086 h 3921631"/>
                <a:gd name="connsiteX2" fmla="*/ 1496322 w 3840579"/>
                <a:gd name="connsiteY2" fmla="*/ 1867686 h 3921631"/>
                <a:gd name="connsiteX3" fmla="*/ 2486922 w 3840579"/>
                <a:gd name="connsiteY3" fmla="*/ 1867686 h 3921631"/>
                <a:gd name="connsiteX4" fmla="*/ 2194822 w 3840579"/>
                <a:gd name="connsiteY4" fmla="*/ 2553486 h 3921631"/>
                <a:gd name="connsiteX5" fmla="*/ 3655322 w 3840579"/>
                <a:gd name="connsiteY5" fmla="*/ 2667786 h 3921631"/>
                <a:gd name="connsiteX6" fmla="*/ 3490222 w 3840579"/>
                <a:gd name="connsiteY6" fmla="*/ 3709186 h 3921631"/>
                <a:gd name="connsiteX7" fmla="*/ 670822 w 3840579"/>
                <a:gd name="connsiteY7" fmla="*/ 3632986 h 3921631"/>
                <a:gd name="connsiteX8" fmla="*/ 200922 w 3840579"/>
                <a:gd name="connsiteY8" fmla="*/ 737386 h 3921631"/>
                <a:gd name="connsiteX9" fmla="*/ 99322 w 3840579"/>
                <a:gd name="connsiteY9" fmla="*/ 786 h 3921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40579" h="3921631">
                  <a:moveTo>
                    <a:pt x="99322" y="786"/>
                  </a:moveTo>
                  <a:cubicBezTo>
                    <a:pt x="334272" y="-18264"/>
                    <a:pt x="1377789" y="311936"/>
                    <a:pt x="1610622" y="623086"/>
                  </a:cubicBezTo>
                  <a:cubicBezTo>
                    <a:pt x="1843455" y="934236"/>
                    <a:pt x="1350272" y="1660253"/>
                    <a:pt x="1496322" y="1867686"/>
                  </a:cubicBezTo>
                  <a:cubicBezTo>
                    <a:pt x="1642372" y="2075119"/>
                    <a:pt x="2370505" y="1753386"/>
                    <a:pt x="2486922" y="1867686"/>
                  </a:cubicBezTo>
                  <a:cubicBezTo>
                    <a:pt x="2603339" y="1981986"/>
                    <a:pt x="2000089" y="2420136"/>
                    <a:pt x="2194822" y="2553486"/>
                  </a:cubicBezTo>
                  <a:cubicBezTo>
                    <a:pt x="2389555" y="2686836"/>
                    <a:pt x="3439422" y="2475169"/>
                    <a:pt x="3655322" y="2667786"/>
                  </a:cubicBezTo>
                  <a:cubicBezTo>
                    <a:pt x="3871222" y="2860403"/>
                    <a:pt x="3987638" y="3548319"/>
                    <a:pt x="3490222" y="3709186"/>
                  </a:cubicBezTo>
                  <a:cubicBezTo>
                    <a:pt x="2992806" y="3870053"/>
                    <a:pt x="1219039" y="4128286"/>
                    <a:pt x="670822" y="3632986"/>
                  </a:cubicBezTo>
                  <a:cubicBezTo>
                    <a:pt x="122605" y="3137686"/>
                    <a:pt x="294055" y="1342753"/>
                    <a:pt x="200922" y="737386"/>
                  </a:cubicBezTo>
                  <a:cubicBezTo>
                    <a:pt x="107789" y="132019"/>
                    <a:pt x="-135628" y="19836"/>
                    <a:pt x="99322" y="786"/>
                  </a:cubicBezTo>
                  <a:close/>
                </a:path>
              </a:pathLst>
            </a:cu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0EC8CB5-2362-5A41-00E5-AA72734D8D08}"/>
                </a:ext>
              </a:extLst>
            </p:cNvPr>
            <p:cNvSpPr/>
            <p:nvPr/>
          </p:nvSpPr>
          <p:spPr>
            <a:xfrm>
              <a:off x="-1299399" y="3779680"/>
              <a:ext cx="3840579" cy="3921631"/>
            </a:xfrm>
            <a:custGeom>
              <a:avLst/>
              <a:gdLst>
                <a:gd name="connsiteX0" fmla="*/ 99322 w 3840579"/>
                <a:gd name="connsiteY0" fmla="*/ 786 h 3921631"/>
                <a:gd name="connsiteX1" fmla="*/ 1610622 w 3840579"/>
                <a:gd name="connsiteY1" fmla="*/ 623086 h 3921631"/>
                <a:gd name="connsiteX2" fmla="*/ 1496322 w 3840579"/>
                <a:gd name="connsiteY2" fmla="*/ 1867686 h 3921631"/>
                <a:gd name="connsiteX3" fmla="*/ 2486922 w 3840579"/>
                <a:gd name="connsiteY3" fmla="*/ 1867686 h 3921631"/>
                <a:gd name="connsiteX4" fmla="*/ 2194822 w 3840579"/>
                <a:gd name="connsiteY4" fmla="*/ 2553486 h 3921631"/>
                <a:gd name="connsiteX5" fmla="*/ 3655322 w 3840579"/>
                <a:gd name="connsiteY5" fmla="*/ 2667786 h 3921631"/>
                <a:gd name="connsiteX6" fmla="*/ 3490222 w 3840579"/>
                <a:gd name="connsiteY6" fmla="*/ 3709186 h 3921631"/>
                <a:gd name="connsiteX7" fmla="*/ 670822 w 3840579"/>
                <a:gd name="connsiteY7" fmla="*/ 3632986 h 3921631"/>
                <a:gd name="connsiteX8" fmla="*/ 200922 w 3840579"/>
                <a:gd name="connsiteY8" fmla="*/ 737386 h 3921631"/>
                <a:gd name="connsiteX9" fmla="*/ 99322 w 3840579"/>
                <a:gd name="connsiteY9" fmla="*/ 786 h 3921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40579" h="3921631">
                  <a:moveTo>
                    <a:pt x="99322" y="786"/>
                  </a:moveTo>
                  <a:cubicBezTo>
                    <a:pt x="334272" y="-18264"/>
                    <a:pt x="1377789" y="311936"/>
                    <a:pt x="1610622" y="623086"/>
                  </a:cubicBezTo>
                  <a:cubicBezTo>
                    <a:pt x="1843455" y="934236"/>
                    <a:pt x="1350272" y="1660253"/>
                    <a:pt x="1496322" y="1867686"/>
                  </a:cubicBezTo>
                  <a:cubicBezTo>
                    <a:pt x="1642372" y="2075119"/>
                    <a:pt x="2370505" y="1753386"/>
                    <a:pt x="2486922" y="1867686"/>
                  </a:cubicBezTo>
                  <a:cubicBezTo>
                    <a:pt x="2603339" y="1981986"/>
                    <a:pt x="2000089" y="2420136"/>
                    <a:pt x="2194822" y="2553486"/>
                  </a:cubicBezTo>
                  <a:cubicBezTo>
                    <a:pt x="2389555" y="2686836"/>
                    <a:pt x="3439422" y="2475169"/>
                    <a:pt x="3655322" y="2667786"/>
                  </a:cubicBezTo>
                  <a:cubicBezTo>
                    <a:pt x="3871222" y="2860403"/>
                    <a:pt x="3987638" y="3548319"/>
                    <a:pt x="3490222" y="3709186"/>
                  </a:cubicBezTo>
                  <a:cubicBezTo>
                    <a:pt x="2992806" y="3870053"/>
                    <a:pt x="1219039" y="4128286"/>
                    <a:pt x="670822" y="3632986"/>
                  </a:cubicBezTo>
                  <a:cubicBezTo>
                    <a:pt x="122605" y="3137686"/>
                    <a:pt x="294055" y="1342753"/>
                    <a:pt x="200922" y="737386"/>
                  </a:cubicBezTo>
                  <a:cubicBezTo>
                    <a:pt x="107789" y="132019"/>
                    <a:pt x="-135628" y="19836"/>
                    <a:pt x="99322" y="78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28298A1-BAA9-E43D-04AD-1EA5AE61CBDA}"/>
              </a:ext>
            </a:extLst>
          </p:cNvPr>
          <p:cNvGrpSpPr/>
          <p:nvPr userDrawn="1"/>
        </p:nvGrpSpPr>
        <p:grpSpPr>
          <a:xfrm>
            <a:off x="-621189" y="-1038673"/>
            <a:ext cx="4931054" cy="4427904"/>
            <a:chOff x="-900323" y="-754427"/>
            <a:chExt cx="5974869" cy="5365211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E2BA4FA-6F22-40E5-F2D1-05AC84749DD3}"/>
                </a:ext>
              </a:extLst>
            </p:cNvPr>
            <p:cNvSpPr/>
            <p:nvPr/>
          </p:nvSpPr>
          <p:spPr>
            <a:xfrm>
              <a:off x="-571500" y="-335327"/>
              <a:ext cx="5646046" cy="4946111"/>
            </a:xfrm>
            <a:custGeom>
              <a:avLst/>
              <a:gdLst>
                <a:gd name="connsiteX0" fmla="*/ 5302990 w 5646046"/>
                <a:gd name="connsiteY0" fmla="*/ 407294 h 4946111"/>
                <a:gd name="connsiteX1" fmla="*/ 5065923 w 5646046"/>
                <a:gd name="connsiteY1" fmla="*/ 1914360 h 4946111"/>
                <a:gd name="connsiteX2" fmla="*/ 3406456 w 5646046"/>
                <a:gd name="connsiteY2" fmla="*/ 1609560 h 4946111"/>
                <a:gd name="connsiteX3" fmla="*/ 3491123 w 5646046"/>
                <a:gd name="connsiteY3" fmla="*/ 2794894 h 4946111"/>
                <a:gd name="connsiteX4" fmla="*/ 1577656 w 5646046"/>
                <a:gd name="connsiteY4" fmla="*/ 2253027 h 4946111"/>
                <a:gd name="connsiteX5" fmla="*/ 536256 w 5646046"/>
                <a:gd name="connsiteY5" fmla="*/ 4124160 h 4946111"/>
                <a:gd name="connsiteX6" fmla="*/ 95990 w 5646046"/>
                <a:gd name="connsiteY6" fmla="*/ 4716827 h 4946111"/>
                <a:gd name="connsiteX7" fmla="*/ 553190 w 5646046"/>
                <a:gd name="connsiteY7" fmla="*/ 373427 h 4946111"/>
                <a:gd name="connsiteX8" fmla="*/ 5302990 w 5646046"/>
                <a:gd name="connsiteY8" fmla="*/ 407294 h 494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46046" h="4946111">
                  <a:moveTo>
                    <a:pt x="5302990" y="407294"/>
                  </a:moveTo>
                  <a:cubicBezTo>
                    <a:pt x="6055112" y="664116"/>
                    <a:pt x="5382012" y="1713982"/>
                    <a:pt x="5065923" y="1914360"/>
                  </a:cubicBezTo>
                  <a:cubicBezTo>
                    <a:pt x="4749834" y="2114738"/>
                    <a:pt x="3668923" y="1462804"/>
                    <a:pt x="3406456" y="1609560"/>
                  </a:cubicBezTo>
                  <a:cubicBezTo>
                    <a:pt x="3143989" y="1756316"/>
                    <a:pt x="3795923" y="2687649"/>
                    <a:pt x="3491123" y="2794894"/>
                  </a:cubicBezTo>
                  <a:cubicBezTo>
                    <a:pt x="3186323" y="2902139"/>
                    <a:pt x="2070134" y="2031483"/>
                    <a:pt x="1577656" y="2253027"/>
                  </a:cubicBezTo>
                  <a:cubicBezTo>
                    <a:pt x="1085178" y="2474571"/>
                    <a:pt x="783200" y="3713527"/>
                    <a:pt x="536256" y="4124160"/>
                  </a:cubicBezTo>
                  <a:cubicBezTo>
                    <a:pt x="289312" y="4534793"/>
                    <a:pt x="93168" y="5341949"/>
                    <a:pt x="95990" y="4716827"/>
                  </a:cubicBezTo>
                  <a:cubicBezTo>
                    <a:pt x="98812" y="4091705"/>
                    <a:pt x="-314643" y="1093094"/>
                    <a:pt x="553190" y="373427"/>
                  </a:cubicBezTo>
                  <a:cubicBezTo>
                    <a:pt x="1421023" y="-346240"/>
                    <a:pt x="4550868" y="150472"/>
                    <a:pt x="5302990" y="407294"/>
                  </a:cubicBezTo>
                  <a:close/>
                </a:path>
              </a:pathLst>
            </a:custGeom>
            <a:noFill/>
            <a:ln>
              <a:solidFill>
                <a:srgbClr val="C7B8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B250480-5949-B42B-5B3B-F64F0040ECB7}"/>
                </a:ext>
              </a:extLst>
            </p:cNvPr>
            <p:cNvSpPr/>
            <p:nvPr/>
          </p:nvSpPr>
          <p:spPr>
            <a:xfrm>
              <a:off x="-900323" y="-754427"/>
              <a:ext cx="5646046" cy="4946111"/>
            </a:xfrm>
            <a:custGeom>
              <a:avLst/>
              <a:gdLst>
                <a:gd name="connsiteX0" fmla="*/ 5302990 w 5646046"/>
                <a:gd name="connsiteY0" fmla="*/ 407294 h 4946111"/>
                <a:gd name="connsiteX1" fmla="*/ 5065923 w 5646046"/>
                <a:gd name="connsiteY1" fmla="*/ 1914360 h 4946111"/>
                <a:gd name="connsiteX2" fmla="*/ 3406456 w 5646046"/>
                <a:gd name="connsiteY2" fmla="*/ 1609560 h 4946111"/>
                <a:gd name="connsiteX3" fmla="*/ 3491123 w 5646046"/>
                <a:gd name="connsiteY3" fmla="*/ 2794894 h 4946111"/>
                <a:gd name="connsiteX4" fmla="*/ 1577656 w 5646046"/>
                <a:gd name="connsiteY4" fmla="*/ 2253027 h 4946111"/>
                <a:gd name="connsiteX5" fmla="*/ 536256 w 5646046"/>
                <a:gd name="connsiteY5" fmla="*/ 4124160 h 4946111"/>
                <a:gd name="connsiteX6" fmla="*/ 95990 w 5646046"/>
                <a:gd name="connsiteY6" fmla="*/ 4716827 h 4946111"/>
                <a:gd name="connsiteX7" fmla="*/ 553190 w 5646046"/>
                <a:gd name="connsiteY7" fmla="*/ 373427 h 4946111"/>
                <a:gd name="connsiteX8" fmla="*/ 5302990 w 5646046"/>
                <a:gd name="connsiteY8" fmla="*/ 407294 h 494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46046" h="4946111">
                  <a:moveTo>
                    <a:pt x="5302990" y="407294"/>
                  </a:moveTo>
                  <a:cubicBezTo>
                    <a:pt x="6055112" y="664116"/>
                    <a:pt x="5382012" y="1713982"/>
                    <a:pt x="5065923" y="1914360"/>
                  </a:cubicBezTo>
                  <a:cubicBezTo>
                    <a:pt x="4749834" y="2114738"/>
                    <a:pt x="3668923" y="1462804"/>
                    <a:pt x="3406456" y="1609560"/>
                  </a:cubicBezTo>
                  <a:cubicBezTo>
                    <a:pt x="3143989" y="1756316"/>
                    <a:pt x="3795923" y="2687649"/>
                    <a:pt x="3491123" y="2794894"/>
                  </a:cubicBezTo>
                  <a:cubicBezTo>
                    <a:pt x="3186323" y="2902139"/>
                    <a:pt x="2070134" y="2031483"/>
                    <a:pt x="1577656" y="2253027"/>
                  </a:cubicBezTo>
                  <a:cubicBezTo>
                    <a:pt x="1085178" y="2474571"/>
                    <a:pt x="783200" y="3713527"/>
                    <a:pt x="536256" y="4124160"/>
                  </a:cubicBezTo>
                  <a:cubicBezTo>
                    <a:pt x="289312" y="4534793"/>
                    <a:pt x="93168" y="5341949"/>
                    <a:pt x="95990" y="4716827"/>
                  </a:cubicBezTo>
                  <a:cubicBezTo>
                    <a:pt x="98812" y="4091705"/>
                    <a:pt x="-314643" y="1093094"/>
                    <a:pt x="553190" y="373427"/>
                  </a:cubicBezTo>
                  <a:cubicBezTo>
                    <a:pt x="1421023" y="-346240"/>
                    <a:pt x="4550868" y="150472"/>
                    <a:pt x="5302990" y="40729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16699EF-BF08-0245-6E69-DC80F0DC5105}"/>
              </a:ext>
            </a:extLst>
          </p:cNvPr>
          <p:cNvGrpSpPr/>
          <p:nvPr userDrawn="1"/>
        </p:nvGrpSpPr>
        <p:grpSpPr>
          <a:xfrm>
            <a:off x="8390330" y="-851637"/>
            <a:ext cx="5482828" cy="1698116"/>
            <a:chOff x="8390330" y="-851637"/>
            <a:chExt cx="5482828" cy="1698116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C3AE69A-4C6C-7A29-5A42-C19E994D43B4}"/>
                </a:ext>
              </a:extLst>
            </p:cNvPr>
            <p:cNvSpPr/>
            <p:nvPr/>
          </p:nvSpPr>
          <p:spPr>
            <a:xfrm>
              <a:off x="8390330" y="-776299"/>
              <a:ext cx="5313494" cy="1622778"/>
            </a:xfrm>
            <a:custGeom>
              <a:avLst/>
              <a:gdLst>
                <a:gd name="connsiteX0" fmla="*/ 286742 w 5313494"/>
                <a:gd name="connsiteY0" fmla="*/ 48947 h 1362353"/>
                <a:gd name="connsiteX1" fmla="*/ 72734 w 5313494"/>
                <a:gd name="connsiteY1" fmla="*/ 866071 h 1362353"/>
                <a:gd name="connsiteX2" fmla="*/ 1337330 w 5313494"/>
                <a:gd name="connsiteY2" fmla="*/ 846615 h 1362353"/>
                <a:gd name="connsiteX3" fmla="*/ 1123321 w 5313494"/>
                <a:gd name="connsiteY3" fmla="*/ 1352454 h 1362353"/>
                <a:gd name="connsiteX4" fmla="*/ 2854844 w 5313494"/>
                <a:gd name="connsiteY4" fmla="*/ 1177356 h 1362353"/>
                <a:gd name="connsiteX5" fmla="*/ 4819832 w 5313494"/>
                <a:gd name="connsiteY5" fmla="*/ 1118990 h 1362353"/>
                <a:gd name="connsiteX6" fmla="*/ 5033840 w 5313494"/>
                <a:gd name="connsiteY6" fmla="*/ 788249 h 1362353"/>
                <a:gd name="connsiteX7" fmla="*/ 1395696 w 5313494"/>
                <a:gd name="connsiteY7" fmla="*/ 165679 h 1362353"/>
                <a:gd name="connsiteX8" fmla="*/ 286742 w 5313494"/>
                <a:gd name="connsiteY8" fmla="*/ 48947 h 136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13494" h="1362353">
                  <a:moveTo>
                    <a:pt x="286742" y="48947"/>
                  </a:moveTo>
                  <a:cubicBezTo>
                    <a:pt x="66248" y="165679"/>
                    <a:pt x="-102364" y="733126"/>
                    <a:pt x="72734" y="866071"/>
                  </a:cubicBezTo>
                  <a:cubicBezTo>
                    <a:pt x="247832" y="999016"/>
                    <a:pt x="1162232" y="765551"/>
                    <a:pt x="1337330" y="846615"/>
                  </a:cubicBezTo>
                  <a:cubicBezTo>
                    <a:pt x="1512428" y="927679"/>
                    <a:pt x="870402" y="1297331"/>
                    <a:pt x="1123321" y="1352454"/>
                  </a:cubicBezTo>
                  <a:cubicBezTo>
                    <a:pt x="1376240" y="1407578"/>
                    <a:pt x="2238759" y="1216267"/>
                    <a:pt x="2854844" y="1177356"/>
                  </a:cubicBezTo>
                  <a:cubicBezTo>
                    <a:pt x="3470929" y="1138445"/>
                    <a:pt x="4456666" y="1183841"/>
                    <a:pt x="4819832" y="1118990"/>
                  </a:cubicBezTo>
                  <a:cubicBezTo>
                    <a:pt x="5182998" y="1054139"/>
                    <a:pt x="5604529" y="947134"/>
                    <a:pt x="5033840" y="788249"/>
                  </a:cubicBezTo>
                  <a:cubicBezTo>
                    <a:pt x="4463151" y="629364"/>
                    <a:pt x="2193364" y="285653"/>
                    <a:pt x="1395696" y="165679"/>
                  </a:cubicBezTo>
                  <a:cubicBezTo>
                    <a:pt x="598028" y="45705"/>
                    <a:pt x="507236" y="-67785"/>
                    <a:pt x="286742" y="48947"/>
                  </a:cubicBezTo>
                  <a:close/>
                </a:path>
              </a:pathLst>
            </a:cu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F93BE59-08F2-1EE2-DA83-0EAC1DD09BF1}"/>
                </a:ext>
              </a:extLst>
            </p:cNvPr>
            <p:cNvSpPr/>
            <p:nvPr/>
          </p:nvSpPr>
          <p:spPr>
            <a:xfrm>
              <a:off x="8559664" y="-851637"/>
              <a:ext cx="5313494" cy="1622778"/>
            </a:xfrm>
            <a:custGeom>
              <a:avLst/>
              <a:gdLst>
                <a:gd name="connsiteX0" fmla="*/ 286742 w 5313494"/>
                <a:gd name="connsiteY0" fmla="*/ 48947 h 1362353"/>
                <a:gd name="connsiteX1" fmla="*/ 72734 w 5313494"/>
                <a:gd name="connsiteY1" fmla="*/ 866071 h 1362353"/>
                <a:gd name="connsiteX2" fmla="*/ 1337330 w 5313494"/>
                <a:gd name="connsiteY2" fmla="*/ 846615 h 1362353"/>
                <a:gd name="connsiteX3" fmla="*/ 1123321 w 5313494"/>
                <a:gd name="connsiteY3" fmla="*/ 1352454 h 1362353"/>
                <a:gd name="connsiteX4" fmla="*/ 2854844 w 5313494"/>
                <a:gd name="connsiteY4" fmla="*/ 1177356 h 1362353"/>
                <a:gd name="connsiteX5" fmla="*/ 4819832 w 5313494"/>
                <a:gd name="connsiteY5" fmla="*/ 1118990 h 1362353"/>
                <a:gd name="connsiteX6" fmla="*/ 5033840 w 5313494"/>
                <a:gd name="connsiteY6" fmla="*/ 788249 h 1362353"/>
                <a:gd name="connsiteX7" fmla="*/ 1395696 w 5313494"/>
                <a:gd name="connsiteY7" fmla="*/ 165679 h 1362353"/>
                <a:gd name="connsiteX8" fmla="*/ 286742 w 5313494"/>
                <a:gd name="connsiteY8" fmla="*/ 48947 h 136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13494" h="1362353">
                  <a:moveTo>
                    <a:pt x="286742" y="48947"/>
                  </a:moveTo>
                  <a:cubicBezTo>
                    <a:pt x="66248" y="165679"/>
                    <a:pt x="-102364" y="733126"/>
                    <a:pt x="72734" y="866071"/>
                  </a:cubicBezTo>
                  <a:cubicBezTo>
                    <a:pt x="247832" y="999016"/>
                    <a:pt x="1162232" y="765551"/>
                    <a:pt x="1337330" y="846615"/>
                  </a:cubicBezTo>
                  <a:cubicBezTo>
                    <a:pt x="1512428" y="927679"/>
                    <a:pt x="870402" y="1297331"/>
                    <a:pt x="1123321" y="1352454"/>
                  </a:cubicBezTo>
                  <a:cubicBezTo>
                    <a:pt x="1376240" y="1407578"/>
                    <a:pt x="2238759" y="1216267"/>
                    <a:pt x="2854844" y="1177356"/>
                  </a:cubicBezTo>
                  <a:cubicBezTo>
                    <a:pt x="3470929" y="1138445"/>
                    <a:pt x="4456666" y="1183841"/>
                    <a:pt x="4819832" y="1118990"/>
                  </a:cubicBezTo>
                  <a:cubicBezTo>
                    <a:pt x="5182998" y="1054139"/>
                    <a:pt x="5604529" y="947134"/>
                    <a:pt x="5033840" y="788249"/>
                  </a:cubicBezTo>
                  <a:cubicBezTo>
                    <a:pt x="4463151" y="629364"/>
                    <a:pt x="2193364" y="285653"/>
                    <a:pt x="1395696" y="165679"/>
                  </a:cubicBezTo>
                  <a:cubicBezTo>
                    <a:pt x="598028" y="45705"/>
                    <a:pt x="507236" y="-67785"/>
                    <a:pt x="286742" y="4894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6" name="文本占位符 24">
            <a:extLst>
              <a:ext uri="{FF2B5EF4-FFF2-40B4-BE49-F238E27FC236}">
                <a16:creationId xmlns:a16="http://schemas.microsoft.com/office/drawing/2014/main" id="{74BD8659-39C5-D6B5-A545-AE6334A83D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64249" y="3782499"/>
            <a:ext cx="8511338" cy="424732"/>
          </a:xfr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2400" dirty="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单击此处编辑本</a:t>
            </a:r>
            <a:r>
              <a:rPr lang="en-US" altLang="zh-CN" dirty="0"/>
              <a:t>PPT</a:t>
            </a:r>
            <a:r>
              <a:rPr lang="zh-CN" altLang="en-US" dirty="0"/>
              <a:t>大致内容</a:t>
            </a:r>
          </a:p>
        </p:txBody>
      </p:sp>
      <p:sp>
        <p:nvSpPr>
          <p:cNvPr id="27" name="文本占位符 24">
            <a:extLst>
              <a:ext uri="{FF2B5EF4-FFF2-40B4-BE49-F238E27FC236}">
                <a16:creationId xmlns:a16="http://schemas.microsoft.com/office/drawing/2014/main" id="{B4DA641A-A8C4-4FCC-AC8B-7DC9AF774D0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64249" y="1875444"/>
            <a:ext cx="8511338" cy="424732"/>
          </a:xfr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2400" dirty="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CLICK HERE TO EDIT THE 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14071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2023/8/3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431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44FDAFC0-C41A-83E1-0F91-EE1F60FFC8FC}"/>
              </a:ext>
            </a:extLst>
          </p:cNvPr>
          <p:cNvSpPr/>
          <p:nvPr userDrawn="1"/>
        </p:nvSpPr>
        <p:spPr>
          <a:xfrm>
            <a:off x="5889366" y="3297433"/>
            <a:ext cx="7599922" cy="4327184"/>
          </a:xfrm>
          <a:custGeom>
            <a:avLst/>
            <a:gdLst>
              <a:gd name="connsiteX0" fmla="*/ 8319769 w 9832964"/>
              <a:gd name="connsiteY0" fmla="*/ 126496 h 6334392"/>
              <a:gd name="connsiteX1" fmla="*/ 6062952 w 9832964"/>
              <a:gd name="connsiteY1" fmla="*/ 710156 h 6334392"/>
              <a:gd name="connsiteX2" fmla="*/ 5926765 w 9832964"/>
              <a:gd name="connsiteY2" fmla="*/ 2752964 h 6334392"/>
              <a:gd name="connsiteX3" fmla="*/ 3786680 w 9832964"/>
              <a:gd name="connsiteY3" fmla="*/ 3239347 h 6334392"/>
              <a:gd name="connsiteX4" fmla="*/ 2775003 w 9832964"/>
              <a:gd name="connsiteY4" fmla="*/ 4620675 h 6334392"/>
              <a:gd name="connsiteX5" fmla="*/ 615463 w 9832964"/>
              <a:gd name="connsiteY5" fmla="*/ 4192658 h 6334392"/>
              <a:gd name="connsiteX6" fmla="*/ 693284 w 9832964"/>
              <a:gd name="connsiteY6" fmla="*/ 5963092 h 6334392"/>
              <a:gd name="connsiteX7" fmla="*/ 8475411 w 9832964"/>
              <a:gd name="connsiteY7" fmla="*/ 6060369 h 6334392"/>
              <a:gd name="connsiteX8" fmla="*/ 9817828 w 9832964"/>
              <a:gd name="connsiteY8" fmla="*/ 2928062 h 6334392"/>
              <a:gd name="connsiteX9" fmla="*/ 8319769 w 9832964"/>
              <a:gd name="connsiteY9" fmla="*/ 126496 h 6334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832964" h="6334392">
                <a:moveTo>
                  <a:pt x="8319769" y="126496"/>
                </a:moveTo>
                <a:cubicBezTo>
                  <a:pt x="7693956" y="-243155"/>
                  <a:pt x="6461786" y="272411"/>
                  <a:pt x="6062952" y="710156"/>
                </a:cubicBezTo>
                <a:cubicBezTo>
                  <a:pt x="5664118" y="1147901"/>
                  <a:pt x="6306144" y="2331432"/>
                  <a:pt x="5926765" y="2752964"/>
                </a:cubicBezTo>
                <a:cubicBezTo>
                  <a:pt x="5547386" y="3174496"/>
                  <a:pt x="4311974" y="2928062"/>
                  <a:pt x="3786680" y="3239347"/>
                </a:cubicBezTo>
                <a:cubicBezTo>
                  <a:pt x="3261386" y="3550632"/>
                  <a:pt x="3303539" y="4461790"/>
                  <a:pt x="2775003" y="4620675"/>
                </a:cubicBezTo>
                <a:cubicBezTo>
                  <a:pt x="2246467" y="4779560"/>
                  <a:pt x="962416" y="3968922"/>
                  <a:pt x="615463" y="4192658"/>
                </a:cubicBezTo>
                <a:cubicBezTo>
                  <a:pt x="268510" y="4416394"/>
                  <a:pt x="-616707" y="5651807"/>
                  <a:pt x="693284" y="5963092"/>
                </a:cubicBezTo>
                <a:cubicBezTo>
                  <a:pt x="2003275" y="6274377"/>
                  <a:pt x="6954654" y="6566207"/>
                  <a:pt x="8475411" y="6060369"/>
                </a:cubicBezTo>
                <a:cubicBezTo>
                  <a:pt x="9996168" y="5554531"/>
                  <a:pt x="9840526" y="3920283"/>
                  <a:pt x="9817828" y="2928062"/>
                </a:cubicBezTo>
                <a:cubicBezTo>
                  <a:pt x="9795130" y="1935841"/>
                  <a:pt x="8945582" y="496147"/>
                  <a:pt x="8319769" y="12649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B089C72-F840-3D4C-8B9D-24654361D080}"/>
              </a:ext>
            </a:extLst>
          </p:cNvPr>
          <p:cNvGrpSpPr/>
          <p:nvPr userDrawn="1"/>
        </p:nvGrpSpPr>
        <p:grpSpPr>
          <a:xfrm>
            <a:off x="-1154437" y="3723698"/>
            <a:ext cx="4108760" cy="4150703"/>
            <a:chOff x="-1154437" y="3723698"/>
            <a:chExt cx="4108760" cy="4150703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ABA66DF-74BF-C4AB-DFE6-A3E809C79E36}"/>
                </a:ext>
              </a:extLst>
            </p:cNvPr>
            <p:cNvSpPr/>
            <p:nvPr/>
          </p:nvSpPr>
          <p:spPr>
            <a:xfrm>
              <a:off x="-886256" y="3723698"/>
              <a:ext cx="3840579" cy="3921631"/>
            </a:xfrm>
            <a:custGeom>
              <a:avLst/>
              <a:gdLst>
                <a:gd name="connsiteX0" fmla="*/ 99322 w 3840579"/>
                <a:gd name="connsiteY0" fmla="*/ 786 h 3921631"/>
                <a:gd name="connsiteX1" fmla="*/ 1610622 w 3840579"/>
                <a:gd name="connsiteY1" fmla="*/ 623086 h 3921631"/>
                <a:gd name="connsiteX2" fmla="*/ 1496322 w 3840579"/>
                <a:gd name="connsiteY2" fmla="*/ 1867686 h 3921631"/>
                <a:gd name="connsiteX3" fmla="*/ 2486922 w 3840579"/>
                <a:gd name="connsiteY3" fmla="*/ 1867686 h 3921631"/>
                <a:gd name="connsiteX4" fmla="*/ 2194822 w 3840579"/>
                <a:gd name="connsiteY4" fmla="*/ 2553486 h 3921631"/>
                <a:gd name="connsiteX5" fmla="*/ 3655322 w 3840579"/>
                <a:gd name="connsiteY5" fmla="*/ 2667786 h 3921631"/>
                <a:gd name="connsiteX6" fmla="*/ 3490222 w 3840579"/>
                <a:gd name="connsiteY6" fmla="*/ 3709186 h 3921631"/>
                <a:gd name="connsiteX7" fmla="*/ 670822 w 3840579"/>
                <a:gd name="connsiteY7" fmla="*/ 3632986 h 3921631"/>
                <a:gd name="connsiteX8" fmla="*/ 200922 w 3840579"/>
                <a:gd name="connsiteY8" fmla="*/ 737386 h 3921631"/>
                <a:gd name="connsiteX9" fmla="*/ 99322 w 3840579"/>
                <a:gd name="connsiteY9" fmla="*/ 786 h 3921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40579" h="3921631">
                  <a:moveTo>
                    <a:pt x="99322" y="786"/>
                  </a:moveTo>
                  <a:cubicBezTo>
                    <a:pt x="334272" y="-18264"/>
                    <a:pt x="1377789" y="311936"/>
                    <a:pt x="1610622" y="623086"/>
                  </a:cubicBezTo>
                  <a:cubicBezTo>
                    <a:pt x="1843455" y="934236"/>
                    <a:pt x="1350272" y="1660253"/>
                    <a:pt x="1496322" y="1867686"/>
                  </a:cubicBezTo>
                  <a:cubicBezTo>
                    <a:pt x="1642372" y="2075119"/>
                    <a:pt x="2370505" y="1753386"/>
                    <a:pt x="2486922" y="1867686"/>
                  </a:cubicBezTo>
                  <a:cubicBezTo>
                    <a:pt x="2603339" y="1981986"/>
                    <a:pt x="2000089" y="2420136"/>
                    <a:pt x="2194822" y="2553486"/>
                  </a:cubicBezTo>
                  <a:cubicBezTo>
                    <a:pt x="2389555" y="2686836"/>
                    <a:pt x="3439422" y="2475169"/>
                    <a:pt x="3655322" y="2667786"/>
                  </a:cubicBezTo>
                  <a:cubicBezTo>
                    <a:pt x="3871222" y="2860403"/>
                    <a:pt x="3987638" y="3548319"/>
                    <a:pt x="3490222" y="3709186"/>
                  </a:cubicBezTo>
                  <a:cubicBezTo>
                    <a:pt x="2992806" y="3870053"/>
                    <a:pt x="1219039" y="4128286"/>
                    <a:pt x="670822" y="3632986"/>
                  </a:cubicBezTo>
                  <a:cubicBezTo>
                    <a:pt x="122605" y="3137686"/>
                    <a:pt x="294055" y="1342753"/>
                    <a:pt x="200922" y="737386"/>
                  </a:cubicBezTo>
                  <a:cubicBezTo>
                    <a:pt x="107789" y="132019"/>
                    <a:pt x="-135628" y="19836"/>
                    <a:pt x="99322" y="786"/>
                  </a:cubicBezTo>
                  <a:close/>
                </a:path>
              </a:pathLst>
            </a:cu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06D7566-5FF7-3CC5-6039-D3DE145815E2}"/>
                </a:ext>
              </a:extLst>
            </p:cNvPr>
            <p:cNvSpPr/>
            <p:nvPr/>
          </p:nvSpPr>
          <p:spPr>
            <a:xfrm>
              <a:off x="-1154437" y="3952770"/>
              <a:ext cx="3840579" cy="3921631"/>
            </a:xfrm>
            <a:custGeom>
              <a:avLst/>
              <a:gdLst>
                <a:gd name="connsiteX0" fmla="*/ 99322 w 3840579"/>
                <a:gd name="connsiteY0" fmla="*/ 786 h 3921631"/>
                <a:gd name="connsiteX1" fmla="*/ 1610622 w 3840579"/>
                <a:gd name="connsiteY1" fmla="*/ 623086 h 3921631"/>
                <a:gd name="connsiteX2" fmla="*/ 1496322 w 3840579"/>
                <a:gd name="connsiteY2" fmla="*/ 1867686 h 3921631"/>
                <a:gd name="connsiteX3" fmla="*/ 2486922 w 3840579"/>
                <a:gd name="connsiteY3" fmla="*/ 1867686 h 3921631"/>
                <a:gd name="connsiteX4" fmla="*/ 2194822 w 3840579"/>
                <a:gd name="connsiteY4" fmla="*/ 2553486 h 3921631"/>
                <a:gd name="connsiteX5" fmla="*/ 3655322 w 3840579"/>
                <a:gd name="connsiteY5" fmla="*/ 2667786 h 3921631"/>
                <a:gd name="connsiteX6" fmla="*/ 3490222 w 3840579"/>
                <a:gd name="connsiteY6" fmla="*/ 3709186 h 3921631"/>
                <a:gd name="connsiteX7" fmla="*/ 670822 w 3840579"/>
                <a:gd name="connsiteY7" fmla="*/ 3632986 h 3921631"/>
                <a:gd name="connsiteX8" fmla="*/ 200922 w 3840579"/>
                <a:gd name="connsiteY8" fmla="*/ 737386 h 3921631"/>
                <a:gd name="connsiteX9" fmla="*/ 99322 w 3840579"/>
                <a:gd name="connsiteY9" fmla="*/ 786 h 3921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40579" h="3921631">
                  <a:moveTo>
                    <a:pt x="99322" y="786"/>
                  </a:moveTo>
                  <a:cubicBezTo>
                    <a:pt x="334272" y="-18264"/>
                    <a:pt x="1377789" y="311936"/>
                    <a:pt x="1610622" y="623086"/>
                  </a:cubicBezTo>
                  <a:cubicBezTo>
                    <a:pt x="1843455" y="934236"/>
                    <a:pt x="1350272" y="1660253"/>
                    <a:pt x="1496322" y="1867686"/>
                  </a:cubicBezTo>
                  <a:cubicBezTo>
                    <a:pt x="1642372" y="2075119"/>
                    <a:pt x="2370505" y="1753386"/>
                    <a:pt x="2486922" y="1867686"/>
                  </a:cubicBezTo>
                  <a:cubicBezTo>
                    <a:pt x="2603339" y="1981986"/>
                    <a:pt x="2000089" y="2420136"/>
                    <a:pt x="2194822" y="2553486"/>
                  </a:cubicBezTo>
                  <a:cubicBezTo>
                    <a:pt x="2389555" y="2686836"/>
                    <a:pt x="3439422" y="2475169"/>
                    <a:pt x="3655322" y="2667786"/>
                  </a:cubicBezTo>
                  <a:cubicBezTo>
                    <a:pt x="3871222" y="2860403"/>
                    <a:pt x="3987638" y="3548319"/>
                    <a:pt x="3490222" y="3709186"/>
                  </a:cubicBezTo>
                  <a:cubicBezTo>
                    <a:pt x="2992806" y="3870053"/>
                    <a:pt x="1219039" y="4128286"/>
                    <a:pt x="670822" y="3632986"/>
                  </a:cubicBezTo>
                  <a:cubicBezTo>
                    <a:pt x="122605" y="3137686"/>
                    <a:pt x="294055" y="1342753"/>
                    <a:pt x="200922" y="737386"/>
                  </a:cubicBezTo>
                  <a:cubicBezTo>
                    <a:pt x="107789" y="132019"/>
                    <a:pt x="-135628" y="19836"/>
                    <a:pt x="99322" y="78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106661-7D51-6973-0BE0-DF5BEF0A757A}"/>
              </a:ext>
            </a:extLst>
          </p:cNvPr>
          <p:cNvSpPr txBox="1"/>
          <p:nvPr userDrawn="1"/>
        </p:nvSpPr>
        <p:spPr>
          <a:xfrm>
            <a:off x="3320196" y="1302562"/>
            <a:ext cx="5417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CONTENT</a:t>
            </a:r>
            <a:endParaRPr lang="zh-CN" altLang="en-US" sz="4400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EC1C778-0101-1F43-BEB4-4F75161B2C77}"/>
              </a:ext>
            </a:extLst>
          </p:cNvPr>
          <p:cNvSpPr/>
          <p:nvPr userDrawn="1"/>
        </p:nvSpPr>
        <p:spPr>
          <a:xfrm>
            <a:off x="-2108884" y="-503514"/>
            <a:ext cx="6811317" cy="2604774"/>
          </a:xfrm>
          <a:custGeom>
            <a:avLst/>
            <a:gdLst>
              <a:gd name="connsiteX0" fmla="*/ 182807 w 6811317"/>
              <a:gd name="connsiteY0" fmla="*/ 1573557 h 2604774"/>
              <a:gd name="connsiteX1" fmla="*/ 2614722 w 6811317"/>
              <a:gd name="connsiteY1" fmla="*/ 2604688 h 2604774"/>
              <a:gd name="connsiteX2" fmla="*/ 3178927 w 6811317"/>
              <a:gd name="connsiteY2" fmla="*/ 1631923 h 2604774"/>
              <a:gd name="connsiteX3" fmla="*/ 4871539 w 6811317"/>
              <a:gd name="connsiteY3" fmla="*/ 1612467 h 2604774"/>
              <a:gd name="connsiteX4" fmla="*/ 4501888 w 6811317"/>
              <a:gd name="connsiteY4" fmla="*/ 795344 h 2604774"/>
              <a:gd name="connsiteX5" fmla="*/ 6661429 w 6811317"/>
              <a:gd name="connsiteY5" fmla="*/ 639701 h 2604774"/>
              <a:gd name="connsiteX6" fmla="*/ 5980493 w 6811317"/>
              <a:gd name="connsiteY6" fmla="*/ 75497 h 2604774"/>
              <a:gd name="connsiteX7" fmla="*/ 824833 w 6811317"/>
              <a:gd name="connsiteY7" fmla="*/ 172774 h 2604774"/>
              <a:gd name="connsiteX8" fmla="*/ 182807 w 6811317"/>
              <a:gd name="connsiteY8" fmla="*/ 1573557 h 260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11317" h="2604774">
                <a:moveTo>
                  <a:pt x="182807" y="1573557"/>
                </a:moveTo>
                <a:cubicBezTo>
                  <a:pt x="481122" y="1978876"/>
                  <a:pt x="2115369" y="2594960"/>
                  <a:pt x="2614722" y="2604688"/>
                </a:cubicBezTo>
                <a:cubicBezTo>
                  <a:pt x="3114075" y="2614416"/>
                  <a:pt x="2802791" y="1797293"/>
                  <a:pt x="3178927" y="1631923"/>
                </a:cubicBezTo>
                <a:cubicBezTo>
                  <a:pt x="3555063" y="1466553"/>
                  <a:pt x="4651046" y="1751897"/>
                  <a:pt x="4871539" y="1612467"/>
                </a:cubicBezTo>
                <a:cubicBezTo>
                  <a:pt x="5092032" y="1473037"/>
                  <a:pt x="4203573" y="957472"/>
                  <a:pt x="4501888" y="795344"/>
                </a:cubicBezTo>
                <a:cubicBezTo>
                  <a:pt x="4800203" y="633216"/>
                  <a:pt x="6414995" y="759675"/>
                  <a:pt x="6661429" y="639701"/>
                </a:cubicBezTo>
                <a:cubicBezTo>
                  <a:pt x="6907863" y="519727"/>
                  <a:pt x="6953259" y="153318"/>
                  <a:pt x="5980493" y="75497"/>
                </a:cubicBezTo>
                <a:cubicBezTo>
                  <a:pt x="5007727" y="-2324"/>
                  <a:pt x="1791114" y="-80145"/>
                  <a:pt x="824833" y="172774"/>
                </a:cubicBezTo>
                <a:cubicBezTo>
                  <a:pt x="-141448" y="425693"/>
                  <a:pt x="-115508" y="1168238"/>
                  <a:pt x="182807" y="15735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B1A8B59-FDDC-2350-D905-309792A8BB59}"/>
              </a:ext>
            </a:extLst>
          </p:cNvPr>
          <p:cNvGrpSpPr/>
          <p:nvPr userDrawn="1"/>
        </p:nvGrpSpPr>
        <p:grpSpPr>
          <a:xfrm>
            <a:off x="8241000" y="-665990"/>
            <a:ext cx="5567494" cy="1730078"/>
            <a:chOff x="8390330" y="-883599"/>
            <a:chExt cx="5567494" cy="1730078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7A7059F-5953-0032-F5AA-B6B5DDC4C6E5}"/>
                </a:ext>
              </a:extLst>
            </p:cNvPr>
            <p:cNvSpPr/>
            <p:nvPr/>
          </p:nvSpPr>
          <p:spPr>
            <a:xfrm>
              <a:off x="8390330" y="-776299"/>
              <a:ext cx="5313494" cy="1622778"/>
            </a:xfrm>
            <a:custGeom>
              <a:avLst/>
              <a:gdLst>
                <a:gd name="connsiteX0" fmla="*/ 286742 w 5313494"/>
                <a:gd name="connsiteY0" fmla="*/ 48947 h 1362353"/>
                <a:gd name="connsiteX1" fmla="*/ 72734 w 5313494"/>
                <a:gd name="connsiteY1" fmla="*/ 866071 h 1362353"/>
                <a:gd name="connsiteX2" fmla="*/ 1337330 w 5313494"/>
                <a:gd name="connsiteY2" fmla="*/ 846615 h 1362353"/>
                <a:gd name="connsiteX3" fmla="*/ 1123321 w 5313494"/>
                <a:gd name="connsiteY3" fmla="*/ 1352454 h 1362353"/>
                <a:gd name="connsiteX4" fmla="*/ 2854844 w 5313494"/>
                <a:gd name="connsiteY4" fmla="*/ 1177356 h 1362353"/>
                <a:gd name="connsiteX5" fmla="*/ 4819832 w 5313494"/>
                <a:gd name="connsiteY5" fmla="*/ 1118990 h 1362353"/>
                <a:gd name="connsiteX6" fmla="*/ 5033840 w 5313494"/>
                <a:gd name="connsiteY6" fmla="*/ 788249 h 1362353"/>
                <a:gd name="connsiteX7" fmla="*/ 1395696 w 5313494"/>
                <a:gd name="connsiteY7" fmla="*/ 165679 h 1362353"/>
                <a:gd name="connsiteX8" fmla="*/ 286742 w 5313494"/>
                <a:gd name="connsiteY8" fmla="*/ 48947 h 136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13494" h="1362353">
                  <a:moveTo>
                    <a:pt x="286742" y="48947"/>
                  </a:moveTo>
                  <a:cubicBezTo>
                    <a:pt x="66248" y="165679"/>
                    <a:pt x="-102364" y="733126"/>
                    <a:pt x="72734" y="866071"/>
                  </a:cubicBezTo>
                  <a:cubicBezTo>
                    <a:pt x="247832" y="999016"/>
                    <a:pt x="1162232" y="765551"/>
                    <a:pt x="1337330" y="846615"/>
                  </a:cubicBezTo>
                  <a:cubicBezTo>
                    <a:pt x="1512428" y="927679"/>
                    <a:pt x="870402" y="1297331"/>
                    <a:pt x="1123321" y="1352454"/>
                  </a:cubicBezTo>
                  <a:cubicBezTo>
                    <a:pt x="1376240" y="1407578"/>
                    <a:pt x="2238759" y="1216267"/>
                    <a:pt x="2854844" y="1177356"/>
                  </a:cubicBezTo>
                  <a:cubicBezTo>
                    <a:pt x="3470929" y="1138445"/>
                    <a:pt x="4456666" y="1183841"/>
                    <a:pt x="4819832" y="1118990"/>
                  </a:cubicBezTo>
                  <a:cubicBezTo>
                    <a:pt x="5182998" y="1054139"/>
                    <a:pt x="5604529" y="947134"/>
                    <a:pt x="5033840" y="788249"/>
                  </a:cubicBezTo>
                  <a:cubicBezTo>
                    <a:pt x="4463151" y="629364"/>
                    <a:pt x="2193364" y="285653"/>
                    <a:pt x="1395696" y="165679"/>
                  </a:cubicBezTo>
                  <a:cubicBezTo>
                    <a:pt x="598028" y="45705"/>
                    <a:pt x="507236" y="-67785"/>
                    <a:pt x="286742" y="48947"/>
                  </a:cubicBezTo>
                  <a:close/>
                </a:path>
              </a:pathLst>
            </a:cu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933C31C-8754-DA27-42A1-CCE50446A4F2}"/>
                </a:ext>
              </a:extLst>
            </p:cNvPr>
            <p:cNvSpPr/>
            <p:nvPr/>
          </p:nvSpPr>
          <p:spPr>
            <a:xfrm>
              <a:off x="8644330" y="-883599"/>
              <a:ext cx="5313494" cy="1622778"/>
            </a:xfrm>
            <a:custGeom>
              <a:avLst/>
              <a:gdLst>
                <a:gd name="connsiteX0" fmla="*/ 286742 w 5313494"/>
                <a:gd name="connsiteY0" fmla="*/ 48947 h 1362353"/>
                <a:gd name="connsiteX1" fmla="*/ 72734 w 5313494"/>
                <a:gd name="connsiteY1" fmla="*/ 866071 h 1362353"/>
                <a:gd name="connsiteX2" fmla="*/ 1337330 w 5313494"/>
                <a:gd name="connsiteY2" fmla="*/ 846615 h 1362353"/>
                <a:gd name="connsiteX3" fmla="*/ 1123321 w 5313494"/>
                <a:gd name="connsiteY3" fmla="*/ 1352454 h 1362353"/>
                <a:gd name="connsiteX4" fmla="*/ 2854844 w 5313494"/>
                <a:gd name="connsiteY4" fmla="*/ 1177356 h 1362353"/>
                <a:gd name="connsiteX5" fmla="*/ 4819832 w 5313494"/>
                <a:gd name="connsiteY5" fmla="*/ 1118990 h 1362353"/>
                <a:gd name="connsiteX6" fmla="*/ 5033840 w 5313494"/>
                <a:gd name="connsiteY6" fmla="*/ 788249 h 1362353"/>
                <a:gd name="connsiteX7" fmla="*/ 1395696 w 5313494"/>
                <a:gd name="connsiteY7" fmla="*/ 165679 h 1362353"/>
                <a:gd name="connsiteX8" fmla="*/ 286742 w 5313494"/>
                <a:gd name="connsiteY8" fmla="*/ 48947 h 136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13494" h="1362353">
                  <a:moveTo>
                    <a:pt x="286742" y="48947"/>
                  </a:moveTo>
                  <a:cubicBezTo>
                    <a:pt x="66248" y="165679"/>
                    <a:pt x="-102364" y="733126"/>
                    <a:pt x="72734" y="866071"/>
                  </a:cubicBezTo>
                  <a:cubicBezTo>
                    <a:pt x="247832" y="999016"/>
                    <a:pt x="1162232" y="765551"/>
                    <a:pt x="1337330" y="846615"/>
                  </a:cubicBezTo>
                  <a:cubicBezTo>
                    <a:pt x="1512428" y="927679"/>
                    <a:pt x="870402" y="1297331"/>
                    <a:pt x="1123321" y="1352454"/>
                  </a:cubicBezTo>
                  <a:cubicBezTo>
                    <a:pt x="1376240" y="1407578"/>
                    <a:pt x="2238759" y="1216267"/>
                    <a:pt x="2854844" y="1177356"/>
                  </a:cubicBezTo>
                  <a:cubicBezTo>
                    <a:pt x="3470929" y="1138445"/>
                    <a:pt x="4456666" y="1183841"/>
                    <a:pt x="4819832" y="1118990"/>
                  </a:cubicBezTo>
                  <a:cubicBezTo>
                    <a:pt x="5182998" y="1054139"/>
                    <a:pt x="5604529" y="947134"/>
                    <a:pt x="5033840" y="788249"/>
                  </a:cubicBezTo>
                  <a:cubicBezTo>
                    <a:pt x="4463151" y="629364"/>
                    <a:pt x="2193364" y="285653"/>
                    <a:pt x="1395696" y="165679"/>
                  </a:cubicBezTo>
                  <a:cubicBezTo>
                    <a:pt x="598028" y="45705"/>
                    <a:pt x="507236" y="-67785"/>
                    <a:pt x="286742" y="4894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FD1B7DEB-A646-2E8F-3976-2E2877C39909}"/>
              </a:ext>
            </a:extLst>
          </p:cNvPr>
          <p:cNvSpPr txBox="1"/>
          <p:nvPr userDrawn="1"/>
        </p:nvSpPr>
        <p:spPr>
          <a:xfrm>
            <a:off x="3320196" y="313735"/>
            <a:ext cx="55516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29" name="文本占位符 24">
            <a:extLst>
              <a:ext uri="{FF2B5EF4-FFF2-40B4-BE49-F238E27FC236}">
                <a16:creationId xmlns:a16="http://schemas.microsoft.com/office/drawing/2014/main" id="{B271F3D9-3458-9D85-FE1F-69341B42B5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5396" y="2652655"/>
            <a:ext cx="4258535" cy="59093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600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编辑节标题</a:t>
            </a:r>
          </a:p>
        </p:txBody>
      </p:sp>
      <p:sp>
        <p:nvSpPr>
          <p:cNvPr id="30" name="文本占位符 24">
            <a:extLst>
              <a:ext uri="{FF2B5EF4-FFF2-40B4-BE49-F238E27FC236}">
                <a16:creationId xmlns:a16="http://schemas.microsoft.com/office/drawing/2014/main" id="{36101F22-20B8-9500-37C3-179E3C8248D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25396" y="3205057"/>
            <a:ext cx="4258535" cy="42473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dirty="0">
                <a:latin typeface="+mn-ea"/>
              </a:defRPr>
            </a:lvl1pPr>
          </a:lstStyle>
          <a:p>
            <a:pPr marL="0" lvl="0"/>
            <a:r>
              <a:rPr lang="en-US" altLang="zh-CN" dirty="0"/>
              <a:t>EDIT SECTION TITLE</a:t>
            </a:r>
            <a:endParaRPr lang="zh-CN" altLang="en-US" dirty="0"/>
          </a:p>
        </p:txBody>
      </p:sp>
      <p:sp>
        <p:nvSpPr>
          <p:cNvPr id="31" name="文本占位符 24">
            <a:extLst>
              <a:ext uri="{FF2B5EF4-FFF2-40B4-BE49-F238E27FC236}">
                <a16:creationId xmlns:a16="http://schemas.microsoft.com/office/drawing/2014/main" id="{06BD3B7A-6EE9-06E4-4AE8-223E86BB2F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90565" y="2652655"/>
            <a:ext cx="4258535" cy="59093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600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编辑节标题</a:t>
            </a:r>
          </a:p>
        </p:txBody>
      </p:sp>
      <p:sp>
        <p:nvSpPr>
          <p:cNvPr id="32" name="文本占位符 24">
            <a:extLst>
              <a:ext uri="{FF2B5EF4-FFF2-40B4-BE49-F238E27FC236}">
                <a16:creationId xmlns:a16="http://schemas.microsoft.com/office/drawing/2014/main" id="{A5E52714-197A-F01D-1C7C-48DB3202C10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90565" y="3205057"/>
            <a:ext cx="4258535" cy="42473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dirty="0">
                <a:latin typeface="+mn-ea"/>
              </a:defRPr>
            </a:lvl1pPr>
          </a:lstStyle>
          <a:p>
            <a:pPr marL="0" lvl="0"/>
            <a:r>
              <a:rPr lang="en-US" altLang="zh-CN" dirty="0"/>
              <a:t>EDIT SECTION TITLE</a:t>
            </a:r>
            <a:endParaRPr lang="zh-CN" altLang="en-US" dirty="0"/>
          </a:p>
        </p:txBody>
      </p:sp>
      <p:sp>
        <p:nvSpPr>
          <p:cNvPr id="33" name="文本占位符 24">
            <a:extLst>
              <a:ext uri="{FF2B5EF4-FFF2-40B4-BE49-F238E27FC236}">
                <a16:creationId xmlns:a16="http://schemas.microsoft.com/office/drawing/2014/main" id="{CFCA8432-C901-6FC8-3E4F-6F480DB4CBC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25396" y="4200649"/>
            <a:ext cx="4258535" cy="59093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600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编辑节标题</a:t>
            </a:r>
          </a:p>
        </p:txBody>
      </p:sp>
      <p:sp>
        <p:nvSpPr>
          <p:cNvPr id="34" name="文本占位符 24">
            <a:extLst>
              <a:ext uri="{FF2B5EF4-FFF2-40B4-BE49-F238E27FC236}">
                <a16:creationId xmlns:a16="http://schemas.microsoft.com/office/drawing/2014/main" id="{01D1F94E-B444-1C87-C482-EE027842B80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725396" y="4753051"/>
            <a:ext cx="4258535" cy="42473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dirty="0">
                <a:latin typeface="+mn-ea"/>
              </a:defRPr>
            </a:lvl1pPr>
          </a:lstStyle>
          <a:p>
            <a:pPr marL="0" lvl="0"/>
            <a:r>
              <a:rPr lang="en-US" altLang="zh-CN" dirty="0"/>
              <a:t>EDIT SECTION TITLE</a:t>
            </a:r>
            <a:endParaRPr lang="zh-CN" altLang="en-US" dirty="0"/>
          </a:p>
        </p:txBody>
      </p:sp>
      <p:sp>
        <p:nvSpPr>
          <p:cNvPr id="35" name="文本占位符 24">
            <a:extLst>
              <a:ext uri="{FF2B5EF4-FFF2-40B4-BE49-F238E27FC236}">
                <a16:creationId xmlns:a16="http://schemas.microsoft.com/office/drawing/2014/main" id="{6F54BD64-0A87-2195-19E2-AF75755E3F1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190565" y="4200649"/>
            <a:ext cx="4258535" cy="59093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600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编辑节标题</a:t>
            </a:r>
          </a:p>
        </p:txBody>
      </p:sp>
      <p:sp>
        <p:nvSpPr>
          <p:cNvPr id="36" name="文本占位符 24">
            <a:extLst>
              <a:ext uri="{FF2B5EF4-FFF2-40B4-BE49-F238E27FC236}">
                <a16:creationId xmlns:a16="http://schemas.microsoft.com/office/drawing/2014/main" id="{91A1EEC5-8350-E2CA-F838-CA9ABC3662E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90565" y="4753051"/>
            <a:ext cx="4258535" cy="42473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dirty="0">
                <a:latin typeface="+mn-ea"/>
              </a:defRPr>
            </a:lvl1pPr>
          </a:lstStyle>
          <a:p>
            <a:pPr marL="0" lvl="0"/>
            <a:r>
              <a:rPr lang="en-US" altLang="zh-CN" dirty="0"/>
              <a:t>EDIT SECTION 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FF4359E8-AF38-E926-CDC6-EBBD7DA3F3E5}"/>
              </a:ext>
            </a:extLst>
          </p:cNvPr>
          <p:cNvGrpSpPr/>
          <p:nvPr userDrawn="1"/>
        </p:nvGrpSpPr>
        <p:grpSpPr>
          <a:xfrm>
            <a:off x="5811449" y="1530963"/>
            <a:ext cx="8959397" cy="8451236"/>
            <a:chOff x="5811449" y="1530963"/>
            <a:chExt cx="8959397" cy="8451236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851530A-11E7-CD2E-53B3-8D926A9E8D8D}"/>
                </a:ext>
              </a:extLst>
            </p:cNvPr>
            <p:cNvSpPr/>
            <p:nvPr userDrawn="1"/>
          </p:nvSpPr>
          <p:spPr>
            <a:xfrm flipH="1" flipV="1">
              <a:off x="7462489" y="1664619"/>
              <a:ext cx="5893449" cy="7050606"/>
            </a:xfrm>
            <a:custGeom>
              <a:avLst/>
              <a:gdLst>
                <a:gd name="connsiteX0" fmla="*/ 7193041 w 7246998"/>
                <a:gd name="connsiteY0" fmla="*/ 432935 h 8669919"/>
                <a:gd name="connsiteX1" fmla="*/ 6697741 w 7246998"/>
                <a:gd name="connsiteY1" fmla="*/ 2553835 h 8669919"/>
                <a:gd name="connsiteX2" fmla="*/ 4551441 w 7246998"/>
                <a:gd name="connsiteY2" fmla="*/ 2350635 h 8669919"/>
                <a:gd name="connsiteX3" fmla="*/ 4716541 w 7246998"/>
                <a:gd name="connsiteY3" fmla="*/ 4458835 h 8669919"/>
                <a:gd name="connsiteX4" fmla="*/ 3243341 w 7246998"/>
                <a:gd name="connsiteY4" fmla="*/ 5373235 h 8669919"/>
                <a:gd name="connsiteX5" fmla="*/ 3548141 w 7246998"/>
                <a:gd name="connsiteY5" fmla="*/ 7316335 h 8669919"/>
                <a:gd name="connsiteX6" fmla="*/ 1935241 w 7246998"/>
                <a:gd name="connsiteY6" fmla="*/ 8637135 h 8669919"/>
                <a:gd name="connsiteX7" fmla="*/ 81041 w 7246998"/>
                <a:gd name="connsiteY7" fmla="*/ 7646535 h 8669919"/>
                <a:gd name="connsiteX8" fmla="*/ 436641 w 7246998"/>
                <a:gd name="connsiteY8" fmla="*/ 1626735 h 8669919"/>
                <a:gd name="connsiteX9" fmla="*/ 1389141 w 7246998"/>
                <a:gd name="connsiteY9" fmla="*/ 77335 h 8669919"/>
                <a:gd name="connsiteX10" fmla="*/ 5719841 w 7246998"/>
                <a:gd name="connsiteY10" fmla="*/ 255135 h 8669919"/>
                <a:gd name="connsiteX11" fmla="*/ 7193041 w 7246998"/>
                <a:gd name="connsiteY11" fmla="*/ 432935 h 8669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46998" h="8669919">
                  <a:moveTo>
                    <a:pt x="7193041" y="432935"/>
                  </a:moveTo>
                  <a:cubicBezTo>
                    <a:pt x="7356024" y="816052"/>
                    <a:pt x="7138008" y="2234218"/>
                    <a:pt x="6697741" y="2553835"/>
                  </a:cubicBezTo>
                  <a:cubicBezTo>
                    <a:pt x="6257474" y="2873452"/>
                    <a:pt x="4881641" y="2033135"/>
                    <a:pt x="4551441" y="2350635"/>
                  </a:cubicBezTo>
                  <a:cubicBezTo>
                    <a:pt x="4221241" y="2668135"/>
                    <a:pt x="4934558" y="3955068"/>
                    <a:pt x="4716541" y="4458835"/>
                  </a:cubicBezTo>
                  <a:cubicBezTo>
                    <a:pt x="4498524" y="4962602"/>
                    <a:pt x="3438074" y="4896985"/>
                    <a:pt x="3243341" y="5373235"/>
                  </a:cubicBezTo>
                  <a:cubicBezTo>
                    <a:pt x="3048608" y="5849485"/>
                    <a:pt x="3766158" y="6772352"/>
                    <a:pt x="3548141" y="7316335"/>
                  </a:cubicBezTo>
                  <a:cubicBezTo>
                    <a:pt x="3330124" y="7860318"/>
                    <a:pt x="2513091" y="8582102"/>
                    <a:pt x="1935241" y="8637135"/>
                  </a:cubicBezTo>
                  <a:cubicBezTo>
                    <a:pt x="1357391" y="8692168"/>
                    <a:pt x="330808" y="8814935"/>
                    <a:pt x="81041" y="7646535"/>
                  </a:cubicBezTo>
                  <a:cubicBezTo>
                    <a:pt x="-168726" y="6478135"/>
                    <a:pt x="218624" y="2888268"/>
                    <a:pt x="436641" y="1626735"/>
                  </a:cubicBezTo>
                  <a:cubicBezTo>
                    <a:pt x="654658" y="365202"/>
                    <a:pt x="508608" y="305935"/>
                    <a:pt x="1389141" y="77335"/>
                  </a:cubicBezTo>
                  <a:cubicBezTo>
                    <a:pt x="2269674" y="-151265"/>
                    <a:pt x="4748291" y="193752"/>
                    <a:pt x="5719841" y="255135"/>
                  </a:cubicBezTo>
                  <a:cubicBezTo>
                    <a:pt x="6691391" y="316518"/>
                    <a:pt x="7030058" y="49818"/>
                    <a:pt x="7193041" y="432935"/>
                  </a:cubicBezTo>
                  <a:close/>
                </a:path>
              </a:pathLst>
            </a:cu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0706228-DF29-55AA-C8CE-11CEC609FEF0}"/>
                </a:ext>
              </a:extLst>
            </p:cNvPr>
            <p:cNvSpPr/>
            <p:nvPr userDrawn="1"/>
          </p:nvSpPr>
          <p:spPr>
            <a:xfrm flipH="1" flipV="1">
              <a:off x="7962575" y="1530963"/>
              <a:ext cx="5893449" cy="7050606"/>
            </a:xfrm>
            <a:custGeom>
              <a:avLst/>
              <a:gdLst>
                <a:gd name="connsiteX0" fmla="*/ 7193041 w 7246998"/>
                <a:gd name="connsiteY0" fmla="*/ 432935 h 8669919"/>
                <a:gd name="connsiteX1" fmla="*/ 6697741 w 7246998"/>
                <a:gd name="connsiteY1" fmla="*/ 2553835 h 8669919"/>
                <a:gd name="connsiteX2" fmla="*/ 4551441 w 7246998"/>
                <a:gd name="connsiteY2" fmla="*/ 2350635 h 8669919"/>
                <a:gd name="connsiteX3" fmla="*/ 4716541 w 7246998"/>
                <a:gd name="connsiteY3" fmla="*/ 4458835 h 8669919"/>
                <a:gd name="connsiteX4" fmla="*/ 3243341 w 7246998"/>
                <a:gd name="connsiteY4" fmla="*/ 5373235 h 8669919"/>
                <a:gd name="connsiteX5" fmla="*/ 3548141 w 7246998"/>
                <a:gd name="connsiteY5" fmla="*/ 7316335 h 8669919"/>
                <a:gd name="connsiteX6" fmla="*/ 1935241 w 7246998"/>
                <a:gd name="connsiteY6" fmla="*/ 8637135 h 8669919"/>
                <a:gd name="connsiteX7" fmla="*/ 81041 w 7246998"/>
                <a:gd name="connsiteY7" fmla="*/ 7646535 h 8669919"/>
                <a:gd name="connsiteX8" fmla="*/ 436641 w 7246998"/>
                <a:gd name="connsiteY8" fmla="*/ 1626735 h 8669919"/>
                <a:gd name="connsiteX9" fmla="*/ 1389141 w 7246998"/>
                <a:gd name="connsiteY9" fmla="*/ 77335 h 8669919"/>
                <a:gd name="connsiteX10" fmla="*/ 5719841 w 7246998"/>
                <a:gd name="connsiteY10" fmla="*/ 255135 h 8669919"/>
                <a:gd name="connsiteX11" fmla="*/ 7193041 w 7246998"/>
                <a:gd name="connsiteY11" fmla="*/ 432935 h 8669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46998" h="8669919">
                  <a:moveTo>
                    <a:pt x="7193041" y="432935"/>
                  </a:moveTo>
                  <a:cubicBezTo>
                    <a:pt x="7356024" y="816052"/>
                    <a:pt x="7138008" y="2234218"/>
                    <a:pt x="6697741" y="2553835"/>
                  </a:cubicBezTo>
                  <a:cubicBezTo>
                    <a:pt x="6257474" y="2873452"/>
                    <a:pt x="4881641" y="2033135"/>
                    <a:pt x="4551441" y="2350635"/>
                  </a:cubicBezTo>
                  <a:cubicBezTo>
                    <a:pt x="4221241" y="2668135"/>
                    <a:pt x="4934558" y="3955068"/>
                    <a:pt x="4716541" y="4458835"/>
                  </a:cubicBezTo>
                  <a:cubicBezTo>
                    <a:pt x="4498524" y="4962602"/>
                    <a:pt x="3438074" y="4896985"/>
                    <a:pt x="3243341" y="5373235"/>
                  </a:cubicBezTo>
                  <a:cubicBezTo>
                    <a:pt x="3048608" y="5849485"/>
                    <a:pt x="3766158" y="6772352"/>
                    <a:pt x="3548141" y="7316335"/>
                  </a:cubicBezTo>
                  <a:cubicBezTo>
                    <a:pt x="3330124" y="7860318"/>
                    <a:pt x="2513091" y="8582102"/>
                    <a:pt x="1935241" y="8637135"/>
                  </a:cubicBezTo>
                  <a:cubicBezTo>
                    <a:pt x="1357391" y="8692168"/>
                    <a:pt x="330808" y="8814935"/>
                    <a:pt x="81041" y="7646535"/>
                  </a:cubicBezTo>
                  <a:cubicBezTo>
                    <a:pt x="-168726" y="6478135"/>
                    <a:pt x="218624" y="2888268"/>
                    <a:pt x="436641" y="1626735"/>
                  </a:cubicBezTo>
                  <a:cubicBezTo>
                    <a:pt x="654658" y="365202"/>
                    <a:pt x="508608" y="305935"/>
                    <a:pt x="1389141" y="77335"/>
                  </a:cubicBezTo>
                  <a:cubicBezTo>
                    <a:pt x="2269674" y="-151265"/>
                    <a:pt x="4748291" y="193752"/>
                    <a:pt x="5719841" y="255135"/>
                  </a:cubicBezTo>
                  <a:cubicBezTo>
                    <a:pt x="6691391" y="316518"/>
                    <a:pt x="7030058" y="49818"/>
                    <a:pt x="7193041" y="4329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E1043F4-1C52-DA1A-2C4F-A63663EF22B6}"/>
                </a:ext>
              </a:extLst>
            </p:cNvPr>
            <p:cNvSpPr/>
            <p:nvPr userDrawn="1"/>
          </p:nvSpPr>
          <p:spPr>
            <a:xfrm flipH="1" flipV="1">
              <a:off x="5811449" y="1904253"/>
              <a:ext cx="8959397" cy="8077946"/>
            </a:xfrm>
            <a:custGeom>
              <a:avLst/>
              <a:gdLst>
                <a:gd name="connsiteX0" fmla="*/ 8864359 w 8870256"/>
                <a:gd name="connsiteY0" fmla="*/ 624983 h 8017129"/>
                <a:gd name="connsiteX1" fmla="*/ 5079759 w 8870256"/>
                <a:gd name="connsiteY1" fmla="*/ 1425083 h 8017129"/>
                <a:gd name="connsiteX2" fmla="*/ 5016259 w 8870256"/>
                <a:gd name="connsiteY2" fmla="*/ 4041283 h 8017129"/>
                <a:gd name="connsiteX3" fmla="*/ 3123959 w 8870256"/>
                <a:gd name="connsiteY3" fmla="*/ 4777883 h 8017129"/>
                <a:gd name="connsiteX4" fmla="*/ 2869959 w 8870256"/>
                <a:gd name="connsiteY4" fmla="*/ 7851283 h 8017129"/>
                <a:gd name="connsiteX5" fmla="*/ 25159 w 8870256"/>
                <a:gd name="connsiteY5" fmla="*/ 7127383 h 8017129"/>
                <a:gd name="connsiteX6" fmla="*/ 1726959 w 8870256"/>
                <a:gd name="connsiteY6" fmla="*/ 3114183 h 8017129"/>
                <a:gd name="connsiteX7" fmla="*/ 5841759 w 8870256"/>
                <a:gd name="connsiteY7" fmla="*/ 129683 h 8017129"/>
                <a:gd name="connsiteX8" fmla="*/ 8864359 w 8870256"/>
                <a:gd name="connsiteY8" fmla="*/ 624983 h 801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70256" h="8017129">
                  <a:moveTo>
                    <a:pt x="8864359" y="624983"/>
                  </a:moveTo>
                  <a:cubicBezTo>
                    <a:pt x="8737359" y="840883"/>
                    <a:pt x="5721109" y="855700"/>
                    <a:pt x="5079759" y="1425083"/>
                  </a:cubicBezTo>
                  <a:cubicBezTo>
                    <a:pt x="4438409" y="1994466"/>
                    <a:pt x="5342226" y="3482483"/>
                    <a:pt x="5016259" y="4041283"/>
                  </a:cubicBezTo>
                  <a:cubicBezTo>
                    <a:pt x="4690292" y="4600083"/>
                    <a:pt x="3481676" y="4142883"/>
                    <a:pt x="3123959" y="4777883"/>
                  </a:cubicBezTo>
                  <a:cubicBezTo>
                    <a:pt x="2766242" y="5412883"/>
                    <a:pt x="3386426" y="7459700"/>
                    <a:pt x="2869959" y="7851283"/>
                  </a:cubicBezTo>
                  <a:cubicBezTo>
                    <a:pt x="2353492" y="8242866"/>
                    <a:pt x="215659" y="7916900"/>
                    <a:pt x="25159" y="7127383"/>
                  </a:cubicBezTo>
                  <a:cubicBezTo>
                    <a:pt x="-165341" y="6337866"/>
                    <a:pt x="757526" y="4280466"/>
                    <a:pt x="1726959" y="3114183"/>
                  </a:cubicBezTo>
                  <a:cubicBezTo>
                    <a:pt x="2696392" y="1947900"/>
                    <a:pt x="4645842" y="544550"/>
                    <a:pt x="5841759" y="129683"/>
                  </a:cubicBezTo>
                  <a:cubicBezTo>
                    <a:pt x="7037676" y="-285184"/>
                    <a:pt x="8991359" y="409083"/>
                    <a:pt x="8864359" y="62498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19FCC02-2A5E-EC64-E309-5ACB4E51B203}"/>
              </a:ext>
            </a:extLst>
          </p:cNvPr>
          <p:cNvSpPr/>
          <p:nvPr userDrawn="1"/>
        </p:nvSpPr>
        <p:spPr>
          <a:xfrm>
            <a:off x="-1837678" y="-861934"/>
            <a:ext cx="5893449" cy="7050606"/>
          </a:xfrm>
          <a:custGeom>
            <a:avLst/>
            <a:gdLst>
              <a:gd name="connsiteX0" fmla="*/ 7193041 w 7246998"/>
              <a:gd name="connsiteY0" fmla="*/ 432935 h 8669919"/>
              <a:gd name="connsiteX1" fmla="*/ 6697741 w 7246998"/>
              <a:gd name="connsiteY1" fmla="*/ 2553835 h 8669919"/>
              <a:gd name="connsiteX2" fmla="*/ 4551441 w 7246998"/>
              <a:gd name="connsiteY2" fmla="*/ 2350635 h 8669919"/>
              <a:gd name="connsiteX3" fmla="*/ 4716541 w 7246998"/>
              <a:gd name="connsiteY3" fmla="*/ 4458835 h 8669919"/>
              <a:gd name="connsiteX4" fmla="*/ 3243341 w 7246998"/>
              <a:gd name="connsiteY4" fmla="*/ 5373235 h 8669919"/>
              <a:gd name="connsiteX5" fmla="*/ 3548141 w 7246998"/>
              <a:gd name="connsiteY5" fmla="*/ 7316335 h 8669919"/>
              <a:gd name="connsiteX6" fmla="*/ 1935241 w 7246998"/>
              <a:gd name="connsiteY6" fmla="*/ 8637135 h 8669919"/>
              <a:gd name="connsiteX7" fmla="*/ 81041 w 7246998"/>
              <a:gd name="connsiteY7" fmla="*/ 7646535 h 8669919"/>
              <a:gd name="connsiteX8" fmla="*/ 436641 w 7246998"/>
              <a:gd name="connsiteY8" fmla="*/ 1626735 h 8669919"/>
              <a:gd name="connsiteX9" fmla="*/ 1389141 w 7246998"/>
              <a:gd name="connsiteY9" fmla="*/ 77335 h 8669919"/>
              <a:gd name="connsiteX10" fmla="*/ 5719841 w 7246998"/>
              <a:gd name="connsiteY10" fmla="*/ 255135 h 8669919"/>
              <a:gd name="connsiteX11" fmla="*/ 7193041 w 7246998"/>
              <a:gd name="connsiteY11" fmla="*/ 432935 h 8669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246998" h="8669919">
                <a:moveTo>
                  <a:pt x="7193041" y="432935"/>
                </a:moveTo>
                <a:cubicBezTo>
                  <a:pt x="7356024" y="816052"/>
                  <a:pt x="7138008" y="2234218"/>
                  <a:pt x="6697741" y="2553835"/>
                </a:cubicBezTo>
                <a:cubicBezTo>
                  <a:pt x="6257474" y="2873452"/>
                  <a:pt x="4881641" y="2033135"/>
                  <a:pt x="4551441" y="2350635"/>
                </a:cubicBezTo>
                <a:cubicBezTo>
                  <a:pt x="4221241" y="2668135"/>
                  <a:pt x="4934558" y="3955068"/>
                  <a:pt x="4716541" y="4458835"/>
                </a:cubicBezTo>
                <a:cubicBezTo>
                  <a:pt x="4498524" y="4962602"/>
                  <a:pt x="3438074" y="4896985"/>
                  <a:pt x="3243341" y="5373235"/>
                </a:cubicBezTo>
                <a:cubicBezTo>
                  <a:pt x="3048608" y="5849485"/>
                  <a:pt x="3766158" y="6772352"/>
                  <a:pt x="3548141" y="7316335"/>
                </a:cubicBezTo>
                <a:cubicBezTo>
                  <a:pt x="3330124" y="7860318"/>
                  <a:pt x="2513091" y="8582102"/>
                  <a:pt x="1935241" y="8637135"/>
                </a:cubicBezTo>
                <a:cubicBezTo>
                  <a:pt x="1357391" y="8692168"/>
                  <a:pt x="330808" y="8814935"/>
                  <a:pt x="81041" y="7646535"/>
                </a:cubicBezTo>
                <a:cubicBezTo>
                  <a:pt x="-168726" y="6478135"/>
                  <a:pt x="218624" y="2888268"/>
                  <a:pt x="436641" y="1626735"/>
                </a:cubicBezTo>
                <a:cubicBezTo>
                  <a:pt x="654658" y="365202"/>
                  <a:pt x="508608" y="305935"/>
                  <a:pt x="1389141" y="77335"/>
                </a:cubicBezTo>
                <a:cubicBezTo>
                  <a:pt x="2269674" y="-151265"/>
                  <a:pt x="4748291" y="193752"/>
                  <a:pt x="5719841" y="255135"/>
                </a:cubicBezTo>
                <a:cubicBezTo>
                  <a:pt x="6691391" y="316518"/>
                  <a:pt x="7030058" y="49818"/>
                  <a:pt x="7193041" y="432935"/>
                </a:cubicBezTo>
                <a:close/>
              </a:path>
            </a:pathLst>
          </a:cu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A6BD0450-2E96-FDD5-5D98-886FC0E5694A}"/>
              </a:ext>
            </a:extLst>
          </p:cNvPr>
          <p:cNvSpPr/>
          <p:nvPr userDrawn="1"/>
        </p:nvSpPr>
        <p:spPr>
          <a:xfrm>
            <a:off x="-1926578" y="-997629"/>
            <a:ext cx="5893449" cy="7050606"/>
          </a:xfrm>
          <a:custGeom>
            <a:avLst/>
            <a:gdLst>
              <a:gd name="connsiteX0" fmla="*/ 7193041 w 7246998"/>
              <a:gd name="connsiteY0" fmla="*/ 432935 h 8669919"/>
              <a:gd name="connsiteX1" fmla="*/ 6697741 w 7246998"/>
              <a:gd name="connsiteY1" fmla="*/ 2553835 h 8669919"/>
              <a:gd name="connsiteX2" fmla="*/ 4551441 w 7246998"/>
              <a:gd name="connsiteY2" fmla="*/ 2350635 h 8669919"/>
              <a:gd name="connsiteX3" fmla="*/ 4716541 w 7246998"/>
              <a:gd name="connsiteY3" fmla="*/ 4458835 h 8669919"/>
              <a:gd name="connsiteX4" fmla="*/ 3243341 w 7246998"/>
              <a:gd name="connsiteY4" fmla="*/ 5373235 h 8669919"/>
              <a:gd name="connsiteX5" fmla="*/ 3548141 w 7246998"/>
              <a:gd name="connsiteY5" fmla="*/ 7316335 h 8669919"/>
              <a:gd name="connsiteX6" fmla="*/ 1935241 w 7246998"/>
              <a:gd name="connsiteY6" fmla="*/ 8637135 h 8669919"/>
              <a:gd name="connsiteX7" fmla="*/ 81041 w 7246998"/>
              <a:gd name="connsiteY7" fmla="*/ 7646535 h 8669919"/>
              <a:gd name="connsiteX8" fmla="*/ 436641 w 7246998"/>
              <a:gd name="connsiteY8" fmla="*/ 1626735 h 8669919"/>
              <a:gd name="connsiteX9" fmla="*/ 1389141 w 7246998"/>
              <a:gd name="connsiteY9" fmla="*/ 77335 h 8669919"/>
              <a:gd name="connsiteX10" fmla="*/ 5719841 w 7246998"/>
              <a:gd name="connsiteY10" fmla="*/ 255135 h 8669919"/>
              <a:gd name="connsiteX11" fmla="*/ 7193041 w 7246998"/>
              <a:gd name="connsiteY11" fmla="*/ 432935 h 8669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246998" h="8669919">
                <a:moveTo>
                  <a:pt x="7193041" y="432935"/>
                </a:moveTo>
                <a:cubicBezTo>
                  <a:pt x="7356024" y="816052"/>
                  <a:pt x="7138008" y="2234218"/>
                  <a:pt x="6697741" y="2553835"/>
                </a:cubicBezTo>
                <a:cubicBezTo>
                  <a:pt x="6257474" y="2873452"/>
                  <a:pt x="4881641" y="2033135"/>
                  <a:pt x="4551441" y="2350635"/>
                </a:cubicBezTo>
                <a:cubicBezTo>
                  <a:pt x="4221241" y="2668135"/>
                  <a:pt x="4934558" y="3955068"/>
                  <a:pt x="4716541" y="4458835"/>
                </a:cubicBezTo>
                <a:cubicBezTo>
                  <a:pt x="4498524" y="4962602"/>
                  <a:pt x="3438074" y="4896985"/>
                  <a:pt x="3243341" y="5373235"/>
                </a:cubicBezTo>
                <a:cubicBezTo>
                  <a:pt x="3048608" y="5849485"/>
                  <a:pt x="3766158" y="6772352"/>
                  <a:pt x="3548141" y="7316335"/>
                </a:cubicBezTo>
                <a:cubicBezTo>
                  <a:pt x="3330124" y="7860318"/>
                  <a:pt x="2513091" y="8582102"/>
                  <a:pt x="1935241" y="8637135"/>
                </a:cubicBezTo>
                <a:cubicBezTo>
                  <a:pt x="1357391" y="8692168"/>
                  <a:pt x="330808" y="8814935"/>
                  <a:pt x="81041" y="7646535"/>
                </a:cubicBezTo>
                <a:cubicBezTo>
                  <a:pt x="-168726" y="6478135"/>
                  <a:pt x="218624" y="2888268"/>
                  <a:pt x="436641" y="1626735"/>
                </a:cubicBezTo>
                <a:cubicBezTo>
                  <a:pt x="654658" y="365202"/>
                  <a:pt x="508608" y="305935"/>
                  <a:pt x="1389141" y="77335"/>
                </a:cubicBezTo>
                <a:cubicBezTo>
                  <a:pt x="2269674" y="-151265"/>
                  <a:pt x="4748291" y="193752"/>
                  <a:pt x="5719841" y="255135"/>
                </a:cubicBezTo>
                <a:cubicBezTo>
                  <a:pt x="6691391" y="316518"/>
                  <a:pt x="7030058" y="49818"/>
                  <a:pt x="7193041" y="43293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A362331-A56F-1EAC-2D5E-BEBE79D295B3}"/>
              </a:ext>
            </a:extLst>
          </p:cNvPr>
          <p:cNvSpPr/>
          <p:nvPr userDrawn="1"/>
        </p:nvSpPr>
        <p:spPr>
          <a:xfrm>
            <a:off x="-3459551" y="-1511299"/>
            <a:ext cx="8959397" cy="8077946"/>
          </a:xfrm>
          <a:custGeom>
            <a:avLst/>
            <a:gdLst>
              <a:gd name="connsiteX0" fmla="*/ 8864359 w 8870256"/>
              <a:gd name="connsiteY0" fmla="*/ 624983 h 8017129"/>
              <a:gd name="connsiteX1" fmla="*/ 5079759 w 8870256"/>
              <a:gd name="connsiteY1" fmla="*/ 1425083 h 8017129"/>
              <a:gd name="connsiteX2" fmla="*/ 5016259 w 8870256"/>
              <a:gd name="connsiteY2" fmla="*/ 4041283 h 8017129"/>
              <a:gd name="connsiteX3" fmla="*/ 3123959 w 8870256"/>
              <a:gd name="connsiteY3" fmla="*/ 4777883 h 8017129"/>
              <a:gd name="connsiteX4" fmla="*/ 2869959 w 8870256"/>
              <a:gd name="connsiteY4" fmla="*/ 7851283 h 8017129"/>
              <a:gd name="connsiteX5" fmla="*/ 25159 w 8870256"/>
              <a:gd name="connsiteY5" fmla="*/ 7127383 h 8017129"/>
              <a:gd name="connsiteX6" fmla="*/ 1726959 w 8870256"/>
              <a:gd name="connsiteY6" fmla="*/ 3114183 h 8017129"/>
              <a:gd name="connsiteX7" fmla="*/ 5841759 w 8870256"/>
              <a:gd name="connsiteY7" fmla="*/ 129683 h 8017129"/>
              <a:gd name="connsiteX8" fmla="*/ 8864359 w 8870256"/>
              <a:gd name="connsiteY8" fmla="*/ 624983 h 8017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70256" h="8017129">
                <a:moveTo>
                  <a:pt x="8864359" y="624983"/>
                </a:moveTo>
                <a:cubicBezTo>
                  <a:pt x="8737359" y="840883"/>
                  <a:pt x="5721109" y="855700"/>
                  <a:pt x="5079759" y="1425083"/>
                </a:cubicBezTo>
                <a:cubicBezTo>
                  <a:pt x="4438409" y="1994466"/>
                  <a:pt x="5342226" y="3482483"/>
                  <a:pt x="5016259" y="4041283"/>
                </a:cubicBezTo>
                <a:cubicBezTo>
                  <a:pt x="4690292" y="4600083"/>
                  <a:pt x="3481676" y="4142883"/>
                  <a:pt x="3123959" y="4777883"/>
                </a:cubicBezTo>
                <a:cubicBezTo>
                  <a:pt x="2766242" y="5412883"/>
                  <a:pt x="3386426" y="7459700"/>
                  <a:pt x="2869959" y="7851283"/>
                </a:cubicBezTo>
                <a:cubicBezTo>
                  <a:pt x="2353492" y="8242866"/>
                  <a:pt x="215659" y="7916900"/>
                  <a:pt x="25159" y="7127383"/>
                </a:cubicBezTo>
                <a:cubicBezTo>
                  <a:pt x="-165341" y="6337866"/>
                  <a:pt x="757526" y="4280466"/>
                  <a:pt x="1726959" y="3114183"/>
                </a:cubicBezTo>
                <a:cubicBezTo>
                  <a:pt x="2696392" y="1947900"/>
                  <a:pt x="4645842" y="544550"/>
                  <a:pt x="5841759" y="129683"/>
                </a:cubicBezTo>
                <a:cubicBezTo>
                  <a:pt x="7037676" y="-285184"/>
                  <a:pt x="8991359" y="409083"/>
                  <a:pt x="8864359" y="62498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占位符 24">
            <a:extLst>
              <a:ext uri="{FF2B5EF4-FFF2-40B4-BE49-F238E27FC236}">
                <a16:creationId xmlns:a16="http://schemas.microsoft.com/office/drawing/2014/main" id="{6E618FCA-9FCE-2DF2-7F64-9AAE632A002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39466" y="2470007"/>
            <a:ext cx="6313069" cy="1089529"/>
          </a:xfrm>
          <a:noFill/>
        </p:spPr>
        <p:txBody>
          <a:bodyPr wrap="square" rtlCol="0">
            <a:spAutoFit/>
          </a:bodyPr>
          <a:lstStyle>
            <a:lvl1pPr marL="0" indent="0" algn="dist">
              <a:buNone/>
              <a:defRPr lang="zh-CN" altLang="en-US" sz="7200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编辑节标题</a:t>
            </a:r>
          </a:p>
        </p:txBody>
      </p:sp>
      <p:sp>
        <p:nvSpPr>
          <p:cNvPr id="18" name="文本占位符 24">
            <a:extLst>
              <a:ext uri="{FF2B5EF4-FFF2-40B4-BE49-F238E27FC236}">
                <a16:creationId xmlns:a16="http://schemas.microsoft.com/office/drawing/2014/main" id="{800707AF-E607-7301-39D7-0B69BF5EA8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22599" y="3559536"/>
            <a:ext cx="7146803" cy="646331"/>
          </a:xfr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400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marL="0" lvl="0" algn="dist"/>
            <a:r>
              <a:rPr lang="en-US" altLang="zh-CN" dirty="0"/>
              <a:t>EDIT THE SECTION TITLE</a:t>
            </a:r>
            <a:endParaRPr lang="zh-CN" altLang="en-US" dirty="0"/>
          </a:p>
        </p:txBody>
      </p:sp>
      <p:sp>
        <p:nvSpPr>
          <p:cNvPr id="19" name="文本占位符 24">
            <a:extLst>
              <a:ext uri="{FF2B5EF4-FFF2-40B4-BE49-F238E27FC236}">
                <a16:creationId xmlns:a16="http://schemas.microsoft.com/office/drawing/2014/main" id="{3B72F9C4-E870-1807-FF3B-E098D9573F9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0331" y="4539385"/>
            <a:ext cx="8511338" cy="787652"/>
          </a:xfrm>
          <a:noFill/>
        </p:spPr>
        <p:txBody>
          <a:bodyPr wrap="square" rtlCol="0">
            <a:spAutoFit/>
          </a:bodyPr>
          <a:lstStyle>
            <a:lvl1pPr marL="0" indent="0" algn="ctr">
              <a:lnSpc>
                <a:spcPct val="100000"/>
              </a:lnSpc>
              <a:buNone/>
              <a:defRPr lang="zh-CN" altLang="en-US" sz="16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1600" dirty="0">
                <a:solidFill>
                  <a:schemeClr val="accent2"/>
                </a:solidFill>
                <a:latin typeface="+mj-ea"/>
                <a:ea typeface="+mj-ea"/>
              </a:rPr>
              <a:t>请简要概述本月度</a:t>
            </a:r>
            <a:r>
              <a:rPr lang="en-US" altLang="zh-CN" sz="1600" dirty="0">
                <a:solidFill>
                  <a:schemeClr val="accent2"/>
                </a:solidFill>
                <a:latin typeface="+mj-ea"/>
                <a:ea typeface="+mj-ea"/>
              </a:rPr>
              <a:t>/</a:t>
            </a:r>
            <a:r>
              <a:rPr lang="zh-CN" altLang="en-US" sz="1600" dirty="0">
                <a:solidFill>
                  <a:schemeClr val="accent2"/>
                </a:solidFill>
                <a:latin typeface="+mj-ea"/>
                <a:ea typeface="+mj-ea"/>
              </a:rPr>
              <a:t>季度年度工作主要内容及负责项目，从中获得的经验或体会，团队表现情况等，尽量用数据表达取得的成就和业绩。</a:t>
            </a:r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477C38AC-8656-1B6B-7116-72286BD9700C}"/>
              </a:ext>
            </a:extLst>
          </p:cNvPr>
          <p:cNvGrpSpPr/>
          <p:nvPr userDrawn="1"/>
        </p:nvGrpSpPr>
        <p:grpSpPr>
          <a:xfrm>
            <a:off x="7707089" y="4356100"/>
            <a:ext cx="5811545" cy="3451638"/>
            <a:chOff x="4206596" y="706404"/>
            <a:chExt cx="9843675" cy="718474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A7CC7C5-05EE-D340-BD04-51FC2821B7E7}"/>
                </a:ext>
              </a:extLst>
            </p:cNvPr>
            <p:cNvSpPr/>
            <p:nvPr/>
          </p:nvSpPr>
          <p:spPr>
            <a:xfrm>
              <a:off x="4206596" y="769102"/>
              <a:ext cx="9373505" cy="7122050"/>
            </a:xfrm>
            <a:custGeom>
              <a:avLst/>
              <a:gdLst>
                <a:gd name="connsiteX0" fmla="*/ 9039234 w 9373505"/>
                <a:gd name="connsiteY0" fmla="*/ 344183 h 7122050"/>
                <a:gd name="connsiteX1" fmla="*/ 6082025 w 9373505"/>
                <a:gd name="connsiteY1" fmla="*/ 966753 h 7122050"/>
                <a:gd name="connsiteX2" fmla="*/ 6938060 w 9373505"/>
                <a:gd name="connsiteY2" fmla="*/ 2270260 h 7122050"/>
                <a:gd name="connsiteX3" fmla="*/ 5323268 w 9373505"/>
                <a:gd name="connsiteY3" fmla="*/ 2406447 h 7122050"/>
                <a:gd name="connsiteX4" fmla="*/ 6471132 w 9373505"/>
                <a:gd name="connsiteY4" fmla="*/ 4371434 h 7122050"/>
                <a:gd name="connsiteX5" fmla="*/ 3261004 w 9373505"/>
                <a:gd name="connsiteY5" fmla="*/ 4254702 h 7122050"/>
                <a:gd name="connsiteX6" fmla="*/ 70332 w 9373505"/>
                <a:gd name="connsiteY6" fmla="*/ 6569885 h 7122050"/>
                <a:gd name="connsiteX7" fmla="*/ 6471132 w 9373505"/>
                <a:gd name="connsiteY7" fmla="*/ 6783894 h 7122050"/>
                <a:gd name="connsiteX8" fmla="*/ 9019779 w 9373505"/>
                <a:gd name="connsiteY8" fmla="*/ 6589341 h 7122050"/>
                <a:gd name="connsiteX9" fmla="*/ 9039234 w 9373505"/>
                <a:gd name="connsiteY9" fmla="*/ 344183 h 712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73505" h="7122050">
                  <a:moveTo>
                    <a:pt x="9039234" y="344183"/>
                  </a:moveTo>
                  <a:cubicBezTo>
                    <a:pt x="8549608" y="-592915"/>
                    <a:pt x="6432221" y="645740"/>
                    <a:pt x="6082025" y="966753"/>
                  </a:cubicBezTo>
                  <a:cubicBezTo>
                    <a:pt x="5731829" y="1287766"/>
                    <a:pt x="7064520" y="2030311"/>
                    <a:pt x="6938060" y="2270260"/>
                  </a:cubicBezTo>
                  <a:cubicBezTo>
                    <a:pt x="6811600" y="2510209"/>
                    <a:pt x="5401089" y="2056251"/>
                    <a:pt x="5323268" y="2406447"/>
                  </a:cubicBezTo>
                  <a:cubicBezTo>
                    <a:pt x="5245447" y="2756643"/>
                    <a:pt x="6814843" y="4063392"/>
                    <a:pt x="6471132" y="4371434"/>
                  </a:cubicBezTo>
                  <a:cubicBezTo>
                    <a:pt x="6127421" y="4679476"/>
                    <a:pt x="4327804" y="3888294"/>
                    <a:pt x="3261004" y="4254702"/>
                  </a:cubicBezTo>
                  <a:cubicBezTo>
                    <a:pt x="2194204" y="4621110"/>
                    <a:pt x="-464689" y="6148353"/>
                    <a:pt x="70332" y="6569885"/>
                  </a:cubicBezTo>
                  <a:cubicBezTo>
                    <a:pt x="605353" y="6991417"/>
                    <a:pt x="4979558" y="6780651"/>
                    <a:pt x="6471132" y="6783894"/>
                  </a:cubicBezTo>
                  <a:cubicBezTo>
                    <a:pt x="7962706" y="6787137"/>
                    <a:pt x="8595005" y="7659383"/>
                    <a:pt x="9019779" y="6589341"/>
                  </a:cubicBezTo>
                  <a:cubicBezTo>
                    <a:pt x="9444553" y="5519299"/>
                    <a:pt x="9528860" y="1281281"/>
                    <a:pt x="9039234" y="344183"/>
                  </a:cubicBezTo>
                  <a:close/>
                </a:path>
              </a:pathLst>
            </a:cu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ADE454DA-9B7B-928D-54E2-5C2D888BC0A7}"/>
                </a:ext>
              </a:extLst>
            </p:cNvPr>
            <p:cNvSpPr/>
            <p:nvPr/>
          </p:nvSpPr>
          <p:spPr>
            <a:xfrm>
              <a:off x="4676766" y="706404"/>
              <a:ext cx="9373505" cy="7122050"/>
            </a:xfrm>
            <a:custGeom>
              <a:avLst/>
              <a:gdLst>
                <a:gd name="connsiteX0" fmla="*/ 9039234 w 9373505"/>
                <a:gd name="connsiteY0" fmla="*/ 344183 h 7122050"/>
                <a:gd name="connsiteX1" fmla="*/ 6082025 w 9373505"/>
                <a:gd name="connsiteY1" fmla="*/ 966753 h 7122050"/>
                <a:gd name="connsiteX2" fmla="*/ 6938060 w 9373505"/>
                <a:gd name="connsiteY2" fmla="*/ 2270260 h 7122050"/>
                <a:gd name="connsiteX3" fmla="*/ 5323268 w 9373505"/>
                <a:gd name="connsiteY3" fmla="*/ 2406447 h 7122050"/>
                <a:gd name="connsiteX4" fmla="*/ 6471132 w 9373505"/>
                <a:gd name="connsiteY4" fmla="*/ 4371434 h 7122050"/>
                <a:gd name="connsiteX5" fmla="*/ 3261004 w 9373505"/>
                <a:gd name="connsiteY5" fmla="*/ 4254702 h 7122050"/>
                <a:gd name="connsiteX6" fmla="*/ 70332 w 9373505"/>
                <a:gd name="connsiteY6" fmla="*/ 6569885 h 7122050"/>
                <a:gd name="connsiteX7" fmla="*/ 6471132 w 9373505"/>
                <a:gd name="connsiteY7" fmla="*/ 6783894 h 7122050"/>
                <a:gd name="connsiteX8" fmla="*/ 9019779 w 9373505"/>
                <a:gd name="connsiteY8" fmla="*/ 6589341 h 7122050"/>
                <a:gd name="connsiteX9" fmla="*/ 9039234 w 9373505"/>
                <a:gd name="connsiteY9" fmla="*/ 344183 h 712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73505" h="7122050">
                  <a:moveTo>
                    <a:pt x="9039234" y="344183"/>
                  </a:moveTo>
                  <a:cubicBezTo>
                    <a:pt x="8549608" y="-592915"/>
                    <a:pt x="6432221" y="645740"/>
                    <a:pt x="6082025" y="966753"/>
                  </a:cubicBezTo>
                  <a:cubicBezTo>
                    <a:pt x="5731829" y="1287766"/>
                    <a:pt x="7064520" y="2030311"/>
                    <a:pt x="6938060" y="2270260"/>
                  </a:cubicBezTo>
                  <a:cubicBezTo>
                    <a:pt x="6811600" y="2510209"/>
                    <a:pt x="5401089" y="2056251"/>
                    <a:pt x="5323268" y="2406447"/>
                  </a:cubicBezTo>
                  <a:cubicBezTo>
                    <a:pt x="5245447" y="2756643"/>
                    <a:pt x="6814843" y="4063392"/>
                    <a:pt x="6471132" y="4371434"/>
                  </a:cubicBezTo>
                  <a:cubicBezTo>
                    <a:pt x="6127421" y="4679476"/>
                    <a:pt x="4327804" y="3888294"/>
                    <a:pt x="3261004" y="4254702"/>
                  </a:cubicBezTo>
                  <a:cubicBezTo>
                    <a:pt x="2194204" y="4621110"/>
                    <a:pt x="-464689" y="6148353"/>
                    <a:pt x="70332" y="6569885"/>
                  </a:cubicBezTo>
                  <a:cubicBezTo>
                    <a:pt x="605353" y="6991417"/>
                    <a:pt x="4979558" y="6780651"/>
                    <a:pt x="6471132" y="6783894"/>
                  </a:cubicBezTo>
                  <a:cubicBezTo>
                    <a:pt x="7962706" y="6787137"/>
                    <a:pt x="8595005" y="7659383"/>
                    <a:pt x="9019779" y="6589341"/>
                  </a:cubicBezTo>
                  <a:cubicBezTo>
                    <a:pt x="9444553" y="5519299"/>
                    <a:pt x="9528860" y="1281281"/>
                    <a:pt x="9039234" y="34418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6BFA82C-8ECC-EE98-4CFF-1069B72AA69C}"/>
              </a:ext>
            </a:extLst>
          </p:cNvPr>
          <p:cNvGrpSpPr/>
          <p:nvPr userDrawn="1"/>
        </p:nvGrpSpPr>
        <p:grpSpPr>
          <a:xfrm>
            <a:off x="-2770473" y="-553956"/>
            <a:ext cx="6113716" cy="1975987"/>
            <a:chOff x="-2770473" y="-553956"/>
            <a:chExt cx="6113716" cy="1975987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2AD2111-F910-C624-86F3-7079C55152FD}"/>
                </a:ext>
              </a:extLst>
            </p:cNvPr>
            <p:cNvSpPr/>
            <p:nvPr/>
          </p:nvSpPr>
          <p:spPr>
            <a:xfrm flipH="1">
              <a:off x="-1143751" y="-476036"/>
              <a:ext cx="4486994" cy="1898067"/>
            </a:xfrm>
            <a:custGeom>
              <a:avLst/>
              <a:gdLst>
                <a:gd name="connsiteX0" fmla="*/ 286742 w 5313494"/>
                <a:gd name="connsiteY0" fmla="*/ 48947 h 1362353"/>
                <a:gd name="connsiteX1" fmla="*/ 72734 w 5313494"/>
                <a:gd name="connsiteY1" fmla="*/ 866071 h 1362353"/>
                <a:gd name="connsiteX2" fmla="*/ 1337330 w 5313494"/>
                <a:gd name="connsiteY2" fmla="*/ 846615 h 1362353"/>
                <a:gd name="connsiteX3" fmla="*/ 1123321 w 5313494"/>
                <a:gd name="connsiteY3" fmla="*/ 1352454 h 1362353"/>
                <a:gd name="connsiteX4" fmla="*/ 2854844 w 5313494"/>
                <a:gd name="connsiteY4" fmla="*/ 1177356 h 1362353"/>
                <a:gd name="connsiteX5" fmla="*/ 4819832 w 5313494"/>
                <a:gd name="connsiteY5" fmla="*/ 1118990 h 1362353"/>
                <a:gd name="connsiteX6" fmla="*/ 5033840 w 5313494"/>
                <a:gd name="connsiteY6" fmla="*/ 788249 h 1362353"/>
                <a:gd name="connsiteX7" fmla="*/ 1395696 w 5313494"/>
                <a:gd name="connsiteY7" fmla="*/ 165679 h 1362353"/>
                <a:gd name="connsiteX8" fmla="*/ 286742 w 5313494"/>
                <a:gd name="connsiteY8" fmla="*/ 48947 h 136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13494" h="1362353">
                  <a:moveTo>
                    <a:pt x="286742" y="48947"/>
                  </a:moveTo>
                  <a:cubicBezTo>
                    <a:pt x="66248" y="165679"/>
                    <a:pt x="-102364" y="733126"/>
                    <a:pt x="72734" y="866071"/>
                  </a:cubicBezTo>
                  <a:cubicBezTo>
                    <a:pt x="247832" y="999016"/>
                    <a:pt x="1162232" y="765551"/>
                    <a:pt x="1337330" y="846615"/>
                  </a:cubicBezTo>
                  <a:cubicBezTo>
                    <a:pt x="1512428" y="927679"/>
                    <a:pt x="870402" y="1297331"/>
                    <a:pt x="1123321" y="1352454"/>
                  </a:cubicBezTo>
                  <a:cubicBezTo>
                    <a:pt x="1376240" y="1407578"/>
                    <a:pt x="2238759" y="1216267"/>
                    <a:pt x="2854844" y="1177356"/>
                  </a:cubicBezTo>
                  <a:cubicBezTo>
                    <a:pt x="3470929" y="1138445"/>
                    <a:pt x="4456666" y="1183841"/>
                    <a:pt x="4819832" y="1118990"/>
                  </a:cubicBezTo>
                  <a:cubicBezTo>
                    <a:pt x="5182998" y="1054139"/>
                    <a:pt x="5604529" y="947134"/>
                    <a:pt x="5033840" y="788249"/>
                  </a:cubicBezTo>
                  <a:cubicBezTo>
                    <a:pt x="4463151" y="629364"/>
                    <a:pt x="2193364" y="285653"/>
                    <a:pt x="1395696" y="165679"/>
                  </a:cubicBezTo>
                  <a:cubicBezTo>
                    <a:pt x="598028" y="45705"/>
                    <a:pt x="507236" y="-67785"/>
                    <a:pt x="286742" y="489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15535D9-02E2-B548-B298-4A0EA6DE9B1E}"/>
                </a:ext>
              </a:extLst>
            </p:cNvPr>
            <p:cNvSpPr/>
            <p:nvPr/>
          </p:nvSpPr>
          <p:spPr>
            <a:xfrm flipH="1">
              <a:off x="-2770473" y="-553956"/>
              <a:ext cx="5313494" cy="1622778"/>
            </a:xfrm>
            <a:custGeom>
              <a:avLst/>
              <a:gdLst>
                <a:gd name="connsiteX0" fmla="*/ 286742 w 5313494"/>
                <a:gd name="connsiteY0" fmla="*/ 48947 h 1362353"/>
                <a:gd name="connsiteX1" fmla="*/ 72734 w 5313494"/>
                <a:gd name="connsiteY1" fmla="*/ 866071 h 1362353"/>
                <a:gd name="connsiteX2" fmla="*/ 1337330 w 5313494"/>
                <a:gd name="connsiteY2" fmla="*/ 846615 h 1362353"/>
                <a:gd name="connsiteX3" fmla="*/ 1123321 w 5313494"/>
                <a:gd name="connsiteY3" fmla="*/ 1352454 h 1362353"/>
                <a:gd name="connsiteX4" fmla="*/ 2854844 w 5313494"/>
                <a:gd name="connsiteY4" fmla="*/ 1177356 h 1362353"/>
                <a:gd name="connsiteX5" fmla="*/ 4819832 w 5313494"/>
                <a:gd name="connsiteY5" fmla="*/ 1118990 h 1362353"/>
                <a:gd name="connsiteX6" fmla="*/ 5033840 w 5313494"/>
                <a:gd name="connsiteY6" fmla="*/ 788249 h 1362353"/>
                <a:gd name="connsiteX7" fmla="*/ 1395696 w 5313494"/>
                <a:gd name="connsiteY7" fmla="*/ 165679 h 1362353"/>
                <a:gd name="connsiteX8" fmla="*/ 286742 w 5313494"/>
                <a:gd name="connsiteY8" fmla="*/ 48947 h 136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13494" h="1362353">
                  <a:moveTo>
                    <a:pt x="286742" y="48947"/>
                  </a:moveTo>
                  <a:cubicBezTo>
                    <a:pt x="66248" y="165679"/>
                    <a:pt x="-102364" y="733126"/>
                    <a:pt x="72734" y="866071"/>
                  </a:cubicBezTo>
                  <a:cubicBezTo>
                    <a:pt x="247832" y="999016"/>
                    <a:pt x="1162232" y="765551"/>
                    <a:pt x="1337330" y="846615"/>
                  </a:cubicBezTo>
                  <a:cubicBezTo>
                    <a:pt x="1512428" y="927679"/>
                    <a:pt x="870402" y="1297331"/>
                    <a:pt x="1123321" y="1352454"/>
                  </a:cubicBezTo>
                  <a:cubicBezTo>
                    <a:pt x="1376240" y="1407578"/>
                    <a:pt x="2238759" y="1216267"/>
                    <a:pt x="2854844" y="1177356"/>
                  </a:cubicBezTo>
                  <a:cubicBezTo>
                    <a:pt x="3470929" y="1138445"/>
                    <a:pt x="4456666" y="1183841"/>
                    <a:pt x="4819832" y="1118990"/>
                  </a:cubicBezTo>
                  <a:cubicBezTo>
                    <a:pt x="5182998" y="1054139"/>
                    <a:pt x="5604529" y="947134"/>
                    <a:pt x="5033840" y="788249"/>
                  </a:cubicBezTo>
                  <a:cubicBezTo>
                    <a:pt x="4463151" y="629364"/>
                    <a:pt x="2193364" y="285653"/>
                    <a:pt x="1395696" y="165679"/>
                  </a:cubicBezTo>
                  <a:cubicBezTo>
                    <a:pt x="598028" y="45705"/>
                    <a:pt x="507236" y="-67785"/>
                    <a:pt x="286742" y="4894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CCADEC9D-A77E-F50A-D32B-C36B81ECBED1}"/>
              </a:ext>
            </a:extLst>
          </p:cNvPr>
          <p:cNvSpPr/>
          <p:nvPr userDrawn="1"/>
        </p:nvSpPr>
        <p:spPr>
          <a:xfrm>
            <a:off x="4556175" y="860426"/>
            <a:ext cx="3076543" cy="661544"/>
          </a:xfrm>
          <a:prstGeom prst="roundRect">
            <a:avLst>
              <a:gd name="adj" fmla="val 9565"/>
            </a:avLst>
          </a:prstGeom>
          <a:noFill/>
          <a:ln w="41275">
            <a:solidFill>
              <a:schemeClr val="accent3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6EF839D4-DF9F-B648-CC12-6D1971F099A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2814" y="307173"/>
            <a:ext cx="2184400" cy="369332"/>
          </a:xfrm>
          <a:noFill/>
        </p:spPr>
        <p:txBody>
          <a:bodyPr wrap="square" rtlCol="0">
            <a:spAutoFit/>
          </a:bodyPr>
          <a:lstStyle>
            <a:lvl1pPr marL="0" indent="0" algn="l">
              <a:buNone/>
              <a:defRPr lang="zh-CN" altLang="en-US" sz="200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/>
            <a:r>
              <a:rPr lang="zh-CN" altLang="en-US" dirty="0"/>
              <a:t>编辑节标题</a:t>
            </a:r>
          </a:p>
        </p:txBody>
      </p:sp>
      <p:sp>
        <p:nvSpPr>
          <p:cNvPr id="20" name="文本占位符 24">
            <a:extLst>
              <a:ext uri="{FF2B5EF4-FFF2-40B4-BE49-F238E27FC236}">
                <a16:creationId xmlns:a16="http://schemas.microsoft.com/office/drawing/2014/main" id="{B94A1E41-9C5E-E7F8-FA47-21CB6E2A8A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2814" y="611305"/>
            <a:ext cx="2625134" cy="286232"/>
          </a:xfrm>
          <a:noFill/>
        </p:spPr>
        <p:txBody>
          <a:bodyPr wrap="square" rtlCol="0">
            <a:spAutoFit/>
          </a:bodyPr>
          <a:lstStyle>
            <a:lvl1pPr marL="0" indent="0" algn="l">
              <a:buNone/>
              <a:defRPr lang="zh-CN" altLang="en-US" sz="1400" dirty="0">
                <a:solidFill>
                  <a:schemeClr val="accent2">
                    <a:lumMod val="75000"/>
                  </a:schemeClr>
                </a:solidFill>
                <a:latin typeface="+mn-ea"/>
              </a:defRPr>
            </a:lvl1pPr>
          </a:lstStyle>
          <a:p>
            <a:pPr marL="0" lvl="0"/>
            <a:r>
              <a:rPr lang="en-US" altLang="zh-CN" dirty="0"/>
              <a:t>EDIT THE SECTION TITLE</a:t>
            </a:r>
            <a:endParaRPr lang="zh-CN" altLang="en-US" dirty="0"/>
          </a:p>
        </p:txBody>
      </p:sp>
      <p:sp>
        <p:nvSpPr>
          <p:cNvPr id="21" name="文本占位符 18">
            <a:extLst>
              <a:ext uri="{FF2B5EF4-FFF2-40B4-BE49-F238E27FC236}">
                <a16:creationId xmlns:a16="http://schemas.microsoft.com/office/drawing/2014/main" id="{86BAA9B5-B608-E9A5-C32D-F77039CFA10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02246" y="978832"/>
            <a:ext cx="2184400" cy="424732"/>
          </a:xfr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2400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编辑内容标题</a:t>
            </a:r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F0180A6-4FC9-5335-000C-F2FB268BE0EE}"/>
              </a:ext>
            </a:extLst>
          </p:cNvPr>
          <p:cNvGrpSpPr/>
          <p:nvPr userDrawn="1"/>
        </p:nvGrpSpPr>
        <p:grpSpPr>
          <a:xfrm>
            <a:off x="8462500" y="-1257228"/>
            <a:ext cx="5289312" cy="4897899"/>
            <a:chOff x="8740274" y="-2086452"/>
            <a:chExt cx="5289312" cy="4897899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2A19669-36CF-9360-C51C-40499B8B9979}"/>
                </a:ext>
              </a:extLst>
            </p:cNvPr>
            <p:cNvSpPr/>
            <p:nvPr/>
          </p:nvSpPr>
          <p:spPr>
            <a:xfrm>
              <a:off x="8928136" y="-1836288"/>
              <a:ext cx="5101450" cy="4647735"/>
            </a:xfrm>
            <a:custGeom>
              <a:avLst/>
              <a:gdLst>
                <a:gd name="connsiteX0" fmla="*/ 871952 w 5101450"/>
                <a:gd name="connsiteY0" fmla="*/ 170415 h 4647735"/>
                <a:gd name="connsiteX1" fmla="*/ 8352 w 5101450"/>
                <a:gd name="connsiteY1" fmla="*/ 1846815 h 4647735"/>
                <a:gd name="connsiteX2" fmla="*/ 1430752 w 5101450"/>
                <a:gd name="connsiteY2" fmla="*/ 1999215 h 4647735"/>
                <a:gd name="connsiteX3" fmla="*/ 1468852 w 5101450"/>
                <a:gd name="connsiteY3" fmla="*/ 2875515 h 4647735"/>
                <a:gd name="connsiteX4" fmla="*/ 2853152 w 5101450"/>
                <a:gd name="connsiteY4" fmla="*/ 3066015 h 4647735"/>
                <a:gd name="connsiteX5" fmla="*/ 2992852 w 5101450"/>
                <a:gd name="connsiteY5" fmla="*/ 4513815 h 4647735"/>
                <a:gd name="connsiteX6" fmla="*/ 4364452 w 5101450"/>
                <a:gd name="connsiteY6" fmla="*/ 4247115 h 4647735"/>
                <a:gd name="connsiteX7" fmla="*/ 5075652 w 5101450"/>
                <a:gd name="connsiteY7" fmla="*/ 1542015 h 4647735"/>
                <a:gd name="connsiteX8" fmla="*/ 4593052 w 5101450"/>
                <a:gd name="connsiteY8" fmla="*/ 818115 h 4647735"/>
                <a:gd name="connsiteX9" fmla="*/ 1481552 w 5101450"/>
                <a:gd name="connsiteY9" fmla="*/ 132315 h 4647735"/>
                <a:gd name="connsiteX10" fmla="*/ 871952 w 5101450"/>
                <a:gd name="connsiteY10" fmla="*/ 170415 h 46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01450" h="4647735">
                  <a:moveTo>
                    <a:pt x="871952" y="170415"/>
                  </a:moveTo>
                  <a:cubicBezTo>
                    <a:pt x="626419" y="456165"/>
                    <a:pt x="-84781" y="1542015"/>
                    <a:pt x="8352" y="1846815"/>
                  </a:cubicBezTo>
                  <a:cubicBezTo>
                    <a:pt x="101485" y="2151615"/>
                    <a:pt x="1187335" y="1827765"/>
                    <a:pt x="1430752" y="1999215"/>
                  </a:cubicBezTo>
                  <a:cubicBezTo>
                    <a:pt x="1674169" y="2170665"/>
                    <a:pt x="1231785" y="2697715"/>
                    <a:pt x="1468852" y="2875515"/>
                  </a:cubicBezTo>
                  <a:cubicBezTo>
                    <a:pt x="1705919" y="3053315"/>
                    <a:pt x="2599152" y="2792965"/>
                    <a:pt x="2853152" y="3066015"/>
                  </a:cubicBezTo>
                  <a:cubicBezTo>
                    <a:pt x="3107152" y="3339065"/>
                    <a:pt x="2740969" y="4316965"/>
                    <a:pt x="2992852" y="4513815"/>
                  </a:cubicBezTo>
                  <a:cubicBezTo>
                    <a:pt x="3244735" y="4710665"/>
                    <a:pt x="4017319" y="4742415"/>
                    <a:pt x="4364452" y="4247115"/>
                  </a:cubicBezTo>
                  <a:cubicBezTo>
                    <a:pt x="4711585" y="3751815"/>
                    <a:pt x="5037552" y="2113515"/>
                    <a:pt x="5075652" y="1542015"/>
                  </a:cubicBezTo>
                  <a:cubicBezTo>
                    <a:pt x="5113752" y="970515"/>
                    <a:pt x="5192069" y="1053065"/>
                    <a:pt x="4593052" y="818115"/>
                  </a:cubicBezTo>
                  <a:cubicBezTo>
                    <a:pt x="3994035" y="583165"/>
                    <a:pt x="2101735" y="244498"/>
                    <a:pt x="1481552" y="132315"/>
                  </a:cubicBezTo>
                  <a:cubicBezTo>
                    <a:pt x="861369" y="20132"/>
                    <a:pt x="1117485" y="-115335"/>
                    <a:pt x="871952" y="17041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5F62372-FB01-651F-E61E-50A00CB50109}"/>
                </a:ext>
              </a:extLst>
            </p:cNvPr>
            <p:cNvSpPr/>
            <p:nvPr/>
          </p:nvSpPr>
          <p:spPr>
            <a:xfrm>
              <a:off x="8740274" y="-2086452"/>
              <a:ext cx="5101450" cy="4647735"/>
            </a:xfrm>
            <a:custGeom>
              <a:avLst/>
              <a:gdLst>
                <a:gd name="connsiteX0" fmla="*/ 871952 w 5101450"/>
                <a:gd name="connsiteY0" fmla="*/ 170415 h 4647735"/>
                <a:gd name="connsiteX1" fmla="*/ 8352 w 5101450"/>
                <a:gd name="connsiteY1" fmla="*/ 1846815 h 4647735"/>
                <a:gd name="connsiteX2" fmla="*/ 1430752 w 5101450"/>
                <a:gd name="connsiteY2" fmla="*/ 1999215 h 4647735"/>
                <a:gd name="connsiteX3" fmla="*/ 1468852 w 5101450"/>
                <a:gd name="connsiteY3" fmla="*/ 2875515 h 4647735"/>
                <a:gd name="connsiteX4" fmla="*/ 2853152 w 5101450"/>
                <a:gd name="connsiteY4" fmla="*/ 3066015 h 4647735"/>
                <a:gd name="connsiteX5" fmla="*/ 2992852 w 5101450"/>
                <a:gd name="connsiteY5" fmla="*/ 4513815 h 4647735"/>
                <a:gd name="connsiteX6" fmla="*/ 4364452 w 5101450"/>
                <a:gd name="connsiteY6" fmla="*/ 4247115 h 4647735"/>
                <a:gd name="connsiteX7" fmla="*/ 5075652 w 5101450"/>
                <a:gd name="connsiteY7" fmla="*/ 1542015 h 4647735"/>
                <a:gd name="connsiteX8" fmla="*/ 4593052 w 5101450"/>
                <a:gd name="connsiteY8" fmla="*/ 818115 h 4647735"/>
                <a:gd name="connsiteX9" fmla="*/ 1481552 w 5101450"/>
                <a:gd name="connsiteY9" fmla="*/ 132315 h 4647735"/>
                <a:gd name="connsiteX10" fmla="*/ 871952 w 5101450"/>
                <a:gd name="connsiteY10" fmla="*/ 170415 h 46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01450" h="4647735">
                  <a:moveTo>
                    <a:pt x="871952" y="170415"/>
                  </a:moveTo>
                  <a:cubicBezTo>
                    <a:pt x="626419" y="456165"/>
                    <a:pt x="-84781" y="1542015"/>
                    <a:pt x="8352" y="1846815"/>
                  </a:cubicBezTo>
                  <a:cubicBezTo>
                    <a:pt x="101485" y="2151615"/>
                    <a:pt x="1187335" y="1827765"/>
                    <a:pt x="1430752" y="1999215"/>
                  </a:cubicBezTo>
                  <a:cubicBezTo>
                    <a:pt x="1674169" y="2170665"/>
                    <a:pt x="1231785" y="2697715"/>
                    <a:pt x="1468852" y="2875515"/>
                  </a:cubicBezTo>
                  <a:cubicBezTo>
                    <a:pt x="1705919" y="3053315"/>
                    <a:pt x="2599152" y="2792965"/>
                    <a:pt x="2853152" y="3066015"/>
                  </a:cubicBezTo>
                  <a:cubicBezTo>
                    <a:pt x="3107152" y="3339065"/>
                    <a:pt x="2740969" y="4316965"/>
                    <a:pt x="2992852" y="4513815"/>
                  </a:cubicBezTo>
                  <a:cubicBezTo>
                    <a:pt x="3244735" y="4710665"/>
                    <a:pt x="4017319" y="4742415"/>
                    <a:pt x="4364452" y="4247115"/>
                  </a:cubicBezTo>
                  <a:cubicBezTo>
                    <a:pt x="4711585" y="3751815"/>
                    <a:pt x="5037552" y="2113515"/>
                    <a:pt x="5075652" y="1542015"/>
                  </a:cubicBezTo>
                  <a:cubicBezTo>
                    <a:pt x="5113752" y="970515"/>
                    <a:pt x="5192069" y="1053065"/>
                    <a:pt x="4593052" y="818115"/>
                  </a:cubicBezTo>
                  <a:cubicBezTo>
                    <a:pt x="3994035" y="583165"/>
                    <a:pt x="2101735" y="244498"/>
                    <a:pt x="1481552" y="132315"/>
                  </a:cubicBezTo>
                  <a:cubicBezTo>
                    <a:pt x="861369" y="20132"/>
                    <a:pt x="1117485" y="-115335"/>
                    <a:pt x="871952" y="170415"/>
                  </a:cubicBezTo>
                  <a:close/>
                </a:path>
              </a:pathLst>
            </a:cu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43765E5-1A5F-37B5-EB0C-A2E5F8773FAC}"/>
              </a:ext>
            </a:extLst>
          </p:cNvPr>
          <p:cNvGrpSpPr/>
          <p:nvPr userDrawn="1"/>
        </p:nvGrpSpPr>
        <p:grpSpPr>
          <a:xfrm>
            <a:off x="-2770473" y="-553956"/>
            <a:ext cx="6113716" cy="1975987"/>
            <a:chOff x="-2770473" y="-553956"/>
            <a:chExt cx="6113716" cy="1975987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FDA0C66-6582-F633-64E3-399BB0239008}"/>
                </a:ext>
              </a:extLst>
            </p:cNvPr>
            <p:cNvSpPr/>
            <p:nvPr/>
          </p:nvSpPr>
          <p:spPr>
            <a:xfrm flipH="1">
              <a:off x="-1143751" y="-476036"/>
              <a:ext cx="4486994" cy="1898067"/>
            </a:xfrm>
            <a:custGeom>
              <a:avLst/>
              <a:gdLst>
                <a:gd name="connsiteX0" fmla="*/ 286742 w 5313494"/>
                <a:gd name="connsiteY0" fmla="*/ 48947 h 1362353"/>
                <a:gd name="connsiteX1" fmla="*/ 72734 w 5313494"/>
                <a:gd name="connsiteY1" fmla="*/ 866071 h 1362353"/>
                <a:gd name="connsiteX2" fmla="*/ 1337330 w 5313494"/>
                <a:gd name="connsiteY2" fmla="*/ 846615 h 1362353"/>
                <a:gd name="connsiteX3" fmla="*/ 1123321 w 5313494"/>
                <a:gd name="connsiteY3" fmla="*/ 1352454 h 1362353"/>
                <a:gd name="connsiteX4" fmla="*/ 2854844 w 5313494"/>
                <a:gd name="connsiteY4" fmla="*/ 1177356 h 1362353"/>
                <a:gd name="connsiteX5" fmla="*/ 4819832 w 5313494"/>
                <a:gd name="connsiteY5" fmla="*/ 1118990 h 1362353"/>
                <a:gd name="connsiteX6" fmla="*/ 5033840 w 5313494"/>
                <a:gd name="connsiteY6" fmla="*/ 788249 h 1362353"/>
                <a:gd name="connsiteX7" fmla="*/ 1395696 w 5313494"/>
                <a:gd name="connsiteY7" fmla="*/ 165679 h 1362353"/>
                <a:gd name="connsiteX8" fmla="*/ 286742 w 5313494"/>
                <a:gd name="connsiteY8" fmla="*/ 48947 h 136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13494" h="1362353">
                  <a:moveTo>
                    <a:pt x="286742" y="48947"/>
                  </a:moveTo>
                  <a:cubicBezTo>
                    <a:pt x="66248" y="165679"/>
                    <a:pt x="-102364" y="733126"/>
                    <a:pt x="72734" y="866071"/>
                  </a:cubicBezTo>
                  <a:cubicBezTo>
                    <a:pt x="247832" y="999016"/>
                    <a:pt x="1162232" y="765551"/>
                    <a:pt x="1337330" y="846615"/>
                  </a:cubicBezTo>
                  <a:cubicBezTo>
                    <a:pt x="1512428" y="927679"/>
                    <a:pt x="870402" y="1297331"/>
                    <a:pt x="1123321" y="1352454"/>
                  </a:cubicBezTo>
                  <a:cubicBezTo>
                    <a:pt x="1376240" y="1407578"/>
                    <a:pt x="2238759" y="1216267"/>
                    <a:pt x="2854844" y="1177356"/>
                  </a:cubicBezTo>
                  <a:cubicBezTo>
                    <a:pt x="3470929" y="1138445"/>
                    <a:pt x="4456666" y="1183841"/>
                    <a:pt x="4819832" y="1118990"/>
                  </a:cubicBezTo>
                  <a:cubicBezTo>
                    <a:pt x="5182998" y="1054139"/>
                    <a:pt x="5604529" y="947134"/>
                    <a:pt x="5033840" y="788249"/>
                  </a:cubicBezTo>
                  <a:cubicBezTo>
                    <a:pt x="4463151" y="629364"/>
                    <a:pt x="2193364" y="285653"/>
                    <a:pt x="1395696" y="165679"/>
                  </a:cubicBezTo>
                  <a:cubicBezTo>
                    <a:pt x="598028" y="45705"/>
                    <a:pt x="507236" y="-67785"/>
                    <a:pt x="286742" y="489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5EAE24FB-5398-23ED-9587-7EB0739D4B68}"/>
                </a:ext>
              </a:extLst>
            </p:cNvPr>
            <p:cNvSpPr/>
            <p:nvPr/>
          </p:nvSpPr>
          <p:spPr>
            <a:xfrm flipH="1">
              <a:off x="-2770473" y="-553956"/>
              <a:ext cx="5313494" cy="1622778"/>
            </a:xfrm>
            <a:custGeom>
              <a:avLst/>
              <a:gdLst>
                <a:gd name="connsiteX0" fmla="*/ 286742 w 5313494"/>
                <a:gd name="connsiteY0" fmla="*/ 48947 h 1362353"/>
                <a:gd name="connsiteX1" fmla="*/ 72734 w 5313494"/>
                <a:gd name="connsiteY1" fmla="*/ 866071 h 1362353"/>
                <a:gd name="connsiteX2" fmla="*/ 1337330 w 5313494"/>
                <a:gd name="connsiteY2" fmla="*/ 846615 h 1362353"/>
                <a:gd name="connsiteX3" fmla="*/ 1123321 w 5313494"/>
                <a:gd name="connsiteY3" fmla="*/ 1352454 h 1362353"/>
                <a:gd name="connsiteX4" fmla="*/ 2854844 w 5313494"/>
                <a:gd name="connsiteY4" fmla="*/ 1177356 h 1362353"/>
                <a:gd name="connsiteX5" fmla="*/ 4819832 w 5313494"/>
                <a:gd name="connsiteY5" fmla="*/ 1118990 h 1362353"/>
                <a:gd name="connsiteX6" fmla="*/ 5033840 w 5313494"/>
                <a:gd name="connsiteY6" fmla="*/ 788249 h 1362353"/>
                <a:gd name="connsiteX7" fmla="*/ 1395696 w 5313494"/>
                <a:gd name="connsiteY7" fmla="*/ 165679 h 1362353"/>
                <a:gd name="connsiteX8" fmla="*/ 286742 w 5313494"/>
                <a:gd name="connsiteY8" fmla="*/ 48947 h 136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13494" h="1362353">
                  <a:moveTo>
                    <a:pt x="286742" y="48947"/>
                  </a:moveTo>
                  <a:cubicBezTo>
                    <a:pt x="66248" y="165679"/>
                    <a:pt x="-102364" y="733126"/>
                    <a:pt x="72734" y="866071"/>
                  </a:cubicBezTo>
                  <a:cubicBezTo>
                    <a:pt x="247832" y="999016"/>
                    <a:pt x="1162232" y="765551"/>
                    <a:pt x="1337330" y="846615"/>
                  </a:cubicBezTo>
                  <a:cubicBezTo>
                    <a:pt x="1512428" y="927679"/>
                    <a:pt x="870402" y="1297331"/>
                    <a:pt x="1123321" y="1352454"/>
                  </a:cubicBezTo>
                  <a:cubicBezTo>
                    <a:pt x="1376240" y="1407578"/>
                    <a:pt x="2238759" y="1216267"/>
                    <a:pt x="2854844" y="1177356"/>
                  </a:cubicBezTo>
                  <a:cubicBezTo>
                    <a:pt x="3470929" y="1138445"/>
                    <a:pt x="4456666" y="1183841"/>
                    <a:pt x="4819832" y="1118990"/>
                  </a:cubicBezTo>
                  <a:cubicBezTo>
                    <a:pt x="5182998" y="1054139"/>
                    <a:pt x="5604529" y="947134"/>
                    <a:pt x="5033840" y="788249"/>
                  </a:cubicBezTo>
                  <a:cubicBezTo>
                    <a:pt x="4463151" y="629364"/>
                    <a:pt x="2193364" y="285653"/>
                    <a:pt x="1395696" y="165679"/>
                  </a:cubicBezTo>
                  <a:cubicBezTo>
                    <a:pt x="598028" y="45705"/>
                    <a:pt x="507236" y="-67785"/>
                    <a:pt x="286742" y="4894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72D5076B-C354-D6BA-0B3A-5EA216629F44}"/>
              </a:ext>
            </a:extLst>
          </p:cNvPr>
          <p:cNvSpPr/>
          <p:nvPr userDrawn="1"/>
        </p:nvSpPr>
        <p:spPr>
          <a:xfrm>
            <a:off x="4556175" y="860426"/>
            <a:ext cx="3076543" cy="661544"/>
          </a:xfrm>
          <a:prstGeom prst="roundRect">
            <a:avLst>
              <a:gd name="adj" fmla="val 9565"/>
            </a:avLst>
          </a:prstGeom>
          <a:noFill/>
          <a:ln w="41275">
            <a:solidFill>
              <a:schemeClr val="accent3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占位符 18">
            <a:extLst>
              <a:ext uri="{FF2B5EF4-FFF2-40B4-BE49-F238E27FC236}">
                <a16:creationId xmlns:a16="http://schemas.microsoft.com/office/drawing/2014/main" id="{77DE7E33-D19E-3A3E-8973-8954F8F816A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2814" y="307173"/>
            <a:ext cx="2184400" cy="369332"/>
          </a:xfrm>
          <a:noFill/>
        </p:spPr>
        <p:txBody>
          <a:bodyPr wrap="square" rtlCol="0">
            <a:spAutoFit/>
          </a:bodyPr>
          <a:lstStyle>
            <a:lvl1pPr marL="0" indent="0" algn="l">
              <a:buNone/>
              <a:defRPr lang="zh-CN" altLang="en-US" sz="200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/>
            <a:r>
              <a:rPr lang="zh-CN" altLang="en-US" dirty="0"/>
              <a:t>编辑节标题</a:t>
            </a:r>
          </a:p>
        </p:txBody>
      </p:sp>
      <p:sp>
        <p:nvSpPr>
          <p:cNvPr id="18" name="文本占位符 24">
            <a:extLst>
              <a:ext uri="{FF2B5EF4-FFF2-40B4-BE49-F238E27FC236}">
                <a16:creationId xmlns:a16="http://schemas.microsoft.com/office/drawing/2014/main" id="{1087A9F6-A236-74FB-55F5-70CCA199D3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2814" y="611305"/>
            <a:ext cx="2625134" cy="286232"/>
          </a:xfrm>
          <a:noFill/>
        </p:spPr>
        <p:txBody>
          <a:bodyPr wrap="square" rtlCol="0">
            <a:spAutoFit/>
          </a:bodyPr>
          <a:lstStyle>
            <a:lvl1pPr marL="0" indent="0" algn="l">
              <a:buNone/>
              <a:defRPr lang="zh-CN" altLang="en-US" sz="1400" dirty="0">
                <a:solidFill>
                  <a:schemeClr val="accent2">
                    <a:lumMod val="75000"/>
                  </a:schemeClr>
                </a:solidFill>
                <a:latin typeface="+mn-ea"/>
              </a:defRPr>
            </a:lvl1pPr>
          </a:lstStyle>
          <a:p>
            <a:pPr marL="0" lvl="0"/>
            <a:r>
              <a:rPr lang="en-US" altLang="zh-CN" dirty="0"/>
              <a:t>EDIT THE SECTION TITLE</a:t>
            </a:r>
            <a:endParaRPr lang="zh-CN" altLang="en-US" dirty="0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4EDF0A88-AE44-0D23-7ECB-9148001369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02246" y="978832"/>
            <a:ext cx="2184400" cy="42473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编辑内容标题</a:t>
            </a:r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F73186E-58D7-0E46-9D59-63FEF1442AF2}"/>
              </a:ext>
            </a:extLst>
          </p:cNvPr>
          <p:cNvGrpSpPr/>
          <p:nvPr userDrawn="1"/>
        </p:nvGrpSpPr>
        <p:grpSpPr>
          <a:xfrm>
            <a:off x="8241000" y="-665990"/>
            <a:ext cx="5567494" cy="1730078"/>
            <a:chOff x="8390330" y="-883599"/>
            <a:chExt cx="5567494" cy="173007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221C6FF-BB5B-475D-8329-DC8DDBA6E2C1}"/>
                </a:ext>
              </a:extLst>
            </p:cNvPr>
            <p:cNvSpPr/>
            <p:nvPr/>
          </p:nvSpPr>
          <p:spPr>
            <a:xfrm>
              <a:off x="8390330" y="-776299"/>
              <a:ext cx="5313494" cy="1622778"/>
            </a:xfrm>
            <a:custGeom>
              <a:avLst/>
              <a:gdLst>
                <a:gd name="connsiteX0" fmla="*/ 286742 w 5313494"/>
                <a:gd name="connsiteY0" fmla="*/ 48947 h 1362353"/>
                <a:gd name="connsiteX1" fmla="*/ 72734 w 5313494"/>
                <a:gd name="connsiteY1" fmla="*/ 866071 h 1362353"/>
                <a:gd name="connsiteX2" fmla="*/ 1337330 w 5313494"/>
                <a:gd name="connsiteY2" fmla="*/ 846615 h 1362353"/>
                <a:gd name="connsiteX3" fmla="*/ 1123321 w 5313494"/>
                <a:gd name="connsiteY3" fmla="*/ 1352454 h 1362353"/>
                <a:gd name="connsiteX4" fmla="*/ 2854844 w 5313494"/>
                <a:gd name="connsiteY4" fmla="*/ 1177356 h 1362353"/>
                <a:gd name="connsiteX5" fmla="*/ 4819832 w 5313494"/>
                <a:gd name="connsiteY5" fmla="*/ 1118990 h 1362353"/>
                <a:gd name="connsiteX6" fmla="*/ 5033840 w 5313494"/>
                <a:gd name="connsiteY6" fmla="*/ 788249 h 1362353"/>
                <a:gd name="connsiteX7" fmla="*/ 1395696 w 5313494"/>
                <a:gd name="connsiteY7" fmla="*/ 165679 h 1362353"/>
                <a:gd name="connsiteX8" fmla="*/ 286742 w 5313494"/>
                <a:gd name="connsiteY8" fmla="*/ 48947 h 136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13494" h="1362353">
                  <a:moveTo>
                    <a:pt x="286742" y="48947"/>
                  </a:moveTo>
                  <a:cubicBezTo>
                    <a:pt x="66248" y="165679"/>
                    <a:pt x="-102364" y="733126"/>
                    <a:pt x="72734" y="866071"/>
                  </a:cubicBezTo>
                  <a:cubicBezTo>
                    <a:pt x="247832" y="999016"/>
                    <a:pt x="1162232" y="765551"/>
                    <a:pt x="1337330" y="846615"/>
                  </a:cubicBezTo>
                  <a:cubicBezTo>
                    <a:pt x="1512428" y="927679"/>
                    <a:pt x="870402" y="1297331"/>
                    <a:pt x="1123321" y="1352454"/>
                  </a:cubicBezTo>
                  <a:cubicBezTo>
                    <a:pt x="1376240" y="1407578"/>
                    <a:pt x="2238759" y="1216267"/>
                    <a:pt x="2854844" y="1177356"/>
                  </a:cubicBezTo>
                  <a:cubicBezTo>
                    <a:pt x="3470929" y="1138445"/>
                    <a:pt x="4456666" y="1183841"/>
                    <a:pt x="4819832" y="1118990"/>
                  </a:cubicBezTo>
                  <a:cubicBezTo>
                    <a:pt x="5182998" y="1054139"/>
                    <a:pt x="5604529" y="947134"/>
                    <a:pt x="5033840" y="788249"/>
                  </a:cubicBezTo>
                  <a:cubicBezTo>
                    <a:pt x="4463151" y="629364"/>
                    <a:pt x="2193364" y="285653"/>
                    <a:pt x="1395696" y="165679"/>
                  </a:cubicBezTo>
                  <a:cubicBezTo>
                    <a:pt x="598028" y="45705"/>
                    <a:pt x="507236" y="-67785"/>
                    <a:pt x="286742" y="48947"/>
                  </a:cubicBezTo>
                  <a:close/>
                </a:path>
              </a:pathLst>
            </a:cu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B87F50E-2E0C-84B6-F080-1C8233B3A0FE}"/>
                </a:ext>
              </a:extLst>
            </p:cNvPr>
            <p:cNvSpPr/>
            <p:nvPr/>
          </p:nvSpPr>
          <p:spPr>
            <a:xfrm>
              <a:off x="8644330" y="-883599"/>
              <a:ext cx="5313494" cy="1622778"/>
            </a:xfrm>
            <a:custGeom>
              <a:avLst/>
              <a:gdLst>
                <a:gd name="connsiteX0" fmla="*/ 286742 w 5313494"/>
                <a:gd name="connsiteY0" fmla="*/ 48947 h 1362353"/>
                <a:gd name="connsiteX1" fmla="*/ 72734 w 5313494"/>
                <a:gd name="connsiteY1" fmla="*/ 866071 h 1362353"/>
                <a:gd name="connsiteX2" fmla="*/ 1337330 w 5313494"/>
                <a:gd name="connsiteY2" fmla="*/ 846615 h 1362353"/>
                <a:gd name="connsiteX3" fmla="*/ 1123321 w 5313494"/>
                <a:gd name="connsiteY3" fmla="*/ 1352454 h 1362353"/>
                <a:gd name="connsiteX4" fmla="*/ 2854844 w 5313494"/>
                <a:gd name="connsiteY4" fmla="*/ 1177356 h 1362353"/>
                <a:gd name="connsiteX5" fmla="*/ 4819832 w 5313494"/>
                <a:gd name="connsiteY5" fmla="*/ 1118990 h 1362353"/>
                <a:gd name="connsiteX6" fmla="*/ 5033840 w 5313494"/>
                <a:gd name="connsiteY6" fmla="*/ 788249 h 1362353"/>
                <a:gd name="connsiteX7" fmla="*/ 1395696 w 5313494"/>
                <a:gd name="connsiteY7" fmla="*/ 165679 h 1362353"/>
                <a:gd name="connsiteX8" fmla="*/ 286742 w 5313494"/>
                <a:gd name="connsiteY8" fmla="*/ 48947 h 136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13494" h="1362353">
                  <a:moveTo>
                    <a:pt x="286742" y="48947"/>
                  </a:moveTo>
                  <a:cubicBezTo>
                    <a:pt x="66248" y="165679"/>
                    <a:pt x="-102364" y="733126"/>
                    <a:pt x="72734" y="866071"/>
                  </a:cubicBezTo>
                  <a:cubicBezTo>
                    <a:pt x="247832" y="999016"/>
                    <a:pt x="1162232" y="765551"/>
                    <a:pt x="1337330" y="846615"/>
                  </a:cubicBezTo>
                  <a:cubicBezTo>
                    <a:pt x="1512428" y="927679"/>
                    <a:pt x="870402" y="1297331"/>
                    <a:pt x="1123321" y="1352454"/>
                  </a:cubicBezTo>
                  <a:cubicBezTo>
                    <a:pt x="1376240" y="1407578"/>
                    <a:pt x="2238759" y="1216267"/>
                    <a:pt x="2854844" y="1177356"/>
                  </a:cubicBezTo>
                  <a:cubicBezTo>
                    <a:pt x="3470929" y="1138445"/>
                    <a:pt x="4456666" y="1183841"/>
                    <a:pt x="4819832" y="1118990"/>
                  </a:cubicBezTo>
                  <a:cubicBezTo>
                    <a:pt x="5182998" y="1054139"/>
                    <a:pt x="5604529" y="947134"/>
                    <a:pt x="5033840" y="788249"/>
                  </a:cubicBezTo>
                  <a:cubicBezTo>
                    <a:pt x="4463151" y="629364"/>
                    <a:pt x="2193364" y="285653"/>
                    <a:pt x="1395696" y="165679"/>
                  </a:cubicBezTo>
                  <a:cubicBezTo>
                    <a:pt x="598028" y="45705"/>
                    <a:pt x="507236" y="-67785"/>
                    <a:pt x="286742" y="4894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46ABC0E-127F-88B7-2237-FE74E9EB8F47}"/>
              </a:ext>
            </a:extLst>
          </p:cNvPr>
          <p:cNvGrpSpPr/>
          <p:nvPr userDrawn="1"/>
        </p:nvGrpSpPr>
        <p:grpSpPr>
          <a:xfrm>
            <a:off x="-2770473" y="-553956"/>
            <a:ext cx="6113716" cy="1975987"/>
            <a:chOff x="-2770473" y="-553956"/>
            <a:chExt cx="6113716" cy="1975987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3618665-A4D6-7AD1-321B-7B71DC90AC4E}"/>
                </a:ext>
              </a:extLst>
            </p:cNvPr>
            <p:cNvSpPr/>
            <p:nvPr/>
          </p:nvSpPr>
          <p:spPr>
            <a:xfrm flipH="1">
              <a:off x="-1143751" y="-476036"/>
              <a:ext cx="4486994" cy="1898067"/>
            </a:xfrm>
            <a:custGeom>
              <a:avLst/>
              <a:gdLst>
                <a:gd name="connsiteX0" fmla="*/ 286742 w 5313494"/>
                <a:gd name="connsiteY0" fmla="*/ 48947 h 1362353"/>
                <a:gd name="connsiteX1" fmla="*/ 72734 w 5313494"/>
                <a:gd name="connsiteY1" fmla="*/ 866071 h 1362353"/>
                <a:gd name="connsiteX2" fmla="*/ 1337330 w 5313494"/>
                <a:gd name="connsiteY2" fmla="*/ 846615 h 1362353"/>
                <a:gd name="connsiteX3" fmla="*/ 1123321 w 5313494"/>
                <a:gd name="connsiteY3" fmla="*/ 1352454 h 1362353"/>
                <a:gd name="connsiteX4" fmla="*/ 2854844 w 5313494"/>
                <a:gd name="connsiteY4" fmla="*/ 1177356 h 1362353"/>
                <a:gd name="connsiteX5" fmla="*/ 4819832 w 5313494"/>
                <a:gd name="connsiteY5" fmla="*/ 1118990 h 1362353"/>
                <a:gd name="connsiteX6" fmla="*/ 5033840 w 5313494"/>
                <a:gd name="connsiteY6" fmla="*/ 788249 h 1362353"/>
                <a:gd name="connsiteX7" fmla="*/ 1395696 w 5313494"/>
                <a:gd name="connsiteY7" fmla="*/ 165679 h 1362353"/>
                <a:gd name="connsiteX8" fmla="*/ 286742 w 5313494"/>
                <a:gd name="connsiteY8" fmla="*/ 48947 h 136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13494" h="1362353">
                  <a:moveTo>
                    <a:pt x="286742" y="48947"/>
                  </a:moveTo>
                  <a:cubicBezTo>
                    <a:pt x="66248" y="165679"/>
                    <a:pt x="-102364" y="733126"/>
                    <a:pt x="72734" y="866071"/>
                  </a:cubicBezTo>
                  <a:cubicBezTo>
                    <a:pt x="247832" y="999016"/>
                    <a:pt x="1162232" y="765551"/>
                    <a:pt x="1337330" y="846615"/>
                  </a:cubicBezTo>
                  <a:cubicBezTo>
                    <a:pt x="1512428" y="927679"/>
                    <a:pt x="870402" y="1297331"/>
                    <a:pt x="1123321" y="1352454"/>
                  </a:cubicBezTo>
                  <a:cubicBezTo>
                    <a:pt x="1376240" y="1407578"/>
                    <a:pt x="2238759" y="1216267"/>
                    <a:pt x="2854844" y="1177356"/>
                  </a:cubicBezTo>
                  <a:cubicBezTo>
                    <a:pt x="3470929" y="1138445"/>
                    <a:pt x="4456666" y="1183841"/>
                    <a:pt x="4819832" y="1118990"/>
                  </a:cubicBezTo>
                  <a:cubicBezTo>
                    <a:pt x="5182998" y="1054139"/>
                    <a:pt x="5604529" y="947134"/>
                    <a:pt x="5033840" y="788249"/>
                  </a:cubicBezTo>
                  <a:cubicBezTo>
                    <a:pt x="4463151" y="629364"/>
                    <a:pt x="2193364" y="285653"/>
                    <a:pt x="1395696" y="165679"/>
                  </a:cubicBezTo>
                  <a:cubicBezTo>
                    <a:pt x="598028" y="45705"/>
                    <a:pt x="507236" y="-67785"/>
                    <a:pt x="286742" y="489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30F674D-E6A8-2E79-91B8-232A9EF9F251}"/>
                </a:ext>
              </a:extLst>
            </p:cNvPr>
            <p:cNvSpPr/>
            <p:nvPr/>
          </p:nvSpPr>
          <p:spPr>
            <a:xfrm flipH="1">
              <a:off x="-2770473" y="-553956"/>
              <a:ext cx="5313494" cy="1622778"/>
            </a:xfrm>
            <a:custGeom>
              <a:avLst/>
              <a:gdLst>
                <a:gd name="connsiteX0" fmla="*/ 286742 w 5313494"/>
                <a:gd name="connsiteY0" fmla="*/ 48947 h 1362353"/>
                <a:gd name="connsiteX1" fmla="*/ 72734 w 5313494"/>
                <a:gd name="connsiteY1" fmla="*/ 866071 h 1362353"/>
                <a:gd name="connsiteX2" fmla="*/ 1337330 w 5313494"/>
                <a:gd name="connsiteY2" fmla="*/ 846615 h 1362353"/>
                <a:gd name="connsiteX3" fmla="*/ 1123321 w 5313494"/>
                <a:gd name="connsiteY3" fmla="*/ 1352454 h 1362353"/>
                <a:gd name="connsiteX4" fmla="*/ 2854844 w 5313494"/>
                <a:gd name="connsiteY4" fmla="*/ 1177356 h 1362353"/>
                <a:gd name="connsiteX5" fmla="*/ 4819832 w 5313494"/>
                <a:gd name="connsiteY5" fmla="*/ 1118990 h 1362353"/>
                <a:gd name="connsiteX6" fmla="*/ 5033840 w 5313494"/>
                <a:gd name="connsiteY6" fmla="*/ 788249 h 1362353"/>
                <a:gd name="connsiteX7" fmla="*/ 1395696 w 5313494"/>
                <a:gd name="connsiteY7" fmla="*/ 165679 h 1362353"/>
                <a:gd name="connsiteX8" fmla="*/ 286742 w 5313494"/>
                <a:gd name="connsiteY8" fmla="*/ 48947 h 136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13494" h="1362353">
                  <a:moveTo>
                    <a:pt x="286742" y="48947"/>
                  </a:moveTo>
                  <a:cubicBezTo>
                    <a:pt x="66248" y="165679"/>
                    <a:pt x="-102364" y="733126"/>
                    <a:pt x="72734" y="866071"/>
                  </a:cubicBezTo>
                  <a:cubicBezTo>
                    <a:pt x="247832" y="999016"/>
                    <a:pt x="1162232" y="765551"/>
                    <a:pt x="1337330" y="846615"/>
                  </a:cubicBezTo>
                  <a:cubicBezTo>
                    <a:pt x="1512428" y="927679"/>
                    <a:pt x="870402" y="1297331"/>
                    <a:pt x="1123321" y="1352454"/>
                  </a:cubicBezTo>
                  <a:cubicBezTo>
                    <a:pt x="1376240" y="1407578"/>
                    <a:pt x="2238759" y="1216267"/>
                    <a:pt x="2854844" y="1177356"/>
                  </a:cubicBezTo>
                  <a:cubicBezTo>
                    <a:pt x="3470929" y="1138445"/>
                    <a:pt x="4456666" y="1183841"/>
                    <a:pt x="4819832" y="1118990"/>
                  </a:cubicBezTo>
                  <a:cubicBezTo>
                    <a:pt x="5182998" y="1054139"/>
                    <a:pt x="5604529" y="947134"/>
                    <a:pt x="5033840" y="788249"/>
                  </a:cubicBezTo>
                  <a:cubicBezTo>
                    <a:pt x="4463151" y="629364"/>
                    <a:pt x="2193364" y="285653"/>
                    <a:pt x="1395696" y="165679"/>
                  </a:cubicBezTo>
                  <a:cubicBezTo>
                    <a:pt x="598028" y="45705"/>
                    <a:pt x="507236" y="-67785"/>
                    <a:pt x="286742" y="4894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868C4BE-109E-A1A7-7D0F-D03231FA87A1}"/>
              </a:ext>
            </a:extLst>
          </p:cNvPr>
          <p:cNvSpPr/>
          <p:nvPr userDrawn="1"/>
        </p:nvSpPr>
        <p:spPr>
          <a:xfrm>
            <a:off x="4556175" y="860426"/>
            <a:ext cx="3076543" cy="661544"/>
          </a:xfrm>
          <a:prstGeom prst="roundRect">
            <a:avLst>
              <a:gd name="adj" fmla="val 9565"/>
            </a:avLst>
          </a:prstGeom>
          <a:noFill/>
          <a:ln w="41275">
            <a:solidFill>
              <a:schemeClr val="accent3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占位符 18">
            <a:extLst>
              <a:ext uri="{FF2B5EF4-FFF2-40B4-BE49-F238E27FC236}">
                <a16:creationId xmlns:a16="http://schemas.microsoft.com/office/drawing/2014/main" id="{DF729A2E-C7BB-A966-F71A-7CAE7A9F0C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2814" y="307173"/>
            <a:ext cx="2184400" cy="369332"/>
          </a:xfrm>
          <a:noFill/>
        </p:spPr>
        <p:txBody>
          <a:bodyPr wrap="square" rtlCol="0">
            <a:spAutoFit/>
          </a:bodyPr>
          <a:lstStyle>
            <a:lvl1pPr marL="0" indent="0" algn="l">
              <a:buNone/>
              <a:defRPr lang="zh-CN" altLang="en-US" sz="200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/>
            <a:r>
              <a:rPr lang="zh-CN" altLang="en-US" dirty="0"/>
              <a:t>编辑节标题</a:t>
            </a:r>
          </a:p>
        </p:txBody>
      </p:sp>
      <p:sp>
        <p:nvSpPr>
          <p:cNvPr id="16" name="文本占位符 24">
            <a:extLst>
              <a:ext uri="{FF2B5EF4-FFF2-40B4-BE49-F238E27FC236}">
                <a16:creationId xmlns:a16="http://schemas.microsoft.com/office/drawing/2014/main" id="{990CDC6C-589A-CE5E-8928-261ADE7966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2814" y="611305"/>
            <a:ext cx="2625134" cy="286232"/>
          </a:xfrm>
          <a:noFill/>
        </p:spPr>
        <p:txBody>
          <a:bodyPr wrap="square" rtlCol="0">
            <a:spAutoFit/>
          </a:bodyPr>
          <a:lstStyle>
            <a:lvl1pPr marL="0" indent="0" algn="l">
              <a:buNone/>
              <a:defRPr lang="zh-CN" altLang="en-US" sz="1400" dirty="0">
                <a:solidFill>
                  <a:schemeClr val="accent2">
                    <a:lumMod val="75000"/>
                  </a:schemeClr>
                </a:solidFill>
                <a:latin typeface="+mn-ea"/>
              </a:defRPr>
            </a:lvl1pPr>
          </a:lstStyle>
          <a:p>
            <a:pPr marL="0" lvl="0"/>
            <a:r>
              <a:rPr lang="en-US" altLang="zh-CN" dirty="0"/>
              <a:t>EDIT THE SECTION TITLE</a:t>
            </a:r>
            <a:endParaRPr lang="zh-CN" altLang="en-US" dirty="0"/>
          </a:p>
        </p:txBody>
      </p:sp>
      <p:sp>
        <p:nvSpPr>
          <p:cNvPr id="17" name="文本占位符 18">
            <a:extLst>
              <a:ext uri="{FF2B5EF4-FFF2-40B4-BE49-F238E27FC236}">
                <a16:creationId xmlns:a16="http://schemas.microsoft.com/office/drawing/2014/main" id="{9B26D413-A58A-E8FA-A1F0-5D056B14176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02246" y="978832"/>
            <a:ext cx="2184400" cy="42473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kern="1200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编辑内容标题</a:t>
            </a:r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049FB329-1727-F8BD-C139-55A0ED5AE516}"/>
              </a:ext>
            </a:extLst>
          </p:cNvPr>
          <p:cNvSpPr/>
          <p:nvPr userDrawn="1"/>
        </p:nvSpPr>
        <p:spPr>
          <a:xfrm>
            <a:off x="658813" y="409337"/>
            <a:ext cx="10874374" cy="5902563"/>
          </a:xfrm>
          <a:prstGeom prst="rect">
            <a:avLst/>
          </a:prstGeom>
          <a:noFill/>
          <a:ln w="41275">
            <a:solidFill>
              <a:schemeClr val="tx2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0FC493F-41D5-A7DC-1614-FF3BC6CA96E5}"/>
              </a:ext>
            </a:extLst>
          </p:cNvPr>
          <p:cNvGrpSpPr/>
          <p:nvPr userDrawn="1"/>
        </p:nvGrpSpPr>
        <p:grpSpPr>
          <a:xfrm>
            <a:off x="7214389" y="2043372"/>
            <a:ext cx="6325763" cy="6258906"/>
            <a:chOff x="7214389" y="2043372"/>
            <a:chExt cx="6325763" cy="6258906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E54ED6F-701E-9EBE-6C67-713CB34A1E7C}"/>
                </a:ext>
              </a:extLst>
            </p:cNvPr>
            <p:cNvSpPr/>
            <p:nvPr/>
          </p:nvSpPr>
          <p:spPr>
            <a:xfrm flipH="1" flipV="1">
              <a:off x="8689320" y="2043372"/>
              <a:ext cx="4019336" cy="5359849"/>
            </a:xfrm>
            <a:custGeom>
              <a:avLst/>
              <a:gdLst>
                <a:gd name="connsiteX0" fmla="*/ 7193041 w 7246998"/>
                <a:gd name="connsiteY0" fmla="*/ 432935 h 8669919"/>
                <a:gd name="connsiteX1" fmla="*/ 6697741 w 7246998"/>
                <a:gd name="connsiteY1" fmla="*/ 2553835 h 8669919"/>
                <a:gd name="connsiteX2" fmla="*/ 4551441 w 7246998"/>
                <a:gd name="connsiteY2" fmla="*/ 2350635 h 8669919"/>
                <a:gd name="connsiteX3" fmla="*/ 4716541 w 7246998"/>
                <a:gd name="connsiteY3" fmla="*/ 4458835 h 8669919"/>
                <a:gd name="connsiteX4" fmla="*/ 3243341 w 7246998"/>
                <a:gd name="connsiteY4" fmla="*/ 5373235 h 8669919"/>
                <a:gd name="connsiteX5" fmla="*/ 3548141 w 7246998"/>
                <a:gd name="connsiteY5" fmla="*/ 7316335 h 8669919"/>
                <a:gd name="connsiteX6" fmla="*/ 1935241 w 7246998"/>
                <a:gd name="connsiteY6" fmla="*/ 8637135 h 8669919"/>
                <a:gd name="connsiteX7" fmla="*/ 81041 w 7246998"/>
                <a:gd name="connsiteY7" fmla="*/ 7646535 h 8669919"/>
                <a:gd name="connsiteX8" fmla="*/ 436641 w 7246998"/>
                <a:gd name="connsiteY8" fmla="*/ 1626735 h 8669919"/>
                <a:gd name="connsiteX9" fmla="*/ 1389141 w 7246998"/>
                <a:gd name="connsiteY9" fmla="*/ 77335 h 8669919"/>
                <a:gd name="connsiteX10" fmla="*/ 5719841 w 7246998"/>
                <a:gd name="connsiteY10" fmla="*/ 255135 h 8669919"/>
                <a:gd name="connsiteX11" fmla="*/ 7193041 w 7246998"/>
                <a:gd name="connsiteY11" fmla="*/ 432935 h 8669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46998" h="8669919">
                  <a:moveTo>
                    <a:pt x="7193041" y="432935"/>
                  </a:moveTo>
                  <a:cubicBezTo>
                    <a:pt x="7356024" y="816052"/>
                    <a:pt x="7138008" y="2234218"/>
                    <a:pt x="6697741" y="2553835"/>
                  </a:cubicBezTo>
                  <a:cubicBezTo>
                    <a:pt x="6257474" y="2873452"/>
                    <a:pt x="4881641" y="2033135"/>
                    <a:pt x="4551441" y="2350635"/>
                  </a:cubicBezTo>
                  <a:cubicBezTo>
                    <a:pt x="4221241" y="2668135"/>
                    <a:pt x="4934558" y="3955068"/>
                    <a:pt x="4716541" y="4458835"/>
                  </a:cubicBezTo>
                  <a:cubicBezTo>
                    <a:pt x="4498524" y="4962602"/>
                    <a:pt x="3438074" y="4896985"/>
                    <a:pt x="3243341" y="5373235"/>
                  </a:cubicBezTo>
                  <a:cubicBezTo>
                    <a:pt x="3048608" y="5849485"/>
                    <a:pt x="3766158" y="6772352"/>
                    <a:pt x="3548141" y="7316335"/>
                  </a:cubicBezTo>
                  <a:cubicBezTo>
                    <a:pt x="3330124" y="7860318"/>
                    <a:pt x="2513091" y="8582102"/>
                    <a:pt x="1935241" y="8637135"/>
                  </a:cubicBezTo>
                  <a:cubicBezTo>
                    <a:pt x="1357391" y="8692168"/>
                    <a:pt x="330808" y="8814935"/>
                    <a:pt x="81041" y="7646535"/>
                  </a:cubicBezTo>
                  <a:cubicBezTo>
                    <a:pt x="-168726" y="6478135"/>
                    <a:pt x="218624" y="2888268"/>
                    <a:pt x="436641" y="1626735"/>
                  </a:cubicBezTo>
                  <a:cubicBezTo>
                    <a:pt x="654658" y="365202"/>
                    <a:pt x="508608" y="305935"/>
                    <a:pt x="1389141" y="77335"/>
                  </a:cubicBezTo>
                  <a:cubicBezTo>
                    <a:pt x="2269674" y="-151265"/>
                    <a:pt x="4748291" y="193752"/>
                    <a:pt x="5719841" y="255135"/>
                  </a:cubicBezTo>
                  <a:cubicBezTo>
                    <a:pt x="6691391" y="316518"/>
                    <a:pt x="7030058" y="49818"/>
                    <a:pt x="7193041" y="4329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371E0A6-C81B-3D05-93E1-B7068D7F655E}"/>
                </a:ext>
              </a:extLst>
            </p:cNvPr>
            <p:cNvSpPr/>
            <p:nvPr/>
          </p:nvSpPr>
          <p:spPr>
            <a:xfrm>
              <a:off x="7214389" y="3234358"/>
              <a:ext cx="5682329" cy="5067920"/>
            </a:xfrm>
            <a:custGeom>
              <a:avLst/>
              <a:gdLst>
                <a:gd name="connsiteX0" fmla="*/ 6177629 w 7429773"/>
                <a:gd name="connsiteY0" fmla="*/ 25161 h 6147683"/>
                <a:gd name="connsiteX1" fmla="*/ 4945729 w 7429773"/>
                <a:gd name="connsiteY1" fmla="*/ 1218961 h 6147683"/>
                <a:gd name="connsiteX2" fmla="*/ 6330029 w 7429773"/>
                <a:gd name="connsiteY2" fmla="*/ 2565161 h 6147683"/>
                <a:gd name="connsiteX3" fmla="*/ 3904329 w 7429773"/>
                <a:gd name="connsiteY3" fmla="*/ 2438161 h 6147683"/>
                <a:gd name="connsiteX4" fmla="*/ 3929729 w 7429773"/>
                <a:gd name="connsiteY4" fmla="*/ 4190761 h 6147683"/>
                <a:gd name="connsiteX5" fmla="*/ 2088229 w 7429773"/>
                <a:gd name="connsiteY5" fmla="*/ 3543061 h 6147683"/>
                <a:gd name="connsiteX6" fmla="*/ 56229 w 7429773"/>
                <a:gd name="connsiteY6" fmla="*/ 4597161 h 6147683"/>
                <a:gd name="connsiteX7" fmla="*/ 4450429 w 7429773"/>
                <a:gd name="connsiteY7" fmla="*/ 6095761 h 6147683"/>
                <a:gd name="connsiteX8" fmla="*/ 6571329 w 7429773"/>
                <a:gd name="connsiteY8" fmla="*/ 5473461 h 6147683"/>
                <a:gd name="connsiteX9" fmla="*/ 7422229 w 7429773"/>
                <a:gd name="connsiteY9" fmla="*/ 2374661 h 6147683"/>
                <a:gd name="connsiteX10" fmla="*/ 6177629 w 7429773"/>
                <a:gd name="connsiteY10" fmla="*/ 25161 h 614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429773" h="6147683">
                  <a:moveTo>
                    <a:pt x="6177629" y="25161"/>
                  </a:moveTo>
                  <a:cubicBezTo>
                    <a:pt x="5764879" y="-167456"/>
                    <a:pt x="4920329" y="795628"/>
                    <a:pt x="4945729" y="1218961"/>
                  </a:cubicBezTo>
                  <a:cubicBezTo>
                    <a:pt x="4971129" y="1642294"/>
                    <a:pt x="6503596" y="2361961"/>
                    <a:pt x="6330029" y="2565161"/>
                  </a:cubicBezTo>
                  <a:cubicBezTo>
                    <a:pt x="6156462" y="2768361"/>
                    <a:pt x="4304379" y="2167228"/>
                    <a:pt x="3904329" y="2438161"/>
                  </a:cubicBezTo>
                  <a:cubicBezTo>
                    <a:pt x="3504279" y="2709094"/>
                    <a:pt x="4232412" y="4006611"/>
                    <a:pt x="3929729" y="4190761"/>
                  </a:cubicBezTo>
                  <a:cubicBezTo>
                    <a:pt x="3627046" y="4374911"/>
                    <a:pt x="2733812" y="3475328"/>
                    <a:pt x="2088229" y="3543061"/>
                  </a:cubicBezTo>
                  <a:cubicBezTo>
                    <a:pt x="1442646" y="3610794"/>
                    <a:pt x="-337471" y="4171711"/>
                    <a:pt x="56229" y="4597161"/>
                  </a:cubicBezTo>
                  <a:cubicBezTo>
                    <a:pt x="449929" y="5022611"/>
                    <a:pt x="3364579" y="5949711"/>
                    <a:pt x="4450429" y="6095761"/>
                  </a:cubicBezTo>
                  <a:cubicBezTo>
                    <a:pt x="5536279" y="6241811"/>
                    <a:pt x="6076029" y="6093644"/>
                    <a:pt x="6571329" y="5473461"/>
                  </a:cubicBezTo>
                  <a:cubicBezTo>
                    <a:pt x="7066629" y="4853278"/>
                    <a:pt x="7492079" y="3286944"/>
                    <a:pt x="7422229" y="2374661"/>
                  </a:cubicBezTo>
                  <a:cubicBezTo>
                    <a:pt x="7352379" y="1462378"/>
                    <a:pt x="6590379" y="217778"/>
                    <a:pt x="6177629" y="25161"/>
                  </a:cubicBezTo>
                  <a:close/>
                </a:path>
              </a:pathLst>
            </a:custGeom>
            <a:solidFill>
              <a:schemeClr val="bg2"/>
            </a:solidFill>
            <a:ln w="41275">
              <a:noFill/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A7281"/>
                </a:solidFill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B58C3D5-6FEA-9A56-ED3A-C595F0A0B093}"/>
                </a:ext>
              </a:extLst>
            </p:cNvPr>
            <p:cNvSpPr/>
            <p:nvPr/>
          </p:nvSpPr>
          <p:spPr>
            <a:xfrm>
              <a:off x="7857823" y="2994151"/>
              <a:ext cx="5682329" cy="5067920"/>
            </a:xfrm>
            <a:custGeom>
              <a:avLst/>
              <a:gdLst>
                <a:gd name="connsiteX0" fmla="*/ 6177629 w 7429773"/>
                <a:gd name="connsiteY0" fmla="*/ 25161 h 6147683"/>
                <a:gd name="connsiteX1" fmla="*/ 4945729 w 7429773"/>
                <a:gd name="connsiteY1" fmla="*/ 1218961 h 6147683"/>
                <a:gd name="connsiteX2" fmla="*/ 6330029 w 7429773"/>
                <a:gd name="connsiteY2" fmla="*/ 2565161 h 6147683"/>
                <a:gd name="connsiteX3" fmla="*/ 3904329 w 7429773"/>
                <a:gd name="connsiteY3" fmla="*/ 2438161 h 6147683"/>
                <a:gd name="connsiteX4" fmla="*/ 3929729 w 7429773"/>
                <a:gd name="connsiteY4" fmla="*/ 4190761 h 6147683"/>
                <a:gd name="connsiteX5" fmla="*/ 2088229 w 7429773"/>
                <a:gd name="connsiteY5" fmla="*/ 3543061 h 6147683"/>
                <a:gd name="connsiteX6" fmla="*/ 56229 w 7429773"/>
                <a:gd name="connsiteY6" fmla="*/ 4597161 h 6147683"/>
                <a:gd name="connsiteX7" fmla="*/ 4450429 w 7429773"/>
                <a:gd name="connsiteY7" fmla="*/ 6095761 h 6147683"/>
                <a:gd name="connsiteX8" fmla="*/ 6571329 w 7429773"/>
                <a:gd name="connsiteY8" fmla="*/ 5473461 h 6147683"/>
                <a:gd name="connsiteX9" fmla="*/ 7422229 w 7429773"/>
                <a:gd name="connsiteY9" fmla="*/ 2374661 h 6147683"/>
                <a:gd name="connsiteX10" fmla="*/ 6177629 w 7429773"/>
                <a:gd name="connsiteY10" fmla="*/ 25161 h 614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429773" h="6147683">
                  <a:moveTo>
                    <a:pt x="6177629" y="25161"/>
                  </a:moveTo>
                  <a:cubicBezTo>
                    <a:pt x="5764879" y="-167456"/>
                    <a:pt x="4920329" y="795628"/>
                    <a:pt x="4945729" y="1218961"/>
                  </a:cubicBezTo>
                  <a:cubicBezTo>
                    <a:pt x="4971129" y="1642294"/>
                    <a:pt x="6503596" y="2361961"/>
                    <a:pt x="6330029" y="2565161"/>
                  </a:cubicBezTo>
                  <a:cubicBezTo>
                    <a:pt x="6156462" y="2768361"/>
                    <a:pt x="4304379" y="2167228"/>
                    <a:pt x="3904329" y="2438161"/>
                  </a:cubicBezTo>
                  <a:cubicBezTo>
                    <a:pt x="3504279" y="2709094"/>
                    <a:pt x="4232412" y="4006611"/>
                    <a:pt x="3929729" y="4190761"/>
                  </a:cubicBezTo>
                  <a:cubicBezTo>
                    <a:pt x="3627046" y="4374911"/>
                    <a:pt x="2733812" y="3475328"/>
                    <a:pt x="2088229" y="3543061"/>
                  </a:cubicBezTo>
                  <a:cubicBezTo>
                    <a:pt x="1442646" y="3610794"/>
                    <a:pt x="-337471" y="4171711"/>
                    <a:pt x="56229" y="4597161"/>
                  </a:cubicBezTo>
                  <a:cubicBezTo>
                    <a:pt x="449929" y="5022611"/>
                    <a:pt x="3364579" y="5949711"/>
                    <a:pt x="4450429" y="6095761"/>
                  </a:cubicBezTo>
                  <a:cubicBezTo>
                    <a:pt x="5536279" y="6241811"/>
                    <a:pt x="6076029" y="6093644"/>
                    <a:pt x="6571329" y="5473461"/>
                  </a:cubicBezTo>
                  <a:cubicBezTo>
                    <a:pt x="7066629" y="4853278"/>
                    <a:pt x="7492079" y="3286944"/>
                    <a:pt x="7422229" y="2374661"/>
                  </a:cubicBezTo>
                  <a:cubicBezTo>
                    <a:pt x="7352379" y="1462378"/>
                    <a:pt x="6590379" y="217778"/>
                    <a:pt x="6177629" y="25161"/>
                  </a:cubicBezTo>
                  <a:close/>
                </a:path>
              </a:pathLst>
            </a:cu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4009343-4117-9F84-0226-44E6CE913AB2}"/>
              </a:ext>
            </a:extLst>
          </p:cNvPr>
          <p:cNvGrpSpPr/>
          <p:nvPr userDrawn="1"/>
        </p:nvGrpSpPr>
        <p:grpSpPr>
          <a:xfrm>
            <a:off x="-2770473" y="-553956"/>
            <a:ext cx="6113716" cy="1975987"/>
            <a:chOff x="-2770473" y="-553956"/>
            <a:chExt cx="6113716" cy="1975987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B7A18FF-2C8D-D01A-9493-CD943A3672F3}"/>
                </a:ext>
              </a:extLst>
            </p:cNvPr>
            <p:cNvSpPr/>
            <p:nvPr/>
          </p:nvSpPr>
          <p:spPr>
            <a:xfrm flipH="1">
              <a:off x="-1143751" y="-476036"/>
              <a:ext cx="4486994" cy="1898067"/>
            </a:xfrm>
            <a:custGeom>
              <a:avLst/>
              <a:gdLst>
                <a:gd name="connsiteX0" fmla="*/ 286742 w 5313494"/>
                <a:gd name="connsiteY0" fmla="*/ 48947 h 1362353"/>
                <a:gd name="connsiteX1" fmla="*/ 72734 w 5313494"/>
                <a:gd name="connsiteY1" fmla="*/ 866071 h 1362353"/>
                <a:gd name="connsiteX2" fmla="*/ 1337330 w 5313494"/>
                <a:gd name="connsiteY2" fmla="*/ 846615 h 1362353"/>
                <a:gd name="connsiteX3" fmla="*/ 1123321 w 5313494"/>
                <a:gd name="connsiteY3" fmla="*/ 1352454 h 1362353"/>
                <a:gd name="connsiteX4" fmla="*/ 2854844 w 5313494"/>
                <a:gd name="connsiteY4" fmla="*/ 1177356 h 1362353"/>
                <a:gd name="connsiteX5" fmla="*/ 4819832 w 5313494"/>
                <a:gd name="connsiteY5" fmla="*/ 1118990 h 1362353"/>
                <a:gd name="connsiteX6" fmla="*/ 5033840 w 5313494"/>
                <a:gd name="connsiteY6" fmla="*/ 788249 h 1362353"/>
                <a:gd name="connsiteX7" fmla="*/ 1395696 w 5313494"/>
                <a:gd name="connsiteY7" fmla="*/ 165679 h 1362353"/>
                <a:gd name="connsiteX8" fmla="*/ 286742 w 5313494"/>
                <a:gd name="connsiteY8" fmla="*/ 48947 h 136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13494" h="1362353">
                  <a:moveTo>
                    <a:pt x="286742" y="48947"/>
                  </a:moveTo>
                  <a:cubicBezTo>
                    <a:pt x="66248" y="165679"/>
                    <a:pt x="-102364" y="733126"/>
                    <a:pt x="72734" y="866071"/>
                  </a:cubicBezTo>
                  <a:cubicBezTo>
                    <a:pt x="247832" y="999016"/>
                    <a:pt x="1162232" y="765551"/>
                    <a:pt x="1337330" y="846615"/>
                  </a:cubicBezTo>
                  <a:cubicBezTo>
                    <a:pt x="1512428" y="927679"/>
                    <a:pt x="870402" y="1297331"/>
                    <a:pt x="1123321" y="1352454"/>
                  </a:cubicBezTo>
                  <a:cubicBezTo>
                    <a:pt x="1376240" y="1407578"/>
                    <a:pt x="2238759" y="1216267"/>
                    <a:pt x="2854844" y="1177356"/>
                  </a:cubicBezTo>
                  <a:cubicBezTo>
                    <a:pt x="3470929" y="1138445"/>
                    <a:pt x="4456666" y="1183841"/>
                    <a:pt x="4819832" y="1118990"/>
                  </a:cubicBezTo>
                  <a:cubicBezTo>
                    <a:pt x="5182998" y="1054139"/>
                    <a:pt x="5604529" y="947134"/>
                    <a:pt x="5033840" y="788249"/>
                  </a:cubicBezTo>
                  <a:cubicBezTo>
                    <a:pt x="4463151" y="629364"/>
                    <a:pt x="2193364" y="285653"/>
                    <a:pt x="1395696" y="165679"/>
                  </a:cubicBezTo>
                  <a:cubicBezTo>
                    <a:pt x="598028" y="45705"/>
                    <a:pt x="507236" y="-67785"/>
                    <a:pt x="286742" y="489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66F243E-B0C3-D525-C1C8-1533AC30D83F}"/>
                </a:ext>
              </a:extLst>
            </p:cNvPr>
            <p:cNvSpPr/>
            <p:nvPr/>
          </p:nvSpPr>
          <p:spPr>
            <a:xfrm flipH="1">
              <a:off x="-2770473" y="-553956"/>
              <a:ext cx="5313494" cy="1622778"/>
            </a:xfrm>
            <a:custGeom>
              <a:avLst/>
              <a:gdLst>
                <a:gd name="connsiteX0" fmla="*/ 286742 w 5313494"/>
                <a:gd name="connsiteY0" fmla="*/ 48947 h 1362353"/>
                <a:gd name="connsiteX1" fmla="*/ 72734 w 5313494"/>
                <a:gd name="connsiteY1" fmla="*/ 866071 h 1362353"/>
                <a:gd name="connsiteX2" fmla="*/ 1337330 w 5313494"/>
                <a:gd name="connsiteY2" fmla="*/ 846615 h 1362353"/>
                <a:gd name="connsiteX3" fmla="*/ 1123321 w 5313494"/>
                <a:gd name="connsiteY3" fmla="*/ 1352454 h 1362353"/>
                <a:gd name="connsiteX4" fmla="*/ 2854844 w 5313494"/>
                <a:gd name="connsiteY4" fmla="*/ 1177356 h 1362353"/>
                <a:gd name="connsiteX5" fmla="*/ 4819832 w 5313494"/>
                <a:gd name="connsiteY5" fmla="*/ 1118990 h 1362353"/>
                <a:gd name="connsiteX6" fmla="*/ 5033840 w 5313494"/>
                <a:gd name="connsiteY6" fmla="*/ 788249 h 1362353"/>
                <a:gd name="connsiteX7" fmla="*/ 1395696 w 5313494"/>
                <a:gd name="connsiteY7" fmla="*/ 165679 h 1362353"/>
                <a:gd name="connsiteX8" fmla="*/ 286742 w 5313494"/>
                <a:gd name="connsiteY8" fmla="*/ 48947 h 136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13494" h="1362353">
                  <a:moveTo>
                    <a:pt x="286742" y="48947"/>
                  </a:moveTo>
                  <a:cubicBezTo>
                    <a:pt x="66248" y="165679"/>
                    <a:pt x="-102364" y="733126"/>
                    <a:pt x="72734" y="866071"/>
                  </a:cubicBezTo>
                  <a:cubicBezTo>
                    <a:pt x="247832" y="999016"/>
                    <a:pt x="1162232" y="765551"/>
                    <a:pt x="1337330" y="846615"/>
                  </a:cubicBezTo>
                  <a:cubicBezTo>
                    <a:pt x="1512428" y="927679"/>
                    <a:pt x="870402" y="1297331"/>
                    <a:pt x="1123321" y="1352454"/>
                  </a:cubicBezTo>
                  <a:cubicBezTo>
                    <a:pt x="1376240" y="1407578"/>
                    <a:pt x="2238759" y="1216267"/>
                    <a:pt x="2854844" y="1177356"/>
                  </a:cubicBezTo>
                  <a:cubicBezTo>
                    <a:pt x="3470929" y="1138445"/>
                    <a:pt x="4456666" y="1183841"/>
                    <a:pt x="4819832" y="1118990"/>
                  </a:cubicBezTo>
                  <a:cubicBezTo>
                    <a:pt x="5182998" y="1054139"/>
                    <a:pt x="5604529" y="947134"/>
                    <a:pt x="5033840" y="788249"/>
                  </a:cubicBezTo>
                  <a:cubicBezTo>
                    <a:pt x="4463151" y="629364"/>
                    <a:pt x="2193364" y="285653"/>
                    <a:pt x="1395696" y="165679"/>
                  </a:cubicBezTo>
                  <a:cubicBezTo>
                    <a:pt x="598028" y="45705"/>
                    <a:pt x="507236" y="-67785"/>
                    <a:pt x="286742" y="4894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F00DD57B-93EA-4B25-AFD9-0866670C1491}"/>
              </a:ext>
            </a:extLst>
          </p:cNvPr>
          <p:cNvSpPr/>
          <p:nvPr userDrawn="1"/>
        </p:nvSpPr>
        <p:spPr>
          <a:xfrm>
            <a:off x="4556175" y="860426"/>
            <a:ext cx="3076543" cy="661544"/>
          </a:xfrm>
          <a:prstGeom prst="roundRect">
            <a:avLst>
              <a:gd name="adj" fmla="val 9565"/>
            </a:avLst>
          </a:prstGeom>
          <a:noFill/>
          <a:ln w="41275">
            <a:solidFill>
              <a:schemeClr val="accent3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占位符 18">
            <a:extLst>
              <a:ext uri="{FF2B5EF4-FFF2-40B4-BE49-F238E27FC236}">
                <a16:creationId xmlns:a16="http://schemas.microsoft.com/office/drawing/2014/main" id="{9114BB3D-531D-18D7-72D5-B0E84C1D3A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2814" y="307173"/>
            <a:ext cx="2184400" cy="369332"/>
          </a:xfrm>
          <a:noFill/>
        </p:spPr>
        <p:txBody>
          <a:bodyPr wrap="square" rtlCol="0">
            <a:spAutoFit/>
          </a:bodyPr>
          <a:lstStyle>
            <a:lvl1pPr marL="0" indent="0" algn="l">
              <a:buNone/>
              <a:defRPr lang="zh-CN" altLang="en-US" sz="200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/>
            <a:r>
              <a:rPr lang="zh-CN" altLang="en-US" dirty="0"/>
              <a:t>编辑节标题</a:t>
            </a:r>
          </a:p>
        </p:txBody>
      </p:sp>
      <p:sp>
        <p:nvSpPr>
          <p:cNvPr id="17" name="文本占位符 24">
            <a:extLst>
              <a:ext uri="{FF2B5EF4-FFF2-40B4-BE49-F238E27FC236}">
                <a16:creationId xmlns:a16="http://schemas.microsoft.com/office/drawing/2014/main" id="{AB5A8AAB-E668-7A14-4845-4E52A8DFA8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2814" y="611305"/>
            <a:ext cx="2625134" cy="286232"/>
          </a:xfrm>
          <a:noFill/>
        </p:spPr>
        <p:txBody>
          <a:bodyPr wrap="square" rtlCol="0">
            <a:spAutoFit/>
          </a:bodyPr>
          <a:lstStyle>
            <a:lvl1pPr marL="0" indent="0" algn="l">
              <a:buNone/>
              <a:defRPr lang="zh-CN" altLang="en-US" sz="1400" dirty="0">
                <a:solidFill>
                  <a:schemeClr val="accent2">
                    <a:lumMod val="75000"/>
                  </a:schemeClr>
                </a:solidFill>
                <a:latin typeface="+mn-ea"/>
              </a:defRPr>
            </a:lvl1pPr>
          </a:lstStyle>
          <a:p>
            <a:pPr marL="0" lvl="0"/>
            <a:r>
              <a:rPr lang="en-US" altLang="zh-CN" dirty="0"/>
              <a:t>EDIT THE SECTION TITLE</a:t>
            </a:r>
            <a:endParaRPr lang="zh-CN" altLang="en-US" dirty="0"/>
          </a:p>
        </p:txBody>
      </p:sp>
      <p:sp>
        <p:nvSpPr>
          <p:cNvPr id="18" name="文本占位符 18">
            <a:extLst>
              <a:ext uri="{FF2B5EF4-FFF2-40B4-BE49-F238E27FC236}">
                <a16:creationId xmlns:a16="http://schemas.microsoft.com/office/drawing/2014/main" id="{B6500C21-7CF2-D85B-C3B3-9D79A021091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02246" y="978832"/>
            <a:ext cx="2184400" cy="42473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kern="1200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编辑内容标题</a:t>
            </a:r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0600FD2-AE1B-14F6-1369-07A7205DDDCF}"/>
              </a:ext>
            </a:extLst>
          </p:cNvPr>
          <p:cNvSpPr/>
          <p:nvPr userDrawn="1"/>
        </p:nvSpPr>
        <p:spPr>
          <a:xfrm>
            <a:off x="658813" y="409337"/>
            <a:ext cx="10874374" cy="5902563"/>
          </a:xfrm>
          <a:prstGeom prst="rect">
            <a:avLst/>
          </a:prstGeom>
          <a:noFill/>
          <a:ln w="41275">
            <a:solidFill>
              <a:schemeClr val="tx2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25D9636-4A8F-D16A-47DA-FBB0304FFD1A}"/>
              </a:ext>
            </a:extLst>
          </p:cNvPr>
          <p:cNvGrpSpPr/>
          <p:nvPr userDrawn="1"/>
        </p:nvGrpSpPr>
        <p:grpSpPr>
          <a:xfrm>
            <a:off x="-2253051" y="-1282701"/>
            <a:ext cx="6466211" cy="5830047"/>
            <a:chOff x="-3459551" y="-1511299"/>
            <a:chExt cx="8959397" cy="8077946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23D23CF-F7AB-321A-71FE-A20AA8A6E2A6}"/>
                </a:ext>
              </a:extLst>
            </p:cNvPr>
            <p:cNvSpPr/>
            <p:nvPr/>
          </p:nvSpPr>
          <p:spPr>
            <a:xfrm>
              <a:off x="-1837678" y="-861934"/>
              <a:ext cx="5893449" cy="7050606"/>
            </a:xfrm>
            <a:custGeom>
              <a:avLst/>
              <a:gdLst>
                <a:gd name="connsiteX0" fmla="*/ 7193041 w 7246998"/>
                <a:gd name="connsiteY0" fmla="*/ 432935 h 8669919"/>
                <a:gd name="connsiteX1" fmla="*/ 6697741 w 7246998"/>
                <a:gd name="connsiteY1" fmla="*/ 2553835 h 8669919"/>
                <a:gd name="connsiteX2" fmla="*/ 4551441 w 7246998"/>
                <a:gd name="connsiteY2" fmla="*/ 2350635 h 8669919"/>
                <a:gd name="connsiteX3" fmla="*/ 4716541 w 7246998"/>
                <a:gd name="connsiteY3" fmla="*/ 4458835 h 8669919"/>
                <a:gd name="connsiteX4" fmla="*/ 3243341 w 7246998"/>
                <a:gd name="connsiteY4" fmla="*/ 5373235 h 8669919"/>
                <a:gd name="connsiteX5" fmla="*/ 3548141 w 7246998"/>
                <a:gd name="connsiteY5" fmla="*/ 7316335 h 8669919"/>
                <a:gd name="connsiteX6" fmla="*/ 1935241 w 7246998"/>
                <a:gd name="connsiteY6" fmla="*/ 8637135 h 8669919"/>
                <a:gd name="connsiteX7" fmla="*/ 81041 w 7246998"/>
                <a:gd name="connsiteY7" fmla="*/ 7646535 h 8669919"/>
                <a:gd name="connsiteX8" fmla="*/ 436641 w 7246998"/>
                <a:gd name="connsiteY8" fmla="*/ 1626735 h 8669919"/>
                <a:gd name="connsiteX9" fmla="*/ 1389141 w 7246998"/>
                <a:gd name="connsiteY9" fmla="*/ 77335 h 8669919"/>
                <a:gd name="connsiteX10" fmla="*/ 5719841 w 7246998"/>
                <a:gd name="connsiteY10" fmla="*/ 255135 h 8669919"/>
                <a:gd name="connsiteX11" fmla="*/ 7193041 w 7246998"/>
                <a:gd name="connsiteY11" fmla="*/ 432935 h 8669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46998" h="8669919">
                  <a:moveTo>
                    <a:pt x="7193041" y="432935"/>
                  </a:moveTo>
                  <a:cubicBezTo>
                    <a:pt x="7356024" y="816052"/>
                    <a:pt x="7138008" y="2234218"/>
                    <a:pt x="6697741" y="2553835"/>
                  </a:cubicBezTo>
                  <a:cubicBezTo>
                    <a:pt x="6257474" y="2873452"/>
                    <a:pt x="4881641" y="2033135"/>
                    <a:pt x="4551441" y="2350635"/>
                  </a:cubicBezTo>
                  <a:cubicBezTo>
                    <a:pt x="4221241" y="2668135"/>
                    <a:pt x="4934558" y="3955068"/>
                    <a:pt x="4716541" y="4458835"/>
                  </a:cubicBezTo>
                  <a:cubicBezTo>
                    <a:pt x="4498524" y="4962602"/>
                    <a:pt x="3438074" y="4896985"/>
                    <a:pt x="3243341" y="5373235"/>
                  </a:cubicBezTo>
                  <a:cubicBezTo>
                    <a:pt x="3048608" y="5849485"/>
                    <a:pt x="3766158" y="6772352"/>
                    <a:pt x="3548141" y="7316335"/>
                  </a:cubicBezTo>
                  <a:cubicBezTo>
                    <a:pt x="3330124" y="7860318"/>
                    <a:pt x="2513091" y="8582102"/>
                    <a:pt x="1935241" y="8637135"/>
                  </a:cubicBezTo>
                  <a:cubicBezTo>
                    <a:pt x="1357391" y="8692168"/>
                    <a:pt x="330808" y="8814935"/>
                    <a:pt x="81041" y="7646535"/>
                  </a:cubicBezTo>
                  <a:cubicBezTo>
                    <a:pt x="-168726" y="6478135"/>
                    <a:pt x="218624" y="2888268"/>
                    <a:pt x="436641" y="1626735"/>
                  </a:cubicBezTo>
                  <a:cubicBezTo>
                    <a:pt x="654658" y="365202"/>
                    <a:pt x="508608" y="305935"/>
                    <a:pt x="1389141" y="77335"/>
                  </a:cubicBezTo>
                  <a:cubicBezTo>
                    <a:pt x="2269674" y="-151265"/>
                    <a:pt x="4748291" y="193752"/>
                    <a:pt x="5719841" y="255135"/>
                  </a:cubicBezTo>
                  <a:cubicBezTo>
                    <a:pt x="6691391" y="316518"/>
                    <a:pt x="7030058" y="49818"/>
                    <a:pt x="7193041" y="432935"/>
                  </a:cubicBezTo>
                  <a:close/>
                </a:path>
              </a:pathLst>
            </a:cu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C7E6300-0700-B1DE-2D2C-C7ADADFDBCD8}"/>
                </a:ext>
              </a:extLst>
            </p:cNvPr>
            <p:cNvSpPr/>
            <p:nvPr/>
          </p:nvSpPr>
          <p:spPr>
            <a:xfrm>
              <a:off x="-1926578" y="-997629"/>
              <a:ext cx="5893449" cy="7050606"/>
            </a:xfrm>
            <a:custGeom>
              <a:avLst/>
              <a:gdLst>
                <a:gd name="connsiteX0" fmla="*/ 7193041 w 7246998"/>
                <a:gd name="connsiteY0" fmla="*/ 432935 h 8669919"/>
                <a:gd name="connsiteX1" fmla="*/ 6697741 w 7246998"/>
                <a:gd name="connsiteY1" fmla="*/ 2553835 h 8669919"/>
                <a:gd name="connsiteX2" fmla="*/ 4551441 w 7246998"/>
                <a:gd name="connsiteY2" fmla="*/ 2350635 h 8669919"/>
                <a:gd name="connsiteX3" fmla="*/ 4716541 w 7246998"/>
                <a:gd name="connsiteY3" fmla="*/ 4458835 h 8669919"/>
                <a:gd name="connsiteX4" fmla="*/ 3243341 w 7246998"/>
                <a:gd name="connsiteY4" fmla="*/ 5373235 h 8669919"/>
                <a:gd name="connsiteX5" fmla="*/ 3548141 w 7246998"/>
                <a:gd name="connsiteY5" fmla="*/ 7316335 h 8669919"/>
                <a:gd name="connsiteX6" fmla="*/ 1935241 w 7246998"/>
                <a:gd name="connsiteY6" fmla="*/ 8637135 h 8669919"/>
                <a:gd name="connsiteX7" fmla="*/ 81041 w 7246998"/>
                <a:gd name="connsiteY7" fmla="*/ 7646535 h 8669919"/>
                <a:gd name="connsiteX8" fmla="*/ 436641 w 7246998"/>
                <a:gd name="connsiteY8" fmla="*/ 1626735 h 8669919"/>
                <a:gd name="connsiteX9" fmla="*/ 1389141 w 7246998"/>
                <a:gd name="connsiteY9" fmla="*/ 77335 h 8669919"/>
                <a:gd name="connsiteX10" fmla="*/ 5719841 w 7246998"/>
                <a:gd name="connsiteY10" fmla="*/ 255135 h 8669919"/>
                <a:gd name="connsiteX11" fmla="*/ 7193041 w 7246998"/>
                <a:gd name="connsiteY11" fmla="*/ 432935 h 8669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46998" h="8669919">
                  <a:moveTo>
                    <a:pt x="7193041" y="432935"/>
                  </a:moveTo>
                  <a:cubicBezTo>
                    <a:pt x="7356024" y="816052"/>
                    <a:pt x="7138008" y="2234218"/>
                    <a:pt x="6697741" y="2553835"/>
                  </a:cubicBezTo>
                  <a:cubicBezTo>
                    <a:pt x="6257474" y="2873452"/>
                    <a:pt x="4881641" y="2033135"/>
                    <a:pt x="4551441" y="2350635"/>
                  </a:cubicBezTo>
                  <a:cubicBezTo>
                    <a:pt x="4221241" y="2668135"/>
                    <a:pt x="4934558" y="3955068"/>
                    <a:pt x="4716541" y="4458835"/>
                  </a:cubicBezTo>
                  <a:cubicBezTo>
                    <a:pt x="4498524" y="4962602"/>
                    <a:pt x="3438074" y="4896985"/>
                    <a:pt x="3243341" y="5373235"/>
                  </a:cubicBezTo>
                  <a:cubicBezTo>
                    <a:pt x="3048608" y="5849485"/>
                    <a:pt x="3766158" y="6772352"/>
                    <a:pt x="3548141" y="7316335"/>
                  </a:cubicBezTo>
                  <a:cubicBezTo>
                    <a:pt x="3330124" y="7860318"/>
                    <a:pt x="2513091" y="8582102"/>
                    <a:pt x="1935241" y="8637135"/>
                  </a:cubicBezTo>
                  <a:cubicBezTo>
                    <a:pt x="1357391" y="8692168"/>
                    <a:pt x="330808" y="8814935"/>
                    <a:pt x="81041" y="7646535"/>
                  </a:cubicBezTo>
                  <a:cubicBezTo>
                    <a:pt x="-168726" y="6478135"/>
                    <a:pt x="218624" y="2888268"/>
                    <a:pt x="436641" y="1626735"/>
                  </a:cubicBezTo>
                  <a:cubicBezTo>
                    <a:pt x="654658" y="365202"/>
                    <a:pt x="508608" y="305935"/>
                    <a:pt x="1389141" y="77335"/>
                  </a:cubicBezTo>
                  <a:cubicBezTo>
                    <a:pt x="2269674" y="-151265"/>
                    <a:pt x="4748291" y="193752"/>
                    <a:pt x="5719841" y="255135"/>
                  </a:cubicBezTo>
                  <a:cubicBezTo>
                    <a:pt x="6691391" y="316518"/>
                    <a:pt x="7030058" y="49818"/>
                    <a:pt x="7193041" y="4329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5110827-9CE0-5454-4193-61D5A9B88FB8}"/>
                </a:ext>
              </a:extLst>
            </p:cNvPr>
            <p:cNvSpPr/>
            <p:nvPr/>
          </p:nvSpPr>
          <p:spPr>
            <a:xfrm>
              <a:off x="-3459551" y="-1511299"/>
              <a:ext cx="8959397" cy="8077946"/>
            </a:xfrm>
            <a:custGeom>
              <a:avLst/>
              <a:gdLst>
                <a:gd name="connsiteX0" fmla="*/ 8864359 w 8870256"/>
                <a:gd name="connsiteY0" fmla="*/ 624983 h 8017129"/>
                <a:gd name="connsiteX1" fmla="*/ 5079759 w 8870256"/>
                <a:gd name="connsiteY1" fmla="*/ 1425083 h 8017129"/>
                <a:gd name="connsiteX2" fmla="*/ 5016259 w 8870256"/>
                <a:gd name="connsiteY2" fmla="*/ 4041283 h 8017129"/>
                <a:gd name="connsiteX3" fmla="*/ 3123959 w 8870256"/>
                <a:gd name="connsiteY3" fmla="*/ 4777883 h 8017129"/>
                <a:gd name="connsiteX4" fmla="*/ 2869959 w 8870256"/>
                <a:gd name="connsiteY4" fmla="*/ 7851283 h 8017129"/>
                <a:gd name="connsiteX5" fmla="*/ 25159 w 8870256"/>
                <a:gd name="connsiteY5" fmla="*/ 7127383 h 8017129"/>
                <a:gd name="connsiteX6" fmla="*/ 1726959 w 8870256"/>
                <a:gd name="connsiteY6" fmla="*/ 3114183 h 8017129"/>
                <a:gd name="connsiteX7" fmla="*/ 5841759 w 8870256"/>
                <a:gd name="connsiteY7" fmla="*/ 129683 h 8017129"/>
                <a:gd name="connsiteX8" fmla="*/ 8864359 w 8870256"/>
                <a:gd name="connsiteY8" fmla="*/ 624983 h 801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70256" h="8017129">
                  <a:moveTo>
                    <a:pt x="8864359" y="624983"/>
                  </a:moveTo>
                  <a:cubicBezTo>
                    <a:pt x="8737359" y="840883"/>
                    <a:pt x="5721109" y="855700"/>
                    <a:pt x="5079759" y="1425083"/>
                  </a:cubicBezTo>
                  <a:cubicBezTo>
                    <a:pt x="4438409" y="1994466"/>
                    <a:pt x="5342226" y="3482483"/>
                    <a:pt x="5016259" y="4041283"/>
                  </a:cubicBezTo>
                  <a:cubicBezTo>
                    <a:pt x="4690292" y="4600083"/>
                    <a:pt x="3481676" y="4142883"/>
                    <a:pt x="3123959" y="4777883"/>
                  </a:cubicBezTo>
                  <a:cubicBezTo>
                    <a:pt x="2766242" y="5412883"/>
                    <a:pt x="3386426" y="7459700"/>
                    <a:pt x="2869959" y="7851283"/>
                  </a:cubicBezTo>
                  <a:cubicBezTo>
                    <a:pt x="2353492" y="8242866"/>
                    <a:pt x="215659" y="7916900"/>
                    <a:pt x="25159" y="7127383"/>
                  </a:cubicBezTo>
                  <a:cubicBezTo>
                    <a:pt x="-165341" y="6337866"/>
                    <a:pt x="757526" y="4280466"/>
                    <a:pt x="1726959" y="3114183"/>
                  </a:cubicBezTo>
                  <a:cubicBezTo>
                    <a:pt x="2696392" y="1947900"/>
                    <a:pt x="4645842" y="544550"/>
                    <a:pt x="5841759" y="129683"/>
                  </a:cubicBezTo>
                  <a:cubicBezTo>
                    <a:pt x="7037676" y="-285184"/>
                    <a:pt x="8991359" y="409083"/>
                    <a:pt x="8864359" y="62498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0D03716-3BB4-3BA9-CABE-FE9A221310C9}"/>
              </a:ext>
            </a:extLst>
          </p:cNvPr>
          <p:cNvGrpSpPr/>
          <p:nvPr userDrawn="1"/>
        </p:nvGrpSpPr>
        <p:grpSpPr>
          <a:xfrm>
            <a:off x="7878794" y="2972595"/>
            <a:ext cx="6466211" cy="6099459"/>
            <a:chOff x="5811449" y="1530963"/>
            <a:chExt cx="8959397" cy="8451236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8B3F916-538D-B823-500C-439757108EE6}"/>
                </a:ext>
              </a:extLst>
            </p:cNvPr>
            <p:cNvSpPr/>
            <p:nvPr/>
          </p:nvSpPr>
          <p:spPr>
            <a:xfrm flipH="1" flipV="1">
              <a:off x="7462489" y="1664619"/>
              <a:ext cx="5893449" cy="7050606"/>
            </a:xfrm>
            <a:custGeom>
              <a:avLst/>
              <a:gdLst>
                <a:gd name="connsiteX0" fmla="*/ 7193041 w 7246998"/>
                <a:gd name="connsiteY0" fmla="*/ 432935 h 8669919"/>
                <a:gd name="connsiteX1" fmla="*/ 6697741 w 7246998"/>
                <a:gd name="connsiteY1" fmla="*/ 2553835 h 8669919"/>
                <a:gd name="connsiteX2" fmla="*/ 4551441 w 7246998"/>
                <a:gd name="connsiteY2" fmla="*/ 2350635 h 8669919"/>
                <a:gd name="connsiteX3" fmla="*/ 4716541 w 7246998"/>
                <a:gd name="connsiteY3" fmla="*/ 4458835 h 8669919"/>
                <a:gd name="connsiteX4" fmla="*/ 3243341 w 7246998"/>
                <a:gd name="connsiteY4" fmla="*/ 5373235 h 8669919"/>
                <a:gd name="connsiteX5" fmla="*/ 3548141 w 7246998"/>
                <a:gd name="connsiteY5" fmla="*/ 7316335 h 8669919"/>
                <a:gd name="connsiteX6" fmla="*/ 1935241 w 7246998"/>
                <a:gd name="connsiteY6" fmla="*/ 8637135 h 8669919"/>
                <a:gd name="connsiteX7" fmla="*/ 81041 w 7246998"/>
                <a:gd name="connsiteY7" fmla="*/ 7646535 h 8669919"/>
                <a:gd name="connsiteX8" fmla="*/ 436641 w 7246998"/>
                <a:gd name="connsiteY8" fmla="*/ 1626735 h 8669919"/>
                <a:gd name="connsiteX9" fmla="*/ 1389141 w 7246998"/>
                <a:gd name="connsiteY9" fmla="*/ 77335 h 8669919"/>
                <a:gd name="connsiteX10" fmla="*/ 5719841 w 7246998"/>
                <a:gd name="connsiteY10" fmla="*/ 255135 h 8669919"/>
                <a:gd name="connsiteX11" fmla="*/ 7193041 w 7246998"/>
                <a:gd name="connsiteY11" fmla="*/ 432935 h 8669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46998" h="8669919">
                  <a:moveTo>
                    <a:pt x="7193041" y="432935"/>
                  </a:moveTo>
                  <a:cubicBezTo>
                    <a:pt x="7356024" y="816052"/>
                    <a:pt x="7138008" y="2234218"/>
                    <a:pt x="6697741" y="2553835"/>
                  </a:cubicBezTo>
                  <a:cubicBezTo>
                    <a:pt x="6257474" y="2873452"/>
                    <a:pt x="4881641" y="2033135"/>
                    <a:pt x="4551441" y="2350635"/>
                  </a:cubicBezTo>
                  <a:cubicBezTo>
                    <a:pt x="4221241" y="2668135"/>
                    <a:pt x="4934558" y="3955068"/>
                    <a:pt x="4716541" y="4458835"/>
                  </a:cubicBezTo>
                  <a:cubicBezTo>
                    <a:pt x="4498524" y="4962602"/>
                    <a:pt x="3438074" y="4896985"/>
                    <a:pt x="3243341" y="5373235"/>
                  </a:cubicBezTo>
                  <a:cubicBezTo>
                    <a:pt x="3048608" y="5849485"/>
                    <a:pt x="3766158" y="6772352"/>
                    <a:pt x="3548141" y="7316335"/>
                  </a:cubicBezTo>
                  <a:cubicBezTo>
                    <a:pt x="3330124" y="7860318"/>
                    <a:pt x="2513091" y="8582102"/>
                    <a:pt x="1935241" y="8637135"/>
                  </a:cubicBezTo>
                  <a:cubicBezTo>
                    <a:pt x="1357391" y="8692168"/>
                    <a:pt x="330808" y="8814935"/>
                    <a:pt x="81041" y="7646535"/>
                  </a:cubicBezTo>
                  <a:cubicBezTo>
                    <a:pt x="-168726" y="6478135"/>
                    <a:pt x="218624" y="2888268"/>
                    <a:pt x="436641" y="1626735"/>
                  </a:cubicBezTo>
                  <a:cubicBezTo>
                    <a:pt x="654658" y="365202"/>
                    <a:pt x="508608" y="305935"/>
                    <a:pt x="1389141" y="77335"/>
                  </a:cubicBezTo>
                  <a:cubicBezTo>
                    <a:pt x="2269674" y="-151265"/>
                    <a:pt x="4748291" y="193752"/>
                    <a:pt x="5719841" y="255135"/>
                  </a:cubicBezTo>
                  <a:cubicBezTo>
                    <a:pt x="6691391" y="316518"/>
                    <a:pt x="7030058" y="49818"/>
                    <a:pt x="7193041" y="432935"/>
                  </a:cubicBezTo>
                  <a:close/>
                </a:path>
              </a:pathLst>
            </a:cu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0492735-E303-90DF-AEA0-B48F73FF3459}"/>
                </a:ext>
              </a:extLst>
            </p:cNvPr>
            <p:cNvSpPr/>
            <p:nvPr/>
          </p:nvSpPr>
          <p:spPr>
            <a:xfrm flipH="1" flipV="1">
              <a:off x="7962575" y="1530963"/>
              <a:ext cx="5893449" cy="7050606"/>
            </a:xfrm>
            <a:custGeom>
              <a:avLst/>
              <a:gdLst>
                <a:gd name="connsiteX0" fmla="*/ 7193041 w 7246998"/>
                <a:gd name="connsiteY0" fmla="*/ 432935 h 8669919"/>
                <a:gd name="connsiteX1" fmla="*/ 6697741 w 7246998"/>
                <a:gd name="connsiteY1" fmla="*/ 2553835 h 8669919"/>
                <a:gd name="connsiteX2" fmla="*/ 4551441 w 7246998"/>
                <a:gd name="connsiteY2" fmla="*/ 2350635 h 8669919"/>
                <a:gd name="connsiteX3" fmla="*/ 4716541 w 7246998"/>
                <a:gd name="connsiteY3" fmla="*/ 4458835 h 8669919"/>
                <a:gd name="connsiteX4" fmla="*/ 3243341 w 7246998"/>
                <a:gd name="connsiteY4" fmla="*/ 5373235 h 8669919"/>
                <a:gd name="connsiteX5" fmla="*/ 3548141 w 7246998"/>
                <a:gd name="connsiteY5" fmla="*/ 7316335 h 8669919"/>
                <a:gd name="connsiteX6" fmla="*/ 1935241 w 7246998"/>
                <a:gd name="connsiteY6" fmla="*/ 8637135 h 8669919"/>
                <a:gd name="connsiteX7" fmla="*/ 81041 w 7246998"/>
                <a:gd name="connsiteY7" fmla="*/ 7646535 h 8669919"/>
                <a:gd name="connsiteX8" fmla="*/ 436641 w 7246998"/>
                <a:gd name="connsiteY8" fmla="*/ 1626735 h 8669919"/>
                <a:gd name="connsiteX9" fmla="*/ 1389141 w 7246998"/>
                <a:gd name="connsiteY9" fmla="*/ 77335 h 8669919"/>
                <a:gd name="connsiteX10" fmla="*/ 5719841 w 7246998"/>
                <a:gd name="connsiteY10" fmla="*/ 255135 h 8669919"/>
                <a:gd name="connsiteX11" fmla="*/ 7193041 w 7246998"/>
                <a:gd name="connsiteY11" fmla="*/ 432935 h 8669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46998" h="8669919">
                  <a:moveTo>
                    <a:pt x="7193041" y="432935"/>
                  </a:moveTo>
                  <a:cubicBezTo>
                    <a:pt x="7356024" y="816052"/>
                    <a:pt x="7138008" y="2234218"/>
                    <a:pt x="6697741" y="2553835"/>
                  </a:cubicBezTo>
                  <a:cubicBezTo>
                    <a:pt x="6257474" y="2873452"/>
                    <a:pt x="4881641" y="2033135"/>
                    <a:pt x="4551441" y="2350635"/>
                  </a:cubicBezTo>
                  <a:cubicBezTo>
                    <a:pt x="4221241" y="2668135"/>
                    <a:pt x="4934558" y="3955068"/>
                    <a:pt x="4716541" y="4458835"/>
                  </a:cubicBezTo>
                  <a:cubicBezTo>
                    <a:pt x="4498524" y="4962602"/>
                    <a:pt x="3438074" y="4896985"/>
                    <a:pt x="3243341" y="5373235"/>
                  </a:cubicBezTo>
                  <a:cubicBezTo>
                    <a:pt x="3048608" y="5849485"/>
                    <a:pt x="3766158" y="6772352"/>
                    <a:pt x="3548141" y="7316335"/>
                  </a:cubicBezTo>
                  <a:cubicBezTo>
                    <a:pt x="3330124" y="7860318"/>
                    <a:pt x="2513091" y="8582102"/>
                    <a:pt x="1935241" y="8637135"/>
                  </a:cubicBezTo>
                  <a:cubicBezTo>
                    <a:pt x="1357391" y="8692168"/>
                    <a:pt x="330808" y="8814935"/>
                    <a:pt x="81041" y="7646535"/>
                  </a:cubicBezTo>
                  <a:cubicBezTo>
                    <a:pt x="-168726" y="6478135"/>
                    <a:pt x="218624" y="2888268"/>
                    <a:pt x="436641" y="1626735"/>
                  </a:cubicBezTo>
                  <a:cubicBezTo>
                    <a:pt x="654658" y="365202"/>
                    <a:pt x="508608" y="305935"/>
                    <a:pt x="1389141" y="77335"/>
                  </a:cubicBezTo>
                  <a:cubicBezTo>
                    <a:pt x="2269674" y="-151265"/>
                    <a:pt x="4748291" y="193752"/>
                    <a:pt x="5719841" y="255135"/>
                  </a:cubicBezTo>
                  <a:cubicBezTo>
                    <a:pt x="6691391" y="316518"/>
                    <a:pt x="7030058" y="49818"/>
                    <a:pt x="7193041" y="4329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19A0F69-9F20-AB0A-E6A4-60C898FE4E94}"/>
                </a:ext>
              </a:extLst>
            </p:cNvPr>
            <p:cNvSpPr/>
            <p:nvPr/>
          </p:nvSpPr>
          <p:spPr>
            <a:xfrm flipH="1" flipV="1">
              <a:off x="5811449" y="1904253"/>
              <a:ext cx="8959397" cy="8077946"/>
            </a:xfrm>
            <a:custGeom>
              <a:avLst/>
              <a:gdLst>
                <a:gd name="connsiteX0" fmla="*/ 8864359 w 8870256"/>
                <a:gd name="connsiteY0" fmla="*/ 624983 h 8017129"/>
                <a:gd name="connsiteX1" fmla="*/ 5079759 w 8870256"/>
                <a:gd name="connsiteY1" fmla="*/ 1425083 h 8017129"/>
                <a:gd name="connsiteX2" fmla="*/ 5016259 w 8870256"/>
                <a:gd name="connsiteY2" fmla="*/ 4041283 h 8017129"/>
                <a:gd name="connsiteX3" fmla="*/ 3123959 w 8870256"/>
                <a:gd name="connsiteY3" fmla="*/ 4777883 h 8017129"/>
                <a:gd name="connsiteX4" fmla="*/ 2869959 w 8870256"/>
                <a:gd name="connsiteY4" fmla="*/ 7851283 h 8017129"/>
                <a:gd name="connsiteX5" fmla="*/ 25159 w 8870256"/>
                <a:gd name="connsiteY5" fmla="*/ 7127383 h 8017129"/>
                <a:gd name="connsiteX6" fmla="*/ 1726959 w 8870256"/>
                <a:gd name="connsiteY6" fmla="*/ 3114183 h 8017129"/>
                <a:gd name="connsiteX7" fmla="*/ 5841759 w 8870256"/>
                <a:gd name="connsiteY7" fmla="*/ 129683 h 8017129"/>
                <a:gd name="connsiteX8" fmla="*/ 8864359 w 8870256"/>
                <a:gd name="connsiteY8" fmla="*/ 624983 h 801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70256" h="8017129">
                  <a:moveTo>
                    <a:pt x="8864359" y="624983"/>
                  </a:moveTo>
                  <a:cubicBezTo>
                    <a:pt x="8737359" y="840883"/>
                    <a:pt x="5721109" y="855700"/>
                    <a:pt x="5079759" y="1425083"/>
                  </a:cubicBezTo>
                  <a:cubicBezTo>
                    <a:pt x="4438409" y="1994466"/>
                    <a:pt x="5342226" y="3482483"/>
                    <a:pt x="5016259" y="4041283"/>
                  </a:cubicBezTo>
                  <a:cubicBezTo>
                    <a:pt x="4690292" y="4600083"/>
                    <a:pt x="3481676" y="4142883"/>
                    <a:pt x="3123959" y="4777883"/>
                  </a:cubicBezTo>
                  <a:cubicBezTo>
                    <a:pt x="2766242" y="5412883"/>
                    <a:pt x="3386426" y="7459700"/>
                    <a:pt x="2869959" y="7851283"/>
                  </a:cubicBezTo>
                  <a:cubicBezTo>
                    <a:pt x="2353492" y="8242866"/>
                    <a:pt x="215659" y="7916900"/>
                    <a:pt x="25159" y="7127383"/>
                  </a:cubicBezTo>
                  <a:cubicBezTo>
                    <a:pt x="-165341" y="6337866"/>
                    <a:pt x="757526" y="4280466"/>
                    <a:pt x="1726959" y="3114183"/>
                  </a:cubicBezTo>
                  <a:cubicBezTo>
                    <a:pt x="2696392" y="1947900"/>
                    <a:pt x="4645842" y="544550"/>
                    <a:pt x="5841759" y="129683"/>
                  </a:cubicBezTo>
                  <a:cubicBezTo>
                    <a:pt x="7037676" y="-285184"/>
                    <a:pt x="8991359" y="409083"/>
                    <a:pt x="8864359" y="62498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E1AF07F3-7966-3082-10D6-6C236D4BB7E2}"/>
              </a:ext>
            </a:extLst>
          </p:cNvPr>
          <p:cNvSpPr/>
          <p:nvPr userDrawn="1"/>
        </p:nvSpPr>
        <p:spPr>
          <a:xfrm>
            <a:off x="4556175" y="860426"/>
            <a:ext cx="3076543" cy="661544"/>
          </a:xfrm>
          <a:prstGeom prst="roundRect">
            <a:avLst>
              <a:gd name="adj" fmla="val 9565"/>
            </a:avLst>
          </a:prstGeom>
          <a:noFill/>
          <a:ln w="41275">
            <a:solidFill>
              <a:schemeClr val="accent3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占位符 18">
            <a:extLst>
              <a:ext uri="{FF2B5EF4-FFF2-40B4-BE49-F238E27FC236}">
                <a16:creationId xmlns:a16="http://schemas.microsoft.com/office/drawing/2014/main" id="{C908180F-E2F8-B5CD-4641-42A9775A7AD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02246" y="978832"/>
            <a:ext cx="2184400" cy="42473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kern="1200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编辑内容标题</a:t>
            </a:r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017AE81F-AE35-0577-61C2-FFA9787B1B86}"/>
              </a:ext>
            </a:extLst>
          </p:cNvPr>
          <p:cNvGrpSpPr/>
          <p:nvPr userDrawn="1"/>
        </p:nvGrpSpPr>
        <p:grpSpPr>
          <a:xfrm>
            <a:off x="6558255" y="2952767"/>
            <a:ext cx="7125217" cy="5200587"/>
            <a:chOff x="4206596" y="706404"/>
            <a:chExt cx="9843675" cy="7184748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7A7FEAA-3B4A-71FD-4D52-1626978F1638}"/>
                </a:ext>
              </a:extLst>
            </p:cNvPr>
            <p:cNvSpPr/>
            <p:nvPr/>
          </p:nvSpPr>
          <p:spPr>
            <a:xfrm>
              <a:off x="4206596" y="769102"/>
              <a:ext cx="9373505" cy="7122050"/>
            </a:xfrm>
            <a:custGeom>
              <a:avLst/>
              <a:gdLst>
                <a:gd name="connsiteX0" fmla="*/ 9039234 w 9373505"/>
                <a:gd name="connsiteY0" fmla="*/ 344183 h 7122050"/>
                <a:gd name="connsiteX1" fmla="*/ 6082025 w 9373505"/>
                <a:gd name="connsiteY1" fmla="*/ 966753 h 7122050"/>
                <a:gd name="connsiteX2" fmla="*/ 6938060 w 9373505"/>
                <a:gd name="connsiteY2" fmla="*/ 2270260 h 7122050"/>
                <a:gd name="connsiteX3" fmla="*/ 5323268 w 9373505"/>
                <a:gd name="connsiteY3" fmla="*/ 2406447 h 7122050"/>
                <a:gd name="connsiteX4" fmla="*/ 6471132 w 9373505"/>
                <a:gd name="connsiteY4" fmla="*/ 4371434 h 7122050"/>
                <a:gd name="connsiteX5" fmla="*/ 3261004 w 9373505"/>
                <a:gd name="connsiteY5" fmla="*/ 4254702 h 7122050"/>
                <a:gd name="connsiteX6" fmla="*/ 70332 w 9373505"/>
                <a:gd name="connsiteY6" fmla="*/ 6569885 h 7122050"/>
                <a:gd name="connsiteX7" fmla="*/ 6471132 w 9373505"/>
                <a:gd name="connsiteY7" fmla="*/ 6783894 h 7122050"/>
                <a:gd name="connsiteX8" fmla="*/ 9019779 w 9373505"/>
                <a:gd name="connsiteY8" fmla="*/ 6589341 h 7122050"/>
                <a:gd name="connsiteX9" fmla="*/ 9039234 w 9373505"/>
                <a:gd name="connsiteY9" fmla="*/ 344183 h 712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73505" h="7122050">
                  <a:moveTo>
                    <a:pt x="9039234" y="344183"/>
                  </a:moveTo>
                  <a:cubicBezTo>
                    <a:pt x="8549608" y="-592915"/>
                    <a:pt x="6432221" y="645740"/>
                    <a:pt x="6082025" y="966753"/>
                  </a:cubicBezTo>
                  <a:cubicBezTo>
                    <a:pt x="5731829" y="1287766"/>
                    <a:pt x="7064520" y="2030311"/>
                    <a:pt x="6938060" y="2270260"/>
                  </a:cubicBezTo>
                  <a:cubicBezTo>
                    <a:pt x="6811600" y="2510209"/>
                    <a:pt x="5401089" y="2056251"/>
                    <a:pt x="5323268" y="2406447"/>
                  </a:cubicBezTo>
                  <a:cubicBezTo>
                    <a:pt x="5245447" y="2756643"/>
                    <a:pt x="6814843" y="4063392"/>
                    <a:pt x="6471132" y="4371434"/>
                  </a:cubicBezTo>
                  <a:cubicBezTo>
                    <a:pt x="6127421" y="4679476"/>
                    <a:pt x="4327804" y="3888294"/>
                    <a:pt x="3261004" y="4254702"/>
                  </a:cubicBezTo>
                  <a:cubicBezTo>
                    <a:pt x="2194204" y="4621110"/>
                    <a:pt x="-464689" y="6148353"/>
                    <a:pt x="70332" y="6569885"/>
                  </a:cubicBezTo>
                  <a:cubicBezTo>
                    <a:pt x="605353" y="6991417"/>
                    <a:pt x="4979558" y="6780651"/>
                    <a:pt x="6471132" y="6783894"/>
                  </a:cubicBezTo>
                  <a:cubicBezTo>
                    <a:pt x="7962706" y="6787137"/>
                    <a:pt x="8595005" y="7659383"/>
                    <a:pt x="9019779" y="6589341"/>
                  </a:cubicBezTo>
                  <a:cubicBezTo>
                    <a:pt x="9444553" y="5519299"/>
                    <a:pt x="9528860" y="1281281"/>
                    <a:pt x="9039234" y="344183"/>
                  </a:cubicBezTo>
                  <a:close/>
                </a:path>
              </a:pathLst>
            </a:cu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95D2177-7D44-92BA-5CC9-10F347C7BFC0}"/>
                </a:ext>
              </a:extLst>
            </p:cNvPr>
            <p:cNvSpPr/>
            <p:nvPr/>
          </p:nvSpPr>
          <p:spPr>
            <a:xfrm>
              <a:off x="4676766" y="706404"/>
              <a:ext cx="9373505" cy="7122050"/>
            </a:xfrm>
            <a:custGeom>
              <a:avLst/>
              <a:gdLst>
                <a:gd name="connsiteX0" fmla="*/ 9039234 w 9373505"/>
                <a:gd name="connsiteY0" fmla="*/ 344183 h 7122050"/>
                <a:gd name="connsiteX1" fmla="*/ 6082025 w 9373505"/>
                <a:gd name="connsiteY1" fmla="*/ 966753 h 7122050"/>
                <a:gd name="connsiteX2" fmla="*/ 6938060 w 9373505"/>
                <a:gd name="connsiteY2" fmla="*/ 2270260 h 7122050"/>
                <a:gd name="connsiteX3" fmla="*/ 5323268 w 9373505"/>
                <a:gd name="connsiteY3" fmla="*/ 2406447 h 7122050"/>
                <a:gd name="connsiteX4" fmla="*/ 6471132 w 9373505"/>
                <a:gd name="connsiteY4" fmla="*/ 4371434 h 7122050"/>
                <a:gd name="connsiteX5" fmla="*/ 3261004 w 9373505"/>
                <a:gd name="connsiteY5" fmla="*/ 4254702 h 7122050"/>
                <a:gd name="connsiteX6" fmla="*/ 70332 w 9373505"/>
                <a:gd name="connsiteY6" fmla="*/ 6569885 h 7122050"/>
                <a:gd name="connsiteX7" fmla="*/ 6471132 w 9373505"/>
                <a:gd name="connsiteY7" fmla="*/ 6783894 h 7122050"/>
                <a:gd name="connsiteX8" fmla="*/ 9019779 w 9373505"/>
                <a:gd name="connsiteY8" fmla="*/ 6589341 h 7122050"/>
                <a:gd name="connsiteX9" fmla="*/ 9039234 w 9373505"/>
                <a:gd name="connsiteY9" fmla="*/ 344183 h 712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73505" h="7122050">
                  <a:moveTo>
                    <a:pt x="9039234" y="344183"/>
                  </a:moveTo>
                  <a:cubicBezTo>
                    <a:pt x="8549608" y="-592915"/>
                    <a:pt x="6432221" y="645740"/>
                    <a:pt x="6082025" y="966753"/>
                  </a:cubicBezTo>
                  <a:cubicBezTo>
                    <a:pt x="5731829" y="1287766"/>
                    <a:pt x="7064520" y="2030311"/>
                    <a:pt x="6938060" y="2270260"/>
                  </a:cubicBezTo>
                  <a:cubicBezTo>
                    <a:pt x="6811600" y="2510209"/>
                    <a:pt x="5401089" y="2056251"/>
                    <a:pt x="5323268" y="2406447"/>
                  </a:cubicBezTo>
                  <a:cubicBezTo>
                    <a:pt x="5245447" y="2756643"/>
                    <a:pt x="6814843" y="4063392"/>
                    <a:pt x="6471132" y="4371434"/>
                  </a:cubicBezTo>
                  <a:cubicBezTo>
                    <a:pt x="6127421" y="4679476"/>
                    <a:pt x="4327804" y="3888294"/>
                    <a:pt x="3261004" y="4254702"/>
                  </a:cubicBezTo>
                  <a:cubicBezTo>
                    <a:pt x="2194204" y="4621110"/>
                    <a:pt x="-464689" y="6148353"/>
                    <a:pt x="70332" y="6569885"/>
                  </a:cubicBezTo>
                  <a:cubicBezTo>
                    <a:pt x="605353" y="6991417"/>
                    <a:pt x="4979558" y="6780651"/>
                    <a:pt x="6471132" y="6783894"/>
                  </a:cubicBezTo>
                  <a:cubicBezTo>
                    <a:pt x="7962706" y="6787137"/>
                    <a:pt x="8595005" y="7659383"/>
                    <a:pt x="9019779" y="6589341"/>
                  </a:cubicBezTo>
                  <a:cubicBezTo>
                    <a:pt x="9444553" y="5519299"/>
                    <a:pt x="9528860" y="1281281"/>
                    <a:pt x="9039234" y="34418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73A0A43-5254-06A4-9AC3-23DFB620D684}"/>
              </a:ext>
            </a:extLst>
          </p:cNvPr>
          <p:cNvGrpSpPr/>
          <p:nvPr userDrawn="1"/>
        </p:nvGrpSpPr>
        <p:grpSpPr>
          <a:xfrm>
            <a:off x="-1270280" y="3721937"/>
            <a:ext cx="3956422" cy="4152464"/>
            <a:chOff x="-1270280" y="3721937"/>
            <a:chExt cx="3956422" cy="4152464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91AA00E-F9F6-474C-3CF8-8E992668BE21}"/>
                </a:ext>
              </a:extLst>
            </p:cNvPr>
            <p:cNvSpPr/>
            <p:nvPr/>
          </p:nvSpPr>
          <p:spPr>
            <a:xfrm>
              <a:off x="-1154437" y="3952770"/>
              <a:ext cx="3840579" cy="3921631"/>
            </a:xfrm>
            <a:custGeom>
              <a:avLst/>
              <a:gdLst>
                <a:gd name="connsiteX0" fmla="*/ 99322 w 3840579"/>
                <a:gd name="connsiteY0" fmla="*/ 786 h 3921631"/>
                <a:gd name="connsiteX1" fmla="*/ 1610622 w 3840579"/>
                <a:gd name="connsiteY1" fmla="*/ 623086 h 3921631"/>
                <a:gd name="connsiteX2" fmla="*/ 1496322 w 3840579"/>
                <a:gd name="connsiteY2" fmla="*/ 1867686 h 3921631"/>
                <a:gd name="connsiteX3" fmla="*/ 2486922 w 3840579"/>
                <a:gd name="connsiteY3" fmla="*/ 1867686 h 3921631"/>
                <a:gd name="connsiteX4" fmla="*/ 2194822 w 3840579"/>
                <a:gd name="connsiteY4" fmla="*/ 2553486 h 3921631"/>
                <a:gd name="connsiteX5" fmla="*/ 3655322 w 3840579"/>
                <a:gd name="connsiteY5" fmla="*/ 2667786 h 3921631"/>
                <a:gd name="connsiteX6" fmla="*/ 3490222 w 3840579"/>
                <a:gd name="connsiteY6" fmla="*/ 3709186 h 3921631"/>
                <a:gd name="connsiteX7" fmla="*/ 670822 w 3840579"/>
                <a:gd name="connsiteY7" fmla="*/ 3632986 h 3921631"/>
                <a:gd name="connsiteX8" fmla="*/ 200922 w 3840579"/>
                <a:gd name="connsiteY8" fmla="*/ 737386 h 3921631"/>
                <a:gd name="connsiteX9" fmla="*/ 99322 w 3840579"/>
                <a:gd name="connsiteY9" fmla="*/ 786 h 3921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40579" h="3921631">
                  <a:moveTo>
                    <a:pt x="99322" y="786"/>
                  </a:moveTo>
                  <a:cubicBezTo>
                    <a:pt x="334272" y="-18264"/>
                    <a:pt x="1377789" y="311936"/>
                    <a:pt x="1610622" y="623086"/>
                  </a:cubicBezTo>
                  <a:cubicBezTo>
                    <a:pt x="1843455" y="934236"/>
                    <a:pt x="1350272" y="1660253"/>
                    <a:pt x="1496322" y="1867686"/>
                  </a:cubicBezTo>
                  <a:cubicBezTo>
                    <a:pt x="1642372" y="2075119"/>
                    <a:pt x="2370505" y="1753386"/>
                    <a:pt x="2486922" y="1867686"/>
                  </a:cubicBezTo>
                  <a:cubicBezTo>
                    <a:pt x="2603339" y="1981986"/>
                    <a:pt x="2000089" y="2420136"/>
                    <a:pt x="2194822" y="2553486"/>
                  </a:cubicBezTo>
                  <a:cubicBezTo>
                    <a:pt x="2389555" y="2686836"/>
                    <a:pt x="3439422" y="2475169"/>
                    <a:pt x="3655322" y="2667786"/>
                  </a:cubicBezTo>
                  <a:cubicBezTo>
                    <a:pt x="3871222" y="2860403"/>
                    <a:pt x="3987638" y="3548319"/>
                    <a:pt x="3490222" y="3709186"/>
                  </a:cubicBezTo>
                  <a:cubicBezTo>
                    <a:pt x="2992806" y="3870053"/>
                    <a:pt x="1219039" y="4128286"/>
                    <a:pt x="670822" y="3632986"/>
                  </a:cubicBezTo>
                  <a:cubicBezTo>
                    <a:pt x="122605" y="3137686"/>
                    <a:pt x="294055" y="1342753"/>
                    <a:pt x="200922" y="737386"/>
                  </a:cubicBezTo>
                  <a:cubicBezTo>
                    <a:pt x="107789" y="132019"/>
                    <a:pt x="-135628" y="19836"/>
                    <a:pt x="99322" y="786"/>
                  </a:cubicBezTo>
                  <a:close/>
                </a:path>
              </a:pathLst>
            </a:cu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4978B35-39BA-7D81-8AF2-9E0C96FE8A02}"/>
                </a:ext>
              </a:extLst>
            </p:cNvPr>
            <p:cNvSpPr/>
            <p:nvPr/>
          </p:nvSpPr>
          <p:spPr>
            <a:xfrm>
              <a:off x="-1270280" y="3721937"/>
              <a:ext cx="3840579" cy="3921631"/>
            </a:xfrm>
            <a:custGeom>
              <a:avLst/>
              <a:gdLst>
                <a:gd name="connsiteX0" fmla="*/ 99322 w 3840579"/>
                <a:gd name="connsiteY0" fmla="*/ 786 h 3921631"/>
                <a:gd name="connsiteX1" fmla="*/ 1610622 w 3840579"/>
                <a:gd name="connsiteY1" fmla="*/ 623086 h 3921631"/>
                <a:gd name="connsiteX2" fmla="*/ 1496322 w 3840579"/>
                <a:gd name="connsiteY2" fmla="*/ 1867686 h 3921631"/>
                <a:gd name="connsiteX3" fmla="*/ 2486922 w 3840579"/>
                <a:gd name="connsiteY3" fmla="*/ 1867686 h 3921631"/>
                <a:gd name="connsiteX4" fmla="*/ 2194822 w 3840579"/>
                <a:gd name="connsiteY4" fmla="*/ 2553486 h 3921631"/>
                <a:gd name="connsiteX5" fmla="*/ 3655322 w 3840579"/>
                <a:gd name="connsiteY5" fmla="*/ 2667786 h 3921631"/>
                <a:gd name="connsiteX6" fmla="*/ 3490222 w 3840579"/>
                <a:gd name="connsiteY6" fmla="*/ 3709186 h 3921631"/>
                <a:gd name="connsiteX7" fmla="*/ 670822 w 3840579"/>
                <a:gd name="connsiteY7" fmla="*/ 3632986 h 3921631"/>
                <a:gd name="connsiteX8" fmla="*/ 200922 w 3840579"/>
                <a:gd name="connsiteY8" fmla="*/ 737386 h 3921631"/>
                <a:gd name="connsiteX9" fmla="*/ 99322 w 3840579"/>
                <a:gd name="connsiteY9" fmla="*/ 786 h 3921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40579" h="3921631">
                  <a:moveTo>
                    <a:pt x="99322" y="786"/>
                  </a:moveTo>
                  <a:cubicBezTo>
                    <a:pt x="334272" y="-18264"/>
                    <a:pt x="1377789" y="311936"/>
                    <a:pt x="1610622" y="623086"/>
                  </a:cubicBezTo>
                  <a:cubicBezTo>
                    <a:pt x="1843455" y="934236"/>
                    <a:pt x="1350272" y="1660253"/>
                    <a:pt x="1496322" y="1867686"/>
                  </a:cubicBezTo>
                  <a:cubicBezTo>
                    <a:pt x="1642372" y="2075119"/>
                    <a:pt x="2370505" y="1753386"/>
                    <a:pt x="2486922" y="1867686"/>
                  </a:cubicBezTo>
                  <a:cubicBezTo>
                    <a:pt x="2603339" y="1981986"/>
                    <a:pt x="2000089" y="2420136"/>
                    <a:pt x="2194822" y="2553486"/>
                  </a:cubicBezTo>
                  <a:cubicBezTo>
                    <a:pt x="2389555" y="2686836"/>
                    <a:pt x="3439422" y="2475169"/>
                    <a:pt x="3655322" y="2667786"/>
                  </a:cubicBezTo>
                  <a:cubicBezTo>
                    <a:pt x="3871222" y="2860403"/>
                    <a:pt x="3987638" y="3548319"/>
                    <a:pt x="3490222" y="3709186"/>
                  </a:cubicBezTo>
                  <a:cubicBezTo>
                    <a:pt x="2992806" y="3870053"/>
                    <a:pt x="1219039" y="4128286"/>
                    <a:pt x="670822" y="3632986"/>
                  </a:cubicBezTo>
                  <a:cubicBezTo>
                    <a:pt x="122605" y="3137686"/>
                    <a:pt x="294055" y="1342753"/>
                    <a:pt x="200922" y="737386"/>
                  </a:cubicBezTo>
                  <a:cubicBezTo>
                    <a:pt x="107789" y="132019"/>
                    <a:pt x="-135628" y="19836"/>
                    <a:pt x="99322" y="78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20B33CC-B132-8375-D1CF-1E342FE8DE84}"/>
              </a:ext>
            </a:extLst>
          </p:cNvPr>
          <p:cNvGrpSpPr/>
          <p:nvPr userDrawn="1"/>
        </p:nvGrpSpPr>
        <p:grpSpPr>
          <a:xfrm>
            <a:off x="-621189" y="-1038673"/>
            <a:ext cx="4931054" cy="4427904"/>
            <a:chOff x="-900323" y="-754427"/>
            <a:chExt cx="5974869" cy="5365211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A6E81A4-8D66-931D-6061-D078F33DBD19}"/>
                </a:ext>
              </a:extLst>
            </p:cNvPr>
            <p:cNvSpPr/>
            <p:nvPr/>
          </p:nvSpPr>
          <p:spPr>
            <a:xfrm>
              <a:off x="-571500" y="-335327"/>
              <a:ext cx="5646046" cy="4946111"/>
            </a:xfrm>
            <a:custGeom>
              <a:avLst/>
              <a:gdLst>
                <a:gd name="connsiteX0" fmla="*/ 5302990 w 5646046"/>
                <a:gd name="connsiteY0" fmla="*/ 407294 h 4946111"/>
                <a:gd name="connsiteX1" fmla="*/ 5065923 w 5646046"/>
                <a:gd name="connsiteY1" fmla="*/ 1914360 h 4946111"/>
                <a:gd name="connsiteX2" fmla="*/ 3406456 w 5646046"/>
                <a:gd name="connsiteY2" fmla="*/ 1609560 h 4946111"/>
                <a:gd name="connsiteX3" fmla="*/ 3491123 w 5646046"/>
                <a:gd name="connsiteY3" fmla="*/ 2794894 h 4946111"/>
                <a:gd name="connsiteX4" fmla="*/ 1577656 w 5646046"/>
                <a:gd name="connsiteY4" fmla="*/ 2253027 h 4946111"/>
                <a:gd name="connsiteX5" fmla="*/ 536256 w 5646046"/>
                <a:gd name="connsiteY5" fmla="*/ 4124160 h 4946111"/>
                <a:gd name="connsiteX6" fmla="*/ 95990 w 5646046"/>
                <a:gd name="connsiteY6" fmla="*/ 4716827 h 4946111"/>
                <a:gd name="connsiteX7" fmla="*/ 553190 w 5646046"/>
                <a:gd name="connsiteY7" fmla="*/ 373427 h 4946111"/>
                <a:gd name="connsiteX8" fmla="*/ 5302990 w 5646046"/>
                <a:gd name="connsiteY8" fmla="*/ 407294 h 494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46046" h="4946111">
                  <a:moveTo>
                    <a:pt x="5302990" y="407294"/>
                  </a:moveTo>
                  <a:cubicBezTo>
                    <a:pt x="6055112" y="664116"/>
                    <a:pt x="5382012" y="1713982"/>
                    <a:pt x="5065923" y="1914360"/>
                  </a:cubicBezTo>
                  <a:cubicBezTo>
                    <a:pt x="4749834" y="2114738"/>
                    <a:pt x="3668923" y="1462804"/>
                    <a:pt x="3406456" y="1609560"/>
                  </a:cubicBezTo>
                  <a:cubicBezTo>
                    <a:pt x="3143989" y="1756316"/>
                    <a:pt x="3795923" y="2687649"/>
                    <a:pt x="3491123" y="2794894"/>
                  </a:cubicBezTo>
                  <a:cubicBezTo>
                    <a:pt x="3186323" y="2902139"/>
                    <a:pt x="2070134" y="2031483"/>
                    <a:pt x="1577656" y="2253027"/>
                  </a:cubicBezTo>
                  <a:cubicBezTo>
                    <a:pt x="1085178" y="2474571"/>
                    <a:pt x="783200" y="3713527"/>
                    <a:pt x="536256" y="4124160"/>
                  </a:cubicBezTo>
                  <a:cubicBezTo>
                    <a:pt x="289312" y="4534793"/>
                    <a:pt x="93168" y="5341949"/>
                    <a:pt x="95990" y="4716827"/>
                  </a:cubicBezTo>
                  <a:cubicBezTo>
                    <a:pt x="98812" y="4091705"/>
                    <a:pt x="-314643" y="1093094"/>
                    <a:pt x="553190" y="373427"/>
                  </a:cubicBezTo>
                  <a:cubicBezTo>
                    <a:pt x="1421023" y="-346240"/>
                    <a:pt x="4550868" y="150472"/>
                    <a:pt x="5302990" y="407294"/>
                  </a:cubicBezTo>
                  <a:close/>
                </a:path>
              </a:pathLst>
            </a:cu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B6D4A2B-B14A-1C33-9262-62EB45E92BD0}"/>
                </a:ext>
              </a:extLst>
            </p:cNvPr>
            <p:cNvSpPr/>
            <p:nvPr/>
          </p:nvSpPr>
          <p:spPr>
            <a:xfrm>
              <a:off x="-900323" y="-754427"/>
              <a:ext cx="5646046" cy="4946111"/>
            </a:xfrm>
            <a:custGeom>
              <a:avLst/>
              <a:gdLst>
                <a:gd name="connsiteX0" fmla="*/ 5302990 w 5646046"/>
                <a:gd name="connsiteY0" fmla="*/ 407294 h 4946111"/>
                <a:gd name="connsiteX1" fmla="*/ 5065923 w 5646046"/>
                <a:gd name="connsiteY1" fmla="*/ 1914360 h 4946111"/>
                <a:gd name="connsiteX2" fmla="*/ 3406456 w 5646046"/>
                <a:gd name="connsiteY2" fmla="*/ 1609560 h 4946111"/>
                <a:gd name="connsiteX3" fmla="*/ 3491123 w 5646046"/>
                <a:gd name="connsiteY3" fmla="*/ 2794894 h 4946111"/>
                <a:gd name="connsiteX4" fmla="*/ 1577656 w 5646046"/>
                <a:gd name="connsiteY4" fmla="*/ 2253027 h 4946111"/>
                <a:gd name="connsiteX5" fmla="*/ 536256 w 5646046"/>
                <a:gd name="connsiteY5" fmla="*/ 4124160 h 4946111"/>
                <a:gd name="connsiteX6" fmla="*/ 95990 w 5646046"/>
                <a:gd name="connsiteY6" fmla="*/ 4716827 h 4946111"/>
                <a:gd name="connsiteX7" fmla="*/ 553190 w 5646046"/>
                <a:gd name="connsiteY7" fmla="*/ 373427 h 4946111"/>
                <a:gd name="connsiteX8" fmla="*/ 5302990 w 5646046"/>
                <a:gd name="connsiteY8" fmla="*/ 407294 h 494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46046" h="4946111">
                  <a:moveTo>
                    <a:pt x="5302990" y="407294"/>
                  </a:moveTo>
                  <a:cubicBezTo>
                    <a:pt x="6055112" y="664116"/>
                    <a:pt x="5382012" y="1713982"/>
                    <a:pt x="5065923" y="1914360"/>
                  </a:cubicBezTo>
                  <a:cubicBezTo>
                    <a:pt x="4749834" y="2114738"/>
                    <a:pt x="3668923" y="1462804"/>
                    <a:pt x="3406456" y="1609560"/>
                  </a:cubicBezTo>
                  <a:cubicBezTo>
                    <a:pt x="3143989" y="1756316"/>
                    <a:pt x="3795923" y="2687649"/>
                    <a:pt x="3491123" y="2794894"/>
                  </a:cubicBezTo>
                  <a:cubicBezTo>
                    <a:pt x="3186323" y="2902139"/>
                    <a:pt x="2070134" y="2031483"/>
                    <a:pt x="1577656" y="2253027"/>
                  </a:cubicBezTo>
                  <a:cubicBezTo>
                    <a:pt x="1085178" y="2474571"/>
                    <a:pt x="783200" y="3713527"/>
                    <a:pt x="536256" y="4124160"/>
                  </a:cubicBezTo>
                  <a:cubicBezTo>
                    <a:pt x="289312" y="4534793"/>
                    <a:pt x="93168" y="5341949"/>
                    <a:pt x="95990" y="4716827"/>
                  </a:cubicBezTo>
                  <a:cubicBezTo>
                    <a:pt x="98812" y="4091705"/>
                    <a:pt x="-314643" y="1093094"/>
                    <a:pt x="553190" y="373427"/>
                  </a:cubicBezTo>
                  <a:cubicBezTo>
                    <a:pt x="1421023" y="-346240"/>
                    <a:pt x="4550868" y="150472"/>
                    <a:pt x="5302990" y="40729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A587DBB-ED74-F8A1-DFA5-23BEEC4F20C0}"/>
              </a:ext>
            </a:extLst>
          </p:cNvPr>
          <p:cNvGrpSpPr/>
          <p:nvPr userDrawn="1"/>
        </p:nvGrpSpPr>
        <p:grpSpPr>
          <a:xfrm>
            <a:off x="8390330" y="-851637"/>
            <a:ext cx="5482828" cy="1698116"/>
            <a:chOff x="8390330" y="-851637"/>
            <a:chExt cx="5482828" cy="1698116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735DCED-D244-8DBC-3A26-5CCE6202A556}"/>
                </a:ext>
              </a:extLst>
            </p:cNvPr>
            <p:cNvSpPr/>
            <p:nvPr/>
          </p:nvSpPr>
          <p:spPr>
            <a:xfrm>
              <a:off x="8390330" y="-776299"/>
              <a:ext cx="5313494" cy="1622778"/>
            </a:xfrm>
            <a:custGeom>
              <a:avLst/>
              <a:gdLst>
                <a:gd name="connsiteX0" fmla="*/ 286742 w 5313494"/>
                <a:gd name="connsiteY0" fmla="*/ 48947 h 1362353"/>
                <a:gd name="connsiteX1" fmla="*/ 72734 w 5313494"/>
                <a:gd name="connsiteY1" fmla="*/ 866071 h 1362353"/>
                <a:gd name="connsiteX2" fmla="*/ 1337330 w 5313494"/>
                <a:gd name="connsiteY2" fmla="*/ 846615 h 1362353"/>
                <a:gd name="connsiteX3" fmla="*/ 1123321 w 5313494"/>
                <a:gd name="connsiteY3" fmla="*/ 1352454 h 1362353"/>
                <a:gd name="connsiteX4" fmla="*/ 2854844 w 5313494"/>
                <a:gd name="connsiteY4" fmla="*/ 1177356 h 1362353"/>
                <a:gd name="connsiteX5" fmla="*/ 4819832 w 5313494"/>
                <a:gd name="connsiteY5" fmla="*/ 1118990 h 1362353"/>
                <a:gd name="connsiteX6" fmla="*/ 5033840 w 5313494"/>
                <a:gd name="connsiteY6" fmla="*/ 788249 h 1362353"/>
                <a:gd name="connsiteX7" fmla="*/ 1395696 w 5313494"/>
                <a:gd name="connsiteY7" fmla="*/ 165679 h 1362353"/>
                <a:gd name="connsiteX8" fmla="*/ 286742 w 5313494"/>
                <a:gd name="connsiteY8" fmla="*/ 48947 h 136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13494" h="1362353">
                  <a:moveTo>
                    <a:pt x="286742" y="48947"/>
                  </a:moveTo>
                  <a:cubicBezTo>
                    <a:pt x="66248" y="165679"/>
                    <a:pt x="-102364" y="733126"/>
                    <a:pt x="72734" y="866071"/>
                  </a:cubicBezTo>
                  <a:cubicBezTo>
                    <a:pt x="247832" y="999016"/>
                    <a:pt x="1162232" y="765551"/>
                    <a:pt x="1337330" y="846615"/>
                  </a:cubicBezTo>
                  <a:cubicBezTo>
                    <a:pt x="1512428" y="927679"/>
                    <a:pt x="870402" y="1297331"/>
                    <a:pt x="1123321" y="1352454"/>
                  </a:cubicBezTo>
                  <a:cubicBezTo>
                    <a:pt x="1376240" y="1407578"/>
                    <a:pt x="2238759" y="1216267"/>
                    <a:pt x="2854844" y="1177356"/>
                  </a:cubicBezTo>
                  <a:cubicBezTo>
                    <a:pt x="3470929" y="1138445"/>
                    <a:pt x="4456666" y="1183841"/>
                    <a:pt x="4819832" y="1118990"/>
                  </a:cubicBezTo>
                  <a:cubicBezTo>
                    <a:pt x="5182998" y="1054139"/>
                    <a:pt x="5604529" y="947134"/>
                    <a:pt x="5033840" y="788249"/>
                  </a:cubicBezTo>
                  <a:cubicBezTo>
                    <a:pt x="4463151" y="629364"/>
                    <a:pt x="2193364" y="285653"/>
                    <a:pt x="1395696" y="165679"/>
                  </a:cubicBezTo>
                  <a:cubicBezTo>
                    <a:pt x="598028" y="45705"/>
                    <a:pt x="507236" y="-67785"/>
                    <a:pt x="286742" y="48947"/>
                  </a:cubicBezTo>
                  <a:close/>
                </a:path>
              </a:pathLst>
            </a:cu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013D186-1877-2678-63FE-7D8DC9C31A9D}"/>
                </a:ext>
              </a:extLst>
            </p:cNvPr>
            <p:cNvSpPr/>
            <p:nvPr/>
          </p:nvSpPr>
          <p:spPr>
            <a:xfrm>
              <a:off x="8559664" y="-851637"/>
              <a:ext cx="5313494" cy="1622778"/>
            </a:xfrm>
            <a:custGeom>
              <a:avLst/>
              <a:gdLst>
                <a:gd name="connsiteX0" fmla="*/ 286742 w 5313494"/>
                <a:gd name="connsiteY0" fmla="*/ 48947 h 1362353"/>
                <a:gd name="connsiteX1" fmla="*/ 72734 w 5313494"/>
                <a:gd name="connsiteY1" fmla="*/ 866071 h 1362353"/>
                <a:gd name="connsiteX2" fmla="*/ 1337330 w 5313494"/>
                <a:gd name="connsiteY2" fmla="*/ 846615 h 1362353"/>
                <a:gd name="connsiteX3" fmla="*/ 1123321 w 5313494"/>
                <a:gd name="connsiteY3" fmla="*/ 1352454 h 1362353"/>
                <a:gd name="connsiteX4" fmla="*/ 2854844 w 5313494"/>
                <a:gd name="connsiteY4" fmla="*/ 1177356 h 1362353"/>
                <a:gd name="connsiteX5" fmla="*/ 4819832 w 5313494"/>
                <a:gd name="connsiteY5" fmla="*/ 1118990 h 1362353"/>
                <a:gd name="connsiteX6" fmla="*/ 5033840 w 5313494"/>
                <a:gd name="connsiteY6" fmla="*/ 788249 h 1362353"/>
                <a:gd name="connsiteX7" fmla="*/ 1395696 w 5313494"/>
                <a:gd name="connsiteY7" fmla="*/ 165679 h 1362353"/>
                <a:gd name="connsiteX8" fmla="*/ 286742 w 5313494"/>
                <a:gd name="connsiteY8" fmla="*/ 48947 h 136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13494" h="1362353">
                  <a:moveTo>
                    <a:pt x="286742" y="48947"/>
                  </a:moveTo>
                  <a:cubicBezTo>
                    <a:pt x="66248" y="165679"/>
                    <a:pt x="-102364" y="733126"/>
                    <a:pt x="72734" y="866071"/>
                  </a:cubicBezTo>
                  <a:cubicBezTo>
                    <a:pt x="247832" y="999016"/>
                    <a:pt x="1162232" y="765551"/>
                    <a:pt x="1337330" y="846615"/>
                  </a:cubicBezTo>
                  <a:cubicBezTo>
                    <a:pt x="1512428" y="927679"/>
                    <a:pt x="870402" y="1297331"/>
                    <a:pt x="1123321" y="1352454"/>
                  </a:cubicBezTo>
                  <a:cubicBezTo>
                    <a:pt x="1376240" y="1407578"/>
                    <a:pt x="2238759" y="1216267"/>
                    <a:pt x="2854844" y="1177356"/>
                  </a:cubicBezTo>
                  <a:cubicBezTo>
                    <a:pt x="3470929" y="1138445"/>
                    <a:pt x="4456666" y="1183841"/>
                    <a:pt x="4819832" y="1118990"/>
                  </a:cubicBezTo>
                  <a:cubicBezTo>
                    <a:pt x="5182998" y="1054139"/>
                    <a:pt x="5604529" y="947134"/>
                    <a:pt x="5033840" y="788249"/>
                  </a:cubicBezTo>
                  <a:cubicBezTo>
                    <a:pt x="4463151" y="629364"/>
                    <a:pt x="2193364" y="285653"/>
                    <a:pt x="1395696" y="165679"/>
                  </a:cubicBezTo>
                  <a:cubicBezTo>
                    <a:pt x="598028" y="45705"/>
                    <a:pt x="507236" y="-67785"/>
                    <a:pt x="286742" y="4894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6" r:id="rId6"/>
    <p:sldLayoutId id="2147483657" r:id="rId7"/>
    <p:sldLayoutId id="2147483658" r:id="rId8"/>
    <p:sldLayoutId id="2147483654" r:id="rId9"/>
    <p:sldLayoutId id="2147483655" r:id="rId10"/>
    <p:sldLayoutId id="2147483660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D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6E134199-AE2D-3A0D-CA36-C7DB039C456F}"/>
              </a:ext>
            </a:extLst>
          </p:cNvPr>
          <p:cNvSpPr/>
          <p:nvPr/>
        </p:nvSpPr>
        <p:spPr>
          <a:xfrm>
            <a:off x="3032551" y="4621445"/>
            <a:ext cx="2751717" cy="39202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汇报人：商务部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-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莫兰迪</a:t>
            </a: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A5E1F9DA-77C2-1E30-60A6-7B81B8813FDF}"/>
              </a:ext>
            </a:extLst>
          </p:cNvPr>
          <p:cNvSpPr/>
          <p:nvPr/>
        </p:nvSpPr>
        <p:spPr>
          <a:xfrm>
            <a:off x="6095997" y="4621445"/>
            <a:ext cx="2751717" cy="39202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汇报时间：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20XX.01.01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0BE2501-80C7-47AF-B5B0-34624E935E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840331" y="2528664"/>
            <a:ext cx="8511338" cy="1089529"/>
          </a:xfrm>
        </p:spPr>
        <p:txBody>
          <a:bodyPr/>
          <a:lstStyle/>
          <a:p>
            <a:r>
              <a:rPr lang="zh-CN" altLang="en-US" sz="7200" dirty="0">
                <a:latin typeface="+mj-ea"/>
                <a:ea typeface="+mj-ea"/>
              </a:rPr>
              <a:t>莫兰迪柔紫工作汇报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7D25C992-99DC-F1AE-EDE9-38EB64F5FC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964249" y="3782499"/>
            <a:ext cx="8511338" cy="424732"/>
          </a:xfrm>
        </p:spPr>
        <p:txBody>
          <a:bodyPr/>
          <a:lstStyle/>
          <a:p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工作总结</a:t>
            </a:r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/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工作汇报</a:t>
            </a:r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/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述职报告</a:t>
            </a:r>
            <a:r>
              <a:rPr lang="en-US" altLang="zh-CN" sz="240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/</a:t>
            </a:r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部门总结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96D07601-D9F9-50FE-1182-F7C484F42CD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64249" y="1875444"/>
            <a:ext cx="8511338" cy="424732"/>
          </a:xfrm>
        </p:spPr>
        <p:txBody>
          <a:bodyPr/>
          <a:lstStyle/>
          <a:p>
            <a:r>
              <a:rPr lang="en-US" altLang="zh-CN" sz="2400" dirty="0">
                <a:solidFill>
                  <a:schemeClr val="accent2"/>
                </a:solidFill>
                <a:latin typeface="+mj-ea"/>
                <a:ea typeface="+mj-ea"/>
              </a:rPr>
              <a:t>MORANDI SOFT PURPLE WORK REPORT</a:t>
            </a:r>
          </a:p>
        </p:txBody>
      </p:sp>
    </p:spTree>
    <p:extLst>
      <p:ext uri="{BB962C8B-B14F-4D97-AF65-F5344CB8AC3E}">
        <p14:creationId xmlns:p14="http://schemas.microsoft.com/office/powerpoint/2010/main" val="34225739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>
            <a:extLst>
              <a:ext uri="{FF2B5EF4-FFF2-40B4-BE49-F238E27FC236}">
                <a16:creationId xmlns:a16="http://schemas.microsoft.com/office/drawing/2014/main" id="{1B41C7F8-A053-5419-80E0-1933F75368BC}"/>
              </a:ext>
            </a:extLst>
          </p:cNvPr>
          <p:cNvGrpSpPr/>
          <p:nvPr/>
        </p:nvGrpSpPr>
        <p:grpSpPr>
          <a:xfrm>
            <a:off x="1615565" y="2123412"/>
            <a:ext cx="592153" cy="592153"/>
            <a:chOff x="1615565" y="2124214"/>
            <a:chExt cx="592153" cy="592153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16BA6176-EF64-9A6B-8EA5-FF1B9C7A447F}"/>
                </a:ext>
              </a:extLst>
            </p:cNvPr>
            <p:cNvSpPr/>
            <p:nvPr/>
          </p:nvSpPr>
          <p:spPr>
            <a:xfrm rot="2629993">
              <a:off x="1615565" y="2124214"/>
              <a:ext cx="592153" cy="592153"/>
            </a:xfrm>
            <a:prstGeom prst="roundRect">
              <a:avLst/>
            </a:prstGeom>
            <a:solidFill>
              <a:schemeClr val="bg2"/>
            </a:solidFill>
            <a:ln w="41275">
              <a:noFill/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A7281"/>
                </a:solidFill>
                <a:latin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28F9203-EE58-D4E2-C5FD-8EA0013557DC}"/>
                </a:ext>
              </a:extLst>
            </p:cNvPr>
            <p:cNvSpPr txBox="1"/>
            <p:nvPr/>
          </p:nvSpPr>
          <p:spPr>
            <a:xfrm>
              <a:off x="1691068" y="222023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壹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8BCC31AA-7F39-BDBB-E2F4-CA5DCBF00467}"/>
              </a:ext>
            </a:extLst>
          </p:cNvPr>
          <p:cNvGrpSpPr/>
          <p:nvPr/>
        </p:nvGrpSpPr>
        <p:grpSpPr>
          <a:xfrm>
            <a:off x="2325205" y="1992154"/>
            <a:ext cx="8251230" cy="854669"/>
            <a:chOff x="2325205" y="1992154"/>
            <a:chExt cx="8251230" cy="854669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6ACF4A7A-9059-FF9C-D7C7-AE16D431FEB1}"/>
                </a:ext>
              </a:extLst>
            </p:cNvPr>
            <p:cNvSpPr txBox="1"/>
            <p:nvPr/>
          </p:nvSpPr>
          <p:spPr>
            <a:xfrm>
              <a:off x="2325205" y="1992154"/>
              <a:ext cx="2815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调整方案壹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2EEA320F-9D91-E59E-4776-A173B2C2CCD4}"/>
                </a:ext>
              </a:extLst>
            </p:cNvPr>
            <p:cNvSpPr txBox="1"/>
            <p:nvPr/>
          </p:nvSpPr>
          <p:spPr>
            <a:xfrm>
              <a:off x="2325205" y="2446713"/>
              <a:ext cx="82512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5">
                      <a:lumMod val="75000"/>
                    </a:schemeClr>
                  </a:solidFill>
                  <a:latin typeface="+mn-ea"/>
                </a:rPr>
                <a:t>请简要概述调整方案策略、操作可行性、调整后预期可达到的效果。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5B97128C-6980-B5E7-FF46-908D702F6980}"/>
              </a:ext>
            </a:extLst>
          </p:cNvPr>
          <p:cNvGrpSpPr/>
          <p:nvPr/>
        </p:nvGrpSpPr>
        <p:grpSpPr>
          <a:xfrm>
            <a:off x="1615565" y="3464056"/>
            <a:ext cx="592153" cy="592153"/>
            <a:chOff x="1615565" y="2124214"/>
            <a:chExt cx="592153" cy="592153"/>
          </a:xfrm>
        </p:grpSpPr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id="{DCA8FFE5-0181-E825-73F0-AD31F6309D9E}"/>
                </a:ext>
              </a:extLst>
            </p:cNvPr>
            <p:cNvSpPr/>
            <p:nvPr/>
          </p:nvSpPr>
          <p:spPr>
            <a:xfrm rot="2629993">
              <a:off x="1615565" y="2124214"/>
              <a:ext cx="592153" cy="592153"/>
            </a:xfrm>
            <a:prstGeom prst="roundRect">
              <a:avLst/>
            </a:prstGeom>
            <a:solidFill>
              <a:schemeClr val="bg2"/>
            </a:solidFill>
            <a:ln w="41275">
              <a:noFill/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A7281"/>
                </a:solidFill>
                <a:latin typeface="+mn-ea"/>
              </a:endParaRP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E5B49522-5D8A-F729-463C-2B9BF5978A87}"/>
                </a:ext>
              </a:extLst>
            </p:cNvPr>
            <p:cNvSpPr txBox="1"/>
            <p:nvPr/>
          </p:nvSpPr>
          <p:spPr>
            <a:xfrm>
              <a:off x="1691068" y="222023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贰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F28F035A-A428-505E-ADE0-E23E19AA0D01}"/>
              </a:ext>
            </a:extLst>
          </p:cNvPr>
          <p:cNvGrpSpPr/>
          <p:nvPr/>
        </p:nvGrpSpPr>
        <p:grpSpPr>
          <a:xfrm>
            <a:off x="2325205" y="3332798"/>
            <a:ext cx="8251230" cy="854669"/>
            <a:chOff x="2325205" y="1992154"/>
            <a:chExt cx="8251230" cy="854669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A02C3BFD-2CCC-EB94-946B-66CB32E33DF0}"/>
                </a:ext>
              </a:extLst>
            </p:cNvPr>
            <p:cNvSpPr txBox="1"/>
            <p:nvPr/>
          </p:nvSpPr>
          <p:spPr>
            <a:xfrm>
              <a:off x="2325205" y="1992154"/>
              <a:ext cx="2815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调整方案贰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90FC95C1-CF13-71DF-A246-5E3077E3ADFF}"/>
                </a:ext>
              </a:extLst>
            </p:cNvPr>
            <p:cNvSpPr txBox="1"/>
            <p:nvPr/>
          </p:nvSpPr>
          <p:spPr>
            <a:xfrm>
              <a:off x="2325205" y="2446713"/>
              <a:ext cx="82512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5">
                      <a:lumMod val="75000"/>
                    </a:schemeClr>
                  </a:solidFill>
                  <a:latin typeface="+mn-ea"/>
                </a:rPr>
                <a:t>请简要概述调整方案策略、操作可行性、调整后预期可达到的效果。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148D9791-E122-F8B0-F4BD-C79B27642B2F}"/>
              </a:ext>
            </a:extLst>
          </p:cNvPr>
          <p:cNvGrpSpPr/>
          <p:nvPr/>
        </p:nvGrpSpPr>
        <p:grpSpPr>
          <a:xfrm>
            <a:off x="1615565" y="4804700"/>
            <a:ext cx="592153" cy="592153"/>
            <a:chOff x="1615565" y="2124214"/>
            <a:chExt cx="592153" cy="592153"/>
          </a:xfrm>
        </p:grpSpPr>
        <p:sp>
          <p:nvSpPr>
            <p:cNvPr id="105" name="矩形: 圆角 104">
              <a:extLst>
                <a:ext uri="{FF2B5EF4-FFF2-40B4-BE49-F238E27FC236}">
                  <a16:creationId xmlns:a16="http://schemas.microsoft.com/office/drawing/2014/main" id="{74583154-8D37-1B12-256B-1DDE738A5CD8}"/>
                </a:ext>
              </a:extLst>
            </p:cNvPr>
            <p:cNvSpPr/>
            <p:nvPr/>
          </p:nvSpPr>
          <p:spPr>
            <a:xfrm rot="2629993">
              <a:off x="1615565" y="2124214"/>
              <a:ext cx="592153" cy="592153"/>
            </a:xfrm>
            <a:prstGeom prst="roundRect">
              <a:avLst/>
            </a:prstGeom>
            <a:solidFill>
              <a:schemeClr val="bg2"/>
            </a:solidFill>
            <a:ln w="41275">
              <a:noFill/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A7281"/>
                </a:solidFill>
                <a:latin typeface="+mn-ea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CE1A9138-59CB-B227-0F81-A78C9735F4A1}"/>
                </a:ext>
              </a:extLst>
            </p:cNvPr>
            <p:cNvSpPr txBox="1"/>
            <p:nvPr/>
          </p:nvSpPr>
          <p:spPr>
            <a:xfrm>
              <a:off x="1691068" y="222023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叁</a:t>
              </a: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50A7B5AE-F68B-D446-23E2-6796564F9415}"/>
              </a:ext>
            </a:extLst>
          </p:cNvPr>
          <p:cNvGrpSpPr/>
          <p:nvPr/>
        </p:nvGrpSpPr>
        <p:grpSpPr>
          <a:xfrm>
            <a:off x="2325205" y="4673442"/>
            <a:ext cx="8251230" cy="854669"/>
            <a:chOff x="2325205" y="1992154"/>
            <a:chExt cx="8251230" cy="854669"/>
          </a:xfrm>
        </p:grpSpPr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899C0776-290F-7088-C180-2A44EF37C2B6}"/>
                </a:ext>
              </a:extLst>
            </p:cNvPr>
            <p:cNvSpPr txBox="1"/>
            <p:nvPr/>
          </p:nvSpPr>
          <p:spPr>
            <a:xfrm>
              <a:off x="2325205" y="1992154"/>
              <a:ext cx="2815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调整方案叁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5785037E-DB6E-E7B7-131F-892B91BB3FC1}"/>
                </a:ext>
              </a:extLst>
            </p:cNvPr>
            <p:cNvSpPr txBox="1"/>
            <p:nvPr/>
          </p:nvSpPr>
          <p:spPr>
            <a:xfrm>
              <a:off x="2325205" y="2446713"/>
              <a:ext cx="82512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5">
                      <a:lumMod val="75000"/>
                    </a:schemeClr>
                  </a:solidFill>
                  <a:latin typeface="+mn-ea"/>
                </a:rPr>
                <a:t>请简要概述调整方案策略、操作可行性、调整后预期可达到的效果。</a:t>
              </a:r>
            </a:p>
          </p:txBody>
        </p:sp>
      </p:grp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71E1F457-2DF5-09FA-789A-E2322194D64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90253" y="993863"/>
            <a:ext cx="2815239" cy="757130"/>
          </a:xfrm>
        </p:spPr>
        <p:txBody>
          <a:bodyPr/>
          <a:lstStyle/>
          <a:p>
            <a:r>
              <a:rPr lang="zh-CN" altLang="en-US" dirty="0"/>
              <a:t>销售战略调整方案</a:t>
            </a:r>
          </a:p>
        </p:txBody>
      </p:sp>
      <p:sp>
        <p:nvSpPr>
          <p:cNvPr id="8" name="文本占位符 13">
            <a:extLst>
              <a:ext uri="{FF2B5EF4-FFF2-40B4-BE49-F238E27FC236}">
                <a16:creationId xmlns:a16="http://schemas.microsoft.com/office/drawing/2014/main" id="{C85BB088-E7B0-A50E-A3DF-ECD13EF16B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2814" y="307173"/>
            <a:ext cx="2184400" cy="369332"/>
          </a:xfrm>
        </p:spPr>
        <p:txBody>
          <a:bodyPr/>
          <a:lstStyle/>
          <a:p>
            <a:r>
              <a:rPr lang="zh-CN" altLang="en-US" dirty="0"/>
              <a:t>工作业绩</a:t>
            </a:r>
          </a:p>
        </p:txBody>
      </p:sp>
      <p:sp>
        <p:nvSpPr>
          <p:cNvPr id="9" name="文本占位符 18">
            <a:extLst>
              <a:ext uri="{FF2B5EF4-FFF2-40B4-BE49-F238E27FC236}">
                <a16:creationId xmlns:a16="http://schemas.microsoft.com/office/drawing/2014/main" id="{D4448F36-567A-90EF-E9B7-4702589B60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2814" y="611305"/>
            <a:ext cx="2625134" cy="286232"/>
          </a:xfrm>
        </p:spPr>
        <p:txBody>
          <a:bodyPr/>
          <a:lstStyle/>
          <a:p>
            <a:r>
              <a:rPr lang="en-US" altLang="zh-CN" sz="1400" dirty="0">
                <a:latin typeface="+mj-ea"/>
                <a:ea typeface="+mj-ea"/>
              </a:rPr>
              <a:t>WORK PERFPRMANCE</a:t>
            </a:r>
          </a:p>
        </p:txBody>
      </p:sp>
    </p:spTree>
    <p:extLst>
      <p:ext uri="{BB962C8B-B14F-4D97-AF65-F5344CB8AC3E}">
        <p14:creationId xmlns:p14="http://schemas.microsoft.com/office/powerpoint/2010/main" val="744435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3114285D-3F73-9B3E-AA18-96EB26A678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39466" y="2470007"/>
            <a:ext cx="6313069" cy="1089529"/>
          </a:xfrm>
        </p:spPr>
        <p:txBody>
          <a:bodyPr/>
          <a:lstStyle/>
          <a:p>
            <a:r>
              <a:rPr lang="zh-CN" altLang="en-US" sz="7200" dirty="0">
                <a:latin typeface="+mj-ea"/>
                <a:ea typeface="+mj-ea"/>
              </a:rPr>
              <a:t>不足之处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EECB04E6-B8D0-C994-6D8C-DC5AFC78D3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22599" y="3559536"/>
            <a:ext cx="7146803" cy="646331"/>
          </a:xfrm>
        </p:spPr>
        <p:txBody>
          <a:bodyPr/>
          <a:lstStyle/>
          <a:p>
            <a:pPr algn="dist"/>
            <a:r>
              <a:rPr lang="en-US" altLang="zh-CN" sz="40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SHORTCOMINGS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BE8B0BCA-54DA-DCA1-8F91-8A37D39DC34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40331" y="4539385"/>
            <a:ext cx="8511338" cy="915892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+mj-ea"/>
                <a:ea typeface="+mj-ea"/>
              </a:rPr>
              <a:t>请简要概述本月度</a:t>
            </a:r>
            <a:r>
              <a:rPr lang="en-US" altLang="zh-CN" sz="1600" dirty="0">
                <a:latin typeface="+mj-ea"/>
                <a:ea typeface="+mj-ea"/>
              </a:rPr>
              <a:t>/</a:t>
            </a:r>
            <a:r>
              <a:rPr lang="zh-CN" altLang="en-US" sz="1600" dirty="0">
                <a:latin typeface="+mj-ea"/>
                <a:ea typeface="+mj-ea"/>
              </a:rPr>
              <a:t>季度年度工作的不足之处，从中总结了哪些经验，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+mj-ea"/>
                <a:ea typeface="+mj-ea"/>
              </a:rPr>
              <a:t>下次如何避免，是否已制定整改措施等。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DE4D990-F48B-9D5C-B45F-60907D197A19}"/>
              </a:ext>
            </a:extLst>
          </p:cNvPr>
          <p:cNvSpPr/>
          <p:nvPr/>
        </p:nvSpPr>
        <p:spPr>
          <a:xfrm>
            <a:off x="5499847" y="984673"/>
            <a:ext cx="1192306" cy="113240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</a:rPr>
              <a:t>叁</a:t>
            </a:r>
          </a:p>
        </p:txBody>
      </p:sp>
    </p:spTree>
    <p:extLst>
      <p:ext uri="{BB962C8B-B14F-4D97-AF65-F5344CB8AC3E}">
        <p14:creationId xmlns:p14="http://schemas.microsoft.com/office/powerpoint/2010/main" val="18032775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5DBE2731-1FF3-3248-F20F-D950D4F30808}"/>
              </a:ext>
            </a:extLst>
          </p:cNvPr>
          <p:cNvGrpSpPr/>
          <p:nvPr/>
        </p:nvGrpSpPr>
        <p:grpSpPr>
          <a:xfrm>
            <a:off x="1128734" y="1942158"/>
            <a:ext cx="4624387" cy="1961315"/>
            <a:chOff x="1128734" y="1942158"/>
            <a:chExt cx="4624387" cy="1961315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6C756332-90A2-3272-FAC9-287BFCC43A81}"/>
                </a:ext>
              </a:extLst>
            </p:cNvPr>
            <p:cNvSpPr/>
            <p:nvPr/>
          </p:nvSpPr>
          <p:spPr>
            <a:xfrm>
              <a:off x="1128734" y="2138173"/>
              <a:ext cx="4624387" cy="1765300"/>
            </a:xfrm>
            <a:prstGeom prst="rect">
              <a:avLst/>
            </a:prstGeom>
            <a:noFill/>
            <a:ln w="41275">
              <a:solidFill>
                <a:schemeClr val="bg2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E824B419-2056-C7AC-15B1-14BC5765F64E}"/>
                </a:ext>
              </a:extLst>
            </p:cNvPr>
            <p:cNvSpPr/>
            <p:nvPr/>
          </p:nvSpPr>
          <p:spPr>
            <a:xfrm>
              <a:off x="1304767" y="1942158"/>
              <a:ext cx="1651634" cy="39202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问题壹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2A2ADF3-0FFF-86DE-5A8D-6BD5FEAA9DE2}"/>
                </a:ext>
              </a:extLst>
            </p:cNvPr>
            <p:cNvSpPr txBox="1"/>
            <p:nvPr/>
          </p:nvSpPr>
          <p:spPr>
            <a:xfrm>
              <a:off x="1237741" y="2309250"/>
              <a:ext cx="4406373" cy="1423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请简要概述该问题出现原因，该问题导致产生何种问题；后续如何避免和改正、改善措施等。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69F6B96-B221-7EE0-7201-B3B37BBA82B4}"/>
              </a:ext>
            </a:extLst>
          </p:cNvPr>
          <p:cNvGrpSpPr/>
          <p:nvPr/>
        </p:nvGrpSpPr>
        <p:grpSpPr>
          <a:xfrm>
            <a:off x="6438881" y="1942158"/>
            <a:ext cx="4624387" cy="1961315"/>
            <a:chOff x="6438881" y="1942158"/>
            <a:chExt cx="4624387" cy="1961315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B4F1D93D-E204-94AF-5ED9-985BD6142B87}"/>
                </a:ext>
              </a:extLst>
            </p:cNvPr>
            <p:cNvSpPr/>
            <p:nvPr/>
          </p:nvSpPr>
          <p:spPr>
            <a:xfrm>
              <a:off x="6438881" y="2138173"/>
              <a:ext cx="4624387" cy="1765300"/>
            </a:xfrm>
            <a:prstGeom prst="rect">
              <a:avLst/>
            </a:prstGeom>
            <a:noFill/>
            <a:ln w="41275">
              <a:solidFill>
                <a:schemeClr val="bg2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C0F86858-41A4-D9B8-26C0-B15865F001AC}"/>
                </a:ext>
              </a:extLst>
            </p:cNvPr>
            <p:cNvSpPr/>
            <p:nvPr/>
          </p:nvSpPr>
          <p:spPr>
            <a:xfrm>
              <a:off x="6614914" y="1942158"/>
              <a:ext cx="1651634" cy="39202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问题贰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3A79BE5-3928-E46B-6889-D954BDD36511}"/>
                </a:ext>
              </a:extLst>
            </p:cNvPr>
            <p:cNvSpPr txBox="1"/>
            <p:nvPr/>
          </p:nvSpPr>
          <p:spPr>
            <a:xfrm>
              <a:off x="6547888" y="2309250"/>
              <a:ext cx="4406373" cy="1423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请简要概述该问题出现原因，该问题导致产生何种问题；后续如何避免和改正、改善措施等。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1BE6210-92F5-260E-964D-DFE553C2C128}"/>
              </a:ext>
            </a:extLst>
          </p:cNvPr>
          <p:cNvGrpSpPr/>
          <p:nvPr/>
        </p:nvGrpSpPr>
        <p:grpSpPr>
          <a:xfrm>
            <a:off x="1128734" y="4323661"/>
            <a:ext cx="4624387" cy="1961315"/>
            <a:chOff x="1128734" y="4323661"/>
            <a:chExt cx="4624387" cy="1961315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C3B62219-5767-BFE8-0B67-20458C483996}"/>
                </a:ext>
              </a:extLst>
            </p:cNvPr>
            <p:cNvSpPr/>
            <p:nvPr/>
          </p:nvSpPr>
          <p:spPr>
            <a:xfrm>
              <a:off x="1128734" y="4519676"/>
              <a:ext cx="4624387" cy="1765300"/>
            </a:xfrm>
            <a:prstGeom prst="rect">
              <a:avLst/>
            </a:prstGeom>
            <a:noFill/>
            <a:ln w="41275">
              <a:solidFill>
                <a:schemeClr val="bg2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D297C66F-C69C-F414-541C-C8CD46B15794}"/>
                </a:ext>
              </a:extLst>
            </p:cNvPr>
            <p:cNvSpPr/>
            <p:nvPr/>
          </p:nvSpPr>
          <p:spPr>
            <a:xfrm>
              <a:off x="1304767" y="4323661"/>
              <a:ext cx="1651634" cy="39202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问题叁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F8C2DDB-57BA-D443-FCCF-2CE451CCE292}"/>
                </a:ext>
              </a:extLst>
            </p:cNvPr>
            <p:cNvSpPr txBox="1"/>
            <p:nvPr/>
          </p:nvSpPr>
          <p:spPr>
            <a:xfrm>
              <a:off x="1237741" y="4690753"/>
              <a:ext cx="4406373" cy="1423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请简要概述该问题出现原因，该问题导致产生何种问题；后续如何避免和改正、改善措施等。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BE704B8-7B8C-59ED-DB89-E43936CF2B40}"/>
              </a:ext>
            </a:extLst>
          </p:cNvPr>
          <p:cNvGrpSpPr/>
          <p:nvPr/>
        </p:nvGrpSpPr>
        <p:grpSpPr>
          <a:xfrm>
            <a:off x="6438881" y="4323661"/>
            <a:ext cx="4624387" cy="1961315"/>
            <a:chOff x="6438881" y="4323661"/>
            <a:chExt cx="4624387" cy="1961315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64DC39C-F15E-27A8-E919-ABB496B94C28}"/>
                </a:ext>
              </a:extLst>
            </p:cNvPr>
            <p:cNvSpPr/>
            <p:nvPr/>
          </p:nvSpPr>
          <p:spPr>
            <a:xfrm>
              <a:off x="6438881" y="4519676"/>
              <a:ext cx="4624387" cy="1765300"/>
            </a:xfrm>
            <a:prstGeom prst="rect">
              <a:avLst/>
            </a:prstGeom>
            <a:noFill/>
            <a:ln w="41275">
              <a:solidFill>
                <a:schemeClr val="bg2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7C4643DA-79D7-76DE-B1D7-A21C285ED47B}"/>
                </a:ext>
              </a:extLst>
            </p:cNvPr>
            <p:cNvSpPr/>
            <p:nvPr/>
          </p:nvSpPr>
          <p:spPr>
            <a:xfrm>
              <a:off x="6614914" y="4323661"/>
              <a:ext cx="1651634" cy="39202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问题肆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A2AD749-8F69-8518-6CA9-44DB62C5926B}"/>
                </a:ext>
              </a:extLst>
            </p:cNvPr>
            <p:cNvSpPr txBox="1"/>
            <p:nvPr/>
          </p:nvSpPr>
          <p:spPr>
            <a:xfrm>
              <a:off x="6547888" y="4690753"/>
              <a:ext cx="4406373" cy="1423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请简要概述该问题出现原因，该问题导致产生何种问题；后续如何避免和改正、改善措施等。</a:t>
              </a:r>
            </a:p>
          </p:txBody>
        </p:sp>
      </p:grpSp>
      <p:sp>
        <p:nvSpPr>
          <p:cNvPr id="27" name="文本占位符 26">
            <a:extLst>
              <a:ext uri="{FF2B5EF4-FFF2-40B4-BE49-F238E27FC236}">
                <a16:creationId xmlns:a16="http://schemas.microsoft.com/office/drawing/2014/main" id="{18FC03D8-EB1B-2EA0-9E5F-B8601F48FA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不足之处</a:t>
            </a:r>
          </a:p>
        </p:txBody>
      </p:sp>
      <p:sp>
        <p:nvSpPr>
          <p:cNvPr id="28" name="文本占位符 27">
            <a:extLst>
              <a:ext uri="{FF2B5EF4-FFF2-40B4-BE49-F238E27FC236}">
                <a16:creationId xmlns:a16="http://schemas.microsoft.com/office/drawing/2014/main" id="{527EA985-4497-C8F1-B53B-E872EFFA3D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2814" y="611305"/>
            <a:ext cx="2625134" cy="286232"/>
          </a:xfrm>
        </p:spPr>
        <p:txBody>
          <a:bodyPr/>
          <a:lstStyle/>
          <a:p>
            <a:r>
              <a:rPr lang="en-US" altLang="zh-CN" sz="1400" dirty="0">
                <a:latin typeface="+mj-ea"/>
                <a:ea typeface="+mj-ea"/>
              </a:rPr>
              <a:t>SHORTCOMINGS</a:t>
            </a:r>
          </a:p>
        </p:txBody>
      </p:sp>
      <p:sp>
        <p:nvSpPr>
          <p:cNvPr id="29" name="文本占位符 28">
            <a:extLst>
              <a:ext uri="{FF2B5EF4-FFF2-40B4-BE49-F238E27FC236}">
                <a16:creationId xmlns:a16="http://schemas.microsoft.com/office/drawing/2014/main" id="{507235BD-B59E-9844-6E2A-4F940B3B338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ctr"/>
            <a:r>
              <a:rPr lang="zh-CN" altLang="en-US" dirty="0"/>
              <a:t>不足之处</a:t>
            </a:r>
          </a:p>
        </p:txBody>
      </p:sp>
    </p:spTree>
    <p:extLst>
      <p:ext uri="{BB962C8B-B14F-4D97-AF65-F5344CB8AC3E}">
        <p14:creationId xmlns:p14="http://schemas.microsoft.com/office/powerpoint/2010/main" val="40627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CD11E02-B2BB-65FC-C516-8EA253A4DE40}"/>
              </a:ext>
            </a:extLst>
          </p:cNvPr>
          <p:cNvGrpSpPr/>
          <p:nvPr/>
        </p:nvGrpSpPr>
        <p:grpSpPr>
          <a:xfrm>
            <a:off x="620589" y="1836871"/>
            <a:ext cx="3717894" cy="2070417"/>
            <a:chOff x="620589" y="1836871"/>
            <a:chExt cx="3717894" cy="2070417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4BDC7BCB-9F1A-EBFD-26E3-84B20A3694F3}"/>
                </a:ext>
              </a:extLst>
            </p:cNvPr>
            <p:cNvSpPr/>
            <p:nvPr/>
          </p:nvSpPr>
          <p:spPr>
            <a:xfrm>
              <a:off x="620589" y="1997895"/>
              <a:ext cx="3717894" cy="190939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D77F2DF2-429B-DF02-1B47-F9401796BFFB}"/>
                </a:ext>
              </a:extLst>
            </p:cNvPr>
            <p:cNvSpPr/>
            <p:nvPr/>
          </p:nvSpPr>
          <p:spPr>
            <a:xfrm>
              <a:off x="1113823" y="1836871"/>
              <a:ext cx="2599491" cy="513203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改善措施壹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ED077BC-8108-FF6F-BCCD-B005EF2D1559}"/>
                </a:ext>
              </a:extLst>
            </p:cNvPr>
            <p:cNvSpPr txBox="1"/>
            <p:nvPr/>
          </p:nvSpPr>
          <p:spPr>
            <a:xfrm>
              <a:off x="634883" y="2350747"/>
              <a:ext cx="3689307" cy="1423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请简要概述针对不足之处的改善措施、操作可行性、调整后预期可达到的效果等。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FBB9FEB-D1CB-86A7-CAA1-0BAB815983B7}"/>
              </a:ext>
            </a:extLst>
          </p:cNvPr>
          <p:cNvGrpSpPr/>
          <p:nvPr/>
        </p:nvGrpSpPr>
        <p:grpSpPr>
          <a:xfrm>
            <a:off x="4555264" y="2602864"/>
            <a:ext cx="3087732" cy="2938359"/>
            <a:chOff x="4555264" y="2602864"/>
            <a:chExt cx="3087732" cy="2938359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967F826C-9AA1-CAB4-AA5F-109102003839}"/>
                </a:ext>
              </a:extLst>
            </p:cNvPr>
            <p:cNvSpPr/>
            <p:nvPr/>
          </p:nvSpPr>
          <p:spPr>
            <a:xfrm rot="2629993">
              <a:off x="5537999" y="2602864"/>
              <a:ext cx="1122259" cy="1122259"/>
            </a:xfrm>
            <a:prstGeom prst="roundRect">
              <a:avLst/>
            </a:prstGeom>
            <a:solidFill>
              <a:schemeClr val="tx2"/>
            </a:solidFill>
            <a:ln w="41275">
              <a:noFill/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BB344849-ABB7-5078-92FC-05C7C3379235}"/>
                </a:ext>
              </a:extLst>
            </p:cNvPr>
            <p:cNvSpPr/>
            <p:nvPr/>
          </p:nvSpPr>
          <p:spPr>
            <a:xfrm rot="2629993">
              <a:off x="5537999" y="4418964"/>
              <a:ext cx="1122259" cy="1122259"/>
            </a:xfrm>
            <a:prstGeom prst="roundRect">
              <a:avLst/>
            </a:prstGeom>
            <a:solidFill>
              <a:schemeClr val="tx2"/>
            </a:solidFill>
            <a:ln w="41275">
              <a:noFill/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3355CC77-3C77-7DA0-B7D5-BADD0781B39B}"/>
                </a:ext>
              </a:extLst>
            </p:cNvPr>
            <p:cNvSpPr/>
            <p:nvPr/>
          </p:nvSpPr>
          <p:spPr>
            <a:xfrm rot="2629993">
              <a:off x="4555264" y="3510915"/>
              <a:ext cx="1122259" cy="1122259"/>
            </a:xfrm>
            <a:prstGeom prst="roundRect">
              <a:avLst/>
            </a:prstGeom>
            <a:solidFill>
              <a:schemeClr val="bg2"/>
            </a:solidFill>
            <a:ln w="41275">
              <a:noFill/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8627A5FA-7A33-8CD6-A6A7-E9E3CBFDE506}"/>
                </a:ext>
              </a:extLst>
            </p:cNvPr>
            <p:cNvSpPr/>
            <p:nvPr/>
          </p:nvSpPr>
          <p:spPr>
            <a:xfrm rot="2629993">
              <a:off x="6520737" y="3510914"/>
              <a:ext cx="1122259" cy="1122259"/>
            </a:xfrm>
            <a:prstGeom prst="roundRect">
              <a:avLst/>
            </a:prstGeom>
            <a:solidFill>
              <a:schemeClr val="bg2"/>
            </a:solidFill>
            <a:ln w="41275">
              <a:noFill/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726A4F7-9CC2-773F-8A61-BF269DA18212}"/>
                </a:ext>
              </a:extLst>
            </p:cNvPr>
            <p:cNvSpPr txBox="1"/>
            <p:nvPr/>
          </p:nvSpPr>
          <p:spPr>
            <a:xfrm>
              <a:off x="5839042" y="2963938"/>
              <a:ext cx="5201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壹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4924D8B-A3C2-6A3C-D285-9B5168A66250}"/>
                </a:ext>
              </a:extLst>
            </p:cNvPr>
            <p:cNvSpPr txBox="1"/>
            <p:nvPr/>
          </p:nvSpPr>
          <p:spPr>
            <a:xfrm>
              <a:off x="6821780" y="3871988"/>
              <a:ext cx="5201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贰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E6102A6-C9B9-2686-6E34-09353B35C434}"/>
                </a:ext>
              </a:extLst>
            </p:cNvPr>
            <p:cNvSpPr txBox="1"/>
            <p:nvPr/>
          </p:nvSpPr>
          <p:spPr>
            <a:xfrm>
              <a:off x="5839042" y="4780038"/>
              <a:ext cx="5201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叁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74D4F91-530F-BE56-46BE-7A19EE34E8EB}"/>
                </a:ext>
              </a:extLst>
            </p:cNvPr>
            <p:cNvSpPr txBox="1"/>
            <p:nvPr/>
          </p:nvSpPr>
          <p:spPr>
            <a:xfrm>
              <a:off x="4856307" y="3871989"/>
              <a:ext cx="5201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肆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209620B-2D0B-E66D-1D1C-6ED18640BE63}"/>
              </a:ext>
            </a:extLst>
          </p:cNvPr>
          <p:cNvGrpSpPr/>
          <p:nvPr/>
        </p:nvGrpSpPr>
        <p:grpSpPr>
          <a:xfrm>
            <a:off x="7853517" y="1836871"/>
            <a:ext cx="3717894" cy="2070417"/>
            <a:chOff x="7853517" y="1836871"/>
            <a:chExt cx="3717894" cy="2070417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B3A1F922-E975-80DA-6B77-C6EA6EBA2D74}"/>
                </a:ext>
              </a:extLst>
            </p:cNvPr>
            <p:cNvSpPr/>
            <p:nvPr/>
          </p:nvSpPr>
          <p:spPr>
            <a:xfrm>
              <a:off x="7853517" y="1997895"/>
              <a:ext cx="3717894" cy="190939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2B5F479F-7BE4-0DF0-BF28-F6AE9DB1D164}"/>
                </a:ext>
              </a:extLst>
            </p:cNvPr>
            <p:cNvSpPr/>
            <p:nvPr/>
          </p:nvSpPr>
          <p:spPr>
            <a:xfrm>
              <a:off x="8346751" y="1836871"/>
              <a:ext cx="2599491" cy="513203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改善措施贰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70AB584-C8F8-70A5-84EF-493BF58F6953}"/>
                </a:ext>
              </a:extLst>
            </p:cNvPr>
            <p:cNvSpPr txBox="1"/>
            <p:nvPr/>
          </p:nvSpPr>
          <p:spPr>
            <a:xfrm>
              <a:off x="7867811" y="2350747"/>
              <a:ext cx="3689307" cy="1423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请简要概述针对不足之处的改善措施、操作可行性、调整后预期可达到的效果等。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8FE4680-1ADA-D08D-D6C1-D98AE41B93D3}"/>
              </a:ext>
            </a:extLst>
          </p:cNvPr>
          <p:cNvGrpSpPr/>
          <p:nvPr/>
        </p:nvGrpSpPr>
        <p:grpSpPr>
          <a:xfrm>
            <a:off x="620589" y="4389699"/>
            <a:ext cx="3717894" cy="2070417"/>
            <a:chOff x="620589" y="4389699"/>
            <a:chExt cx="3717894" cy="2070417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C7578142-718C-F058-7638-55D639391516}"/>
                </a:ext>
              </a:extLst>
            </p:cNvPr>
            <p:cNvSpPr/>
            <p:nvPr/>
          </p:nvSpPr>
          <p:spPr>
            <a:xfrm>
              <a:off x="620589" y="4550723"/>
              <a:ext cx="3717894" cy="190939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A63C2C0B-9419-C6BF-A295-867D519754B2}"/>
                </a:ext>
              </a:extLst>
            </p:cNvPr>
            <p:cNvSpPr/>
            <p:nvPr/>
          </p:nvSpPr>
          <p:spPr>
            <a:xfrm>
              <a:off x="1113823" y="4389699"/>
              <a:ext cx="2599491" cy="513203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改善措施肆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849955B-ED55-0DF7-A559-A35137AFE0E6}"/>
                </a:ext>
              </a:extLst>
            </p:cNvPr>
            <p:cNvSpPr txBox="1"/>
            <p:nvPr/>
          </p:nvSpPr>
          <p:spPr>
            <a:xfrm>
              <a:off x="634883" y="4903575"/>
              <a:ext cx="3689307" cy="1423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请简要概述针对不足之处的改善措施、操作可行性、调整后预期可达到的效果等。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372D47F-03A5-D0D2-4DDA-3EB5ABC554BF}"/>
              </a:ext>
            </a:extLst>
          </p:cNvPr>
          <p:cNvGrpSpPr/>
          <p:nvPr/>
        </p:nvGrpSpPr>
        <p:grpSpPr>
          <a:xfrm>
            <a:off x="7853517" y="4389699"/>
            <a:ext cx="3717894" cy="2070417"/>
            <a:chOff x="7853517" y="4389699"/>
            <a:chExt cx="3717894" cy="2070417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1F879110-37CF-7D12-C374-7AC59286584F}"/>
                </a:ext>
              </a:extLst>
            </p:cNvPr>
            <p:cNvSpPr/>
            <p:nvPr/>
          </p:nvSpPr>
          <p:spPr>
            <a:xfrm>
              <a:off x="7853517" y="4550723"/>
              <a:ext cx="3717894" cy="1909393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99E6ED9D-4DC5-0516-47F7-678B83EAAEDD}"/>
                </a:ext>
              </a:extLst>
            </p:cNvPr>
            <p:cNvSpPr/>
            <p:nvPr/>
          </p:nvSpPr>
          <p:spPr>
            <a:xfrm>
              <a:off x="8346751" y="4389699"/>
              <a:ext cx="2599491" cy="513203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改善措施叁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856447F-4689-EEEF-9630-33C4F1A49B0D}"/>
                </a:ext>
              </a:extLst>
            </p:cNvPr>
            <p:cNvSpPr txBox="1"/>
            <p:nvPr/>
          </p:nvSpPr>
          <p:spPr>
            <a:xfrm>
              <a:off x="7867811" y="4903575"/>
              <a:ext cx="3689307" cy="1423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请简要概述针对不足之处的改善措施、操作可行性、调整后预期可达到的效果等。</a:t>
              </a:r>
            </a:p>
          </p:txBody>
        </p:sp>
      </p:grpSp>
      <p:sp>
        <p:nvSpPr>
          <p:cNvPr id="28" name="文本占位符 27">
            <a:extLst>
              <a:ext uri="{FF2B5EF4-FFF2-40B4-BE49-F238E27FC236}">
                <a16:creationId xmlns:a16="http://schemas.microsoft.com/office/drawing/2014/main" id="{ACFA87B0-C567-958E-1085-2100D743053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ctr"/>
            <a:r>
              <a:rPr lang="zh-CN" altLang="en-US" dirty="0"/>
              <a:t>改善措施</a:t>
            </a:r>
          </a:p>
        </p:txBody>
      </p:sp>
      <p:sp>
        <p:nvSpPr>
          <p:cNvPr id="29" name="文本占位符 26">
            <a:extLst>
              <a:ext uri="{FF2B5EF4-FFF2-40B4-BE49-F238E27FC236}">
                <a16:creationId xmlns:a16="http://schemas.microsoft.com/office/drawing/2014/main" id="{1D0A9461-B002-758E-9D71-B9BF4D8C6D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2814" y="307173"/>
            <a:ext cx="2184400" cy="369332"/>
          </a:xfrm>
        </p:spPr>
        <p:txBody>
          <a:bodyPr/>
          <a:lstStyle/>
          <a:p>
            <a:r>
              <a:rPr lang="zh-CN" altLang="en-US" dirty="0"/>
              <a:t>不足之处</a:t>
            </a:r>
          </a:p>
        </p:txBody>
      </p:sp>
      <p:sp>
        <p:nvSpPr>
          <p:cNvPr id="33" name="文本占位符 27">
            <a:extLst>
              <a:ext uri="{FF2B5EF4-FFF2-40B4-BE49-F238E27FC236}">
                <a16:creationId xmlns:a16="http://schemas.microsoft.com/office/drawing/2014/main" id="{D2EBF653-6699-5E6D-32CE-B3459F837D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2814" y="611305"/>
            <a:ext cx="2625134" cy="286232"/>
          </a:xfrm>
        </p:spPr>
        <p:txBody>
          <a:bodyPr/>
          <a:lstStyle/>
          <a:p>
            <a:r>
              <a:rPr lang="en-US" altLang="zh-CN" sz="1400" dirty="0">
                <a:latin typeface="+mj-ea"/>
                <a:ea typeface="+mj-ea"/>
              </a:rPr>
              <a:t>SHORTCOMINGS</a:t>
            </a:r>
          </a:p>
        </p:txBody>
      </p:sp>
    </p:spTree>
    <p:extLst>
      <p:ext uri="{BB962C8B-B14F-4D97-AF65-F5344CB8AC3E}">
        <p14:creationId xmlns:p14="http://schemas.microsoft.com/office/powerpoint/2010/main" val="23411349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id="{5B3FF733-B55A-9E69-C6F1-57116A7C11AE}"/>
              </a:ext>
            </a:extLst>
          </p:cNvPr>
          <p:cNvSpPr/>
          <p:nvPr/>
        </p:nvSpPr>
        <p:spPr>
          <a:xfrm>
            <a:off x="5499847" y="984673"/>
            <a:ext cx="1192306" cy="113240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</a:rPr>
              <a:t>肆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B2E24FC2-19F7-3F0C-7948-CA2AD61784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39466" y="2470007"/>
            <a:ext cx="6313069" cy="1089529"/>
          </a:xfrm>
        </p:spPr>
        <p:txBody>
          <a:bodyPr/>
          <a:lstStyle/>
          <a:p>
            <a:r>
              <a:rPr lang="zh-CN" altLang="en-US" sz="7200" dirty="0">
                <a:latin typeface="+mj-ea"/>
                <a:ea typeface="+mj-ea"/>
              </a:rPr>
              <a:t>工作计划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0044A3C0-C946-1DE9-BA81-82A686CB2A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22599" y="3559536"/>
            <a:ext cx="7146803" cy="646331"/>
          </a:xfrm>
        </p:spPr>
        <p:txBody>
          <a:bodyPr/>
          <a:lstStyle/>
          <a:p>
            <a:pPr algn="dist"/>
            <a:r>
              <a:rPr lang="en-US" altLang="zh-CN" sz="40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WORK PLAN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0C4E4650-6CFE-7DA3-0AA2-C428A9D3DC3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40331" y="4539385"/>
            <a:ext cx="8511338" cy="7876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请简要概述下月度</a:t>
            </a:r>
            <a:r>
              <a:rPr lang="en-US" altLang="zh-CN" dirty="0"/>
              <a:t>/</a:t>
            </a:r>
            <a:r>
              <a:rPr lang="zh-CN" altLang="en-US" dirty="0"/>
              <a:t>季度年度的工作计划，尽量详细叙述，并制定业绩目标，叙述通过哪些措施和计划去达成。</a:t>
            </a:r>
          </a:p>
        </p:txBody>
      </p:sp>
    </p:spTree>
    <p:extLst>
      <p:ext uri="{BB962C8B-B14F-4D97-AF65-F5344CB8AC3E}">
        <p14:creationId xmlns:p14="http://schemas.microsoft.com/office/powerpoint/2010/main" val="42518891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02211B9F-F334-52CE-9371-7C9BC6D1A935}"/>
              </a:ext>
            </a:extLst>
          </p:cNvPr>
          <p:cNvSpPr/>
          <p:nvPr/>
        </p:nvSpPr>
        <p:spPr>
          <a:xfrm>
            <a:off x="1220016" y="2331321"/>
            <a:ext cx="10225087" cy="3690170"/>
          </a:xfrm>
          <a:prstGeom prst="rect">
            <a:avLst/>
          </a:prstGeom>
          <a:noFill/>
          <a:ln w="41275">
            <a:solidFill>
              <a:schemeClr val="accent2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12E05A7-319F-EEF1-F983-853928DB0B61}"/>
              </a:ext>
            </a:extLst>
          </p:cNvPr>
          <p:cNvGrpSpPr/>
          <p:nvPr/>
        </p:nvGrpSpPr>
        <p:grpSpPr>
          <a:xfrm>
            <a:off x="783321" y="1950769"/>
            <a:ext cx="3633153" cy="4468496"/>
            <a:chOff x="783321" y="1950769"/>
            <a:chExt cx="3633153" cy="4468496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09D92524-60FD-E76C-3C3F-4E38E08D3999}"/>
                </a:ext>
              </a:extLst>
            </p:cNvPr>
            <p:cNvSpPr/>
            <p:nvPr/>
          </p:nvSpPr>
          <p:spPr>
            <a:xfrm>
              <a:off x="783321" y="1950769"/>
              <a:ext cx="3633153" cy="4468496"/>
            </a:xfrm>
            <a:prstGeom prst="roundRect">
              <a:avLst>
                <a:gd name="adj" fmla="val 9573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DA6E5118-E11D-949B-F4F8-CD196AC44366}"/>
                </a:ext>
              </a:extLst>
            </p:cNvPr>
            <p:cNvSpPr/>
            <p:nvPr/>
          </p:nvSpPr>
          <p:spPr>
            <a:xfrm>
              <a:off x="1774080" y="2331321"/>
              <a:ext cx="1651634" cy="39202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计划总结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B248992-849F-0484-D660-91188C56C8FA}"/>
                </a:ext>
              </a:extLst>
            </p:cNvPr>
            <p:cNvSpPr txBox="1"/>
            <p:nvPr/>
          </p:nvSpPr>
          <p:spPr>
            <a:xfrm>
              <a:off x="1111864" y="2928992"/>
              <a:ext cx="2989873" cy="1884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请简要概述制定计划的想法、为什么这样制定，通过制定这些计划可以达成怎样的目标等。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4046320-3F0F-171F-5049-18DD0E6606B8}"/>
              </a:ext>
            </a:extLst>
          </p:cNvPr>
          <p:cNvGrpSpPr/>
          <p:nvPr/>
        </p:nvGrpSpPr>
        <p:grpSpPr>
          <a:xfrm>
            <a:off x="4479404" y="1950769"/>
            <a:ext cx="6902768" cy="4427356"/>
            <a:chOff x="4479404" y="1950769"/>
            <a:chExt cx="6902768" cy="442735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91CD4165-084A-FE00-4D27-6633548B4C85}"/>
                </a:ext>
              </a:extLst>
            </p:cNvPr>
            <p:cNvGrpSpPr/>
            <p:nvPr/>
          </p:nvGrpSpPr>
          <p:grpSpPr>
            <a:xfrm>
              <a:off x="4479404" y="1950769"/>
              <a:ext cx="2119016" cy="2050152"/>
              <a:chOff x="4479404" y="1950769"/>
              <a:chExt cx="2119016" cy="2050152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FCA0FCD8-163C-08C3-7D77-976E9B533CB2}"/>
                  </a:ext>
                </a:extLst>
              </p:cNvPr>
              <p:cNvSpPr/>
              <p:nvPr/>
            </p:nvSpPr>
            <p:spPr>
              <a:xfrm>
                <a:off x="5158361" y="1950769"/>
                <a:ext cx="761103" cy="761103"/>
              </a:xfrm>
              <a:prstGeom prst="roundRect">
                <a:avLst/>
              </a:prstGeom>
              <a:solidFill>
                <a:schemeClr val="bg2"/>
              </a:solidFill>
              <a:ln w="41275">
                <a:noFill/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solidFill>
                      <a:schemeClr val="bg2">
                        <a:lumMod val="50000"/>
                      </a:schemeClr>
                    </a:solidFill>
                  </a:rPr>
                  <a:t>壹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0F5795DC-49ED-8DDD-845A-A5481CCE1125}"/>
                  </a:ext>
                </a:extLst>
              </p:cNvPr>
              <p:cNvSpPr txBox="1"/>
              <p:nvPr/>
            </p:nvSpPr>
            <p:spPr>
              <a:xfrm>
                <a:off x="4479404" y="2710824"/>
                <a:ext cx="2119016" cy="1290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请简要叙述个人工作计划、发展方向等。</a:t>
                </a: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5A736B1-540E-EBF3-C315-FD88AD7689CF}"/>
                </a:ext>
              </a:extLst>
            </p:cNvPr>
            <p:cNvGrpSpPr/>
            <p:nvPr/>
          </p:nvGrpSpPr>
          <p:grpSpPr>
            <a:xfrm>
              <a:off x="6871280" y="1950769"/>
              <a:ext cx="2119016" cy="2050152"/>
              <a:chOff x="6871280" y="1950769"/>
              <a:chExt cx="2119016" cy="2050152"/>
            </a:xfrm>
          </p:grpSpPr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D97F3BA0-7C01-3BD2-0442-89F7678791AC}"/>
                  </a:ext>
                </a:extLst>
              </p:cNvPr>
              <p:cNvSpPr/>
              <p:nvPr/>
            </p:nvSpPr>
            <p:spPr>
              <a:xfrm>
                <a:off x="7550238" y="1950769"/>
                <a:ext cx="761103" cy="761103"/>
              </a:xfrm>
              <a:prstGeom prst="roundRect">
                <a:avLst/>
              </a:prstGeom>
              <a:solidFill>
                <a:schemeClr val="tx2"/>
              </a:solidFill>
              <a:ln w="41275">
                <a:noFill/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solidFill>
                      <a:schemeClr val="bg2">
                        <a:lumMod val="50000"/>
                      </a:schemeClr>
                    </a:solidFill>
                  </a:rPr>
                  <a:t>贰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60F55E2A-2C24-B847-D8E7-D131027C4A5A}"/>
                  </a:ext>
                </a:extLst>
              </p:cNvPr>
              <p:cNvSpPr txBox="1"/>
              <p:nvPr/>
            </p:nvSpPr>
            <p:spPr>
              <a:xfrm>
                <a:off x="6871280" y="2710824"/>
                <a:ext cx="2119016" cy="1290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请简要叙述个人工作计划、发展方向等。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6CF563-B4B6-CA5E-DE16-A6CB216AA1D9}"/>
                </a:ext>
              </a:extLst>
            </p:cNvPr>
            <p:cNvGrpSpPr/>
            <p:nvPr/>
          </p:nvGrpSpPr>
          <p:grpSpPr>
            <a:xfrm>
              <a:off x="9263156" y="1950769"/>
              <a:ext cx="2119016" cy="2050152"/>
              <a:chOff x="9263156" y="1950769"/>
              <a:chExt cx="2119016" cy="2050152"/>
            </a:xfrm>
          </p:grpSpPr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1693F030-8DE0-D310-C789-5533D6A7504C}"/>
                  </a:ext>
                </a:extLst>
              </p:cNvPr>
              <p:cNvSpPr/>
              <p:nvPr/>
            </p:nvSpPr>
            <p:spPr>
              <a:xfrm>
                <a:off x="9942114" y="1950769"/>
                <a:ext cx="761103" cy="761103"/>
              </a:xfrm>
              <a:prstGeom prst="roundRect">
                <a:avLst/>
              </a:prstGeom>
              <a:solidFill>
                <a:schemeClr val="bg2"/>
              </a:solidFill>
              <a:ln w="41275">
                <a:noFill/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solidFill>
                      <a:schemeClr val="bg2">
                        <a:lumMod val="50000"/>
                      </a:schemeClr>
                    </a:solidFill>
                  </a:rPr>
                  <a:t>叁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F373151C-AD0E-951F-A1F8-9FE50EEF8B86}"/>
                  </a:ext>
                </a:extLst>
              </p:cNvPr>
              <p:cNvSpPr txBox="1"/>
              <p:nvPr/>
            </p:nvSpPr>
            <p:spPr>
              <a:xfrm>
                <a:off x="9263156" y="2710824"/>
                <a:ext cx="2119016" cy="1290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请简要叙述个人工作计划、发展方向等。</a:t>
                </a: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877C6AB4-0200-6F9C-C66F-BCE3443A85C9}"/>
                </a:ext>
              </a:extLst>
            </p:cNvPr>
            <p:cNvGrpSpPr/>
            <p:nvPr/>
          </p:nvGrpSpPr>
          <p:grpSpPr>
            <a:xfrm>
              <a:off x="4479404" y="4316846"/>
              <a:ext cx="2119016" cy="2061279"/>
              <a:chOff x="4479404" y="4316846"/>
              <a:chExt cx="2119016" cy="2061279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F52365AE-BB53-94B0-E53F-966241C7AF53}"/>
                  </a:ext>
                </a:extLst>
              </p:cNvPr>
              <p:cNvSpPr/>
              <p:nvPr/>
            </p:nvSpPr>
            <p:spPr>
              <a:xfrm>
                <a:off x="5158362" y="5617022"/>
                <a:ext cx="761103" cy="761103"/>
              </a:xfrm>
              <a:prstGeom prst="roundRect">
                <a:avLst/>
              </a:prstGeom>
              <a:solidFill>
                <a:schemeClr val="tx2"/>
              </a:solidFill>
              <a:ln w="41275">
                <a:noFill/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solidFill>
                      <a:schemeClr val="bg2">
                        <a:lumMod val="50000"/>
                      </a:schemeClr>
                    </a:solidFill>
                  </a:rPr>
                  <a:t>陆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41FA5DF6-8C26-BF0A-E829-0F7D725A24B4}"/>
                  </a:ext>
                </a:extLst>
              </p:cNvPr>
              <p:cNvSpPr txBox="1"/>
              <p:nvPr/>
            </p:nvSpPr>
            <p:spPr>
              <a:xfrm>
                <a:off x="4479404" y="4316846"/>
                <a:ext cx="2119016" cy="1290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请简要叙述个人工作计划、发展方向等。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A4A60A66-0D07-83F5-7D42-3B8815DDBC9B}"/>
                </a:ext>
              </a:extLst>
            </p:cNvPr>
            <p:cNvGrpSpPr/>
            <p:nvPr/>
          </p:nvGrpSpPr>
          <p:grpSpPr>
            <a:xfrm>
              <a:off x="6871280" y="4316846"/>
              <a:ext cx="2119016" cy="2061279"/>
              <a:chOff x="6871280" y="4316846"/>
              <a:chExt cx="2119016" cy="2061279"/>
            </a:xfrm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8B8AAD9E-923F-7684-158C-2272DE6F3EA6}"/>
                  </a:ext>
                </a:extLst>
              </p:cNvPr>
              <p:cNvSpPr/>
              <p:nvPr/>
            </p:nvSpPr>
            <p:spPr>
              <a:xfrm>
                <a:off x="7550238" y="5617022"/>
                <a:ext cx="761103" cy="761103"/>
              </a:xfrm>
              <a:prstGeom prst="roundRect">
                <a:avLst/>
              </a:prstGeom>
              <a:solidFill>
                <a:schemeClr val="bg2"/>
              </a:solidFill>
              <a:ln w="41275">
                <a:noFill/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solidFill>
                      <a:schemeClr val="bg2">
                        <a:lumMod val="50000"/>
                      </a:schemeClr>
                    </a:solidFill>
                  </a:rPr>
                  <a:t>伍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D1EE1745-38B3-D26A-B7DD-B49691176D28}"/>
                  </a:ext>
                </a:extLst>
              </p:cNvPr>
              <p:cNvSpPr txBox="1"/>
              <p:nvPr/>
            </p:nvSpPr>
            <p:spPr>
              <a:xfrm>
                <a:off x="6871280" y="4316846"/>
                <a:ext cx="2119016" cy="1290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请简要叙述个人工作计划、发展方向等。</a:t>
                </a: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3C9E5DBD-7410-040E-CD21-8254816365AD}"/>
                </a:ext>
              </a:extLst>
            </p:cNvPr>
            <p:cNvGrpSpPr/>
            <p:nvPr/>
          </p:nvGrpSpPr>
          <p:grpSpPr>
            <a:xfrm>
              <a:off x="9263156" y="4316846"/>
              <a:ext cx="2119016" cy="2061279"/>
              <a:chOff x="9263156" y="4316846"/>
              <a:chExt cx="2119016" cy="2061279"/>
            </a:xfrm>
          </p:grpSpPr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3169B0DF-DF8C-987D-8136-703BBBCF659A}"/>
                  </a:ext>
                </a:extLst>
              </p:cNvPr>
              <p:cNvSpPr/>
              <p:nvPr/>
            </p:nvSpPr>
            <p:spPr>
              <a:xfrm>
                <a:off x="9942114" y="5617022"/>
                <a:ext cx="761103" cy="761103"/>
              </a:xfrm>
              <a:prstGeom prst="roundRect">
                <a:avLst/>
              </a:prstGeom>
              <a:solidFill>
                <a:schemeClr val="tx2"/>
              </a:solidFill>
              <a:ln w="41275">
                <a:noFill/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solidFill>
                      <a:schemeClr val="bg2">
                        <a:lumMod val="50000"/>
                      </a:schemeClr>
                    </a:solidFill>
                  </a:rPr>
                  <a:t>肆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928076D6-669C-68A9-E44F-D55D02F0CFCF}"/>
                  </a:ext>
                </a:extLst>
              </p:cNvPr>
              <p:cNvSpPr txBox="1"/>
              <p:nvPr/>
            </p:nvSpPr>
            <p:spPr>
              <a:xfrm>
                <a:off x="9263156" y="4316846"/>
                <a:ext cx="2119016" cy="1290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请简要叙述个人工作计划、发展方向等。</a:t>
                </a:r>
              </a:p>
            </p:txBody>
          </p:sp>
        </p:grpSp>
      </p:grpSp>
      <p:sp>
        <p:nvSpPr>
          <p:cNvPr id="41" name="文本占位符 26">
            <a:extLst>
              <a:ext uri="{FF2B5EF4-FFF2-40B4-BE49-F238E27FC236}">
                <a16:creationId xmlns:a16="http://schemas.microsoft.com/office/drawing/2014/main" id="{1F07FAB8-6BD8-0AB2-53D8-3E8A88E79E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工作计划</a:t>
            </a:r>
          </a:p>
        </p:txBody>
      </p:sp>
      <p:sp>
        <p:nvSpPr>
          <p:cNvPr id="42" name="文本占位符 27">
            <a:extLst>
              <a:ext uri="{FF2B5EF4-FFF2-40B4-BE49-F238E27FC236}">
                <a16:creationId xmlns:a16="http://schemas.microsoft.com/office/drawing/2014/main" id="{DB1AE945-27C1-67C6-2B81-835366304F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sz="1400" dirty="0">
                <a:latin typeface="+mj-ea"/>
                <a:ea typeface="+mj-ea"/>
              </a:rPr>
              <a:t>WORK PLAN</a:t>
            </a:r>
          </a:p>
        </p:txBody>
      </p:sp>
      <p:sp>
        <p:nvSpPr>
          <p:cNvPr id="43" name="文本占位符 42">
            <a:extLst>
              <a:ext uri="{FF2B5EF4-FFF2-40B4-BE49-F238E27FC236}">
                <a16:creationId xmlns:a16="http://schemas.microsoft.com/office/drawing/2014/main" id="{C70BE3CF-4435-D928-08C5-B65E15382C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02246" y="978832"/>
            <a:ext cx="2184400" cy="424732"/>
          </a:xfrm>
        </p:spPr>
        <p:txBody>
          <a:bodyPr/>
          <a:lstStyle/>
          <a:p>
            <a:r>
              <a:rPr lang="zh-CN" altLang="en-US" dirty="0"/>
              <a:t>个人工作计划</a:t>
            </a:r>
          </a:p>
        </p:txBody>
      </p:sp>
    </p:spTree>
    <p:extLst>
      <p:ext uri="{BB962C8B-B14F-4D97-AF65-F5344CB8AC3E}">
        <p14:creationId xmlns:p14="http://schemas.microsoft.com/office/powerpoint/2010/main" val="35659786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FEC51B7-28E0-72FD-C88F-1AC3A50FCFF6}"/>
              </a:ext>
            </a:extLst>
          </p:cNvPr>
          <p:cNvGrpSpPr/>
          <p:nvPr/>
        </p:nvGrpSpPr>
        <p:grpSpPr>
          <a:xfrm>
            <a:off x="783321" y="2070261"/>
            <a:ext cx="10676842" cy="1841339"/>
            <a:chOff x="783321" y="2070261"/>
            <a:chExt cx="10676842" cy="1841339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7115623-BEDA-138E-E5C5-8DACD4629F4B}"/>
                </a:ext>
              </a:extLst>
            </p:cNvPr>
            <p:cNvSpPr/>
            <p:nvPr/>
          </p:nvSpPr>
          <p:spPr>
            <a:xfrm>
              <a:off x="783321" y="2242030"/>
              <a:ext cx="10676842" cy="1669570"/>
            </a:xfrm>
            <a:prstGeom prst="roundRect">
              <a:avLst>
                <a:gd name="adj" fmla="val 14923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473B46A-7094-039B-E06D-918BD31B18B3}"/>
                </a:ext>
              </a:extLst>
            </p:cNvPr>
            <p:cNvSpPr txBox="1"/>
            <p:nvPr/>
          </p:nvSpPr>
          <p:spPr>
            <a:xfrm>
              <a:off x="1048812" y="2596074"/>
              <a:ext cx="10145861" cy="9614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请简要概述团队工作目标，为什么这样制定，通过制定这些计划可以达成怎样的目标等。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团队成员如何分工，各成员负责哪部分工作等。</a:t>
              </a: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495FF5FF-47A7-9CC4-243E-2D79DA1809EE}"/>
                </a:ext>
              </a:extLst>
            </p:cNvPr>
            <p:cNvSpPr/>
            <p:nvPr/>
          </p:nvSpPr>
          <p:spPr>
            <a:xfrm>
              <a:off x="1093640" y="2070261"/>
              <a:ext cx="2599491" cy="513203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团队工作计划壹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6B2E0F8-C36E-F488-8C73-D51414DC9500}"/>
              </a:ext>
            </a:extLst>
          </p:cNvPr>
          <p:cNvGrpSpPr/>
          <p:nvPr/>
        </p:nvGrpSpPr>
        <p:grpSpPr>
          <a:xfrm>
            <a:off x="783321" y="4321666"/>
            <a:ext cx="10676842" cy="1881701"/>
            <a:chOff x="783321" y="4321666"/>
            <a:chExt cx="10676842" cy="1881701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C9311A7C-3D81-06F3-B45E-665166ED5695}"/>
                </a:ext>
              </a:extLst>
            </p:cNvPr>
            <p:cNvSpPr/>
            <p:nvPr/>
          </p:nvSpPr>
          <p:spPr>
            <a:xfrm>
              <a:off x="783321" y="4533797"/>
              <a:ext cx="10676842" cy="1669570"/>
            </a:xfrm>
            <a:prstGeom prst="roundRect">
              <a:avLst>
                <a:gd name="adj" fmla="val 14923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8BD3259-D642-5C05-F934-AC7F12CF726F}"/>
                </a:ext>
              </a:extLst>
            </p:cNvPr>
            <p:cNvSpPr txBox="1"/>
            <p:nvPr/>
          </p:nvSpPr>
          <p:spPr>
            <a:xfrm>
              <a:off x="1048812" y="4887841"/>
              <a:ext cx="10145861" cy="9614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请简要概述团队工作目标，为什么这样制定，通过制定这些计划可以达成怎样的目标等。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团队成员如何分工，各成员负责哪部分工作等。</a:t>
              </a:r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654717DE-2F42-6A76-3E82-3D6D171907B2}"/>
                </a:ext>
              </a:extLst>
            </p:cNvPr>
            <p:cNvSpPr/>
            <p:nvPr/>
          </p:nvSpPr>
          <p:spPr>
            <a:xfrm>
              <a:off x="8595181" y="4321666"/>
              <a:ext cx="2599491" cy="513203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团队工作计划贰</a:t>
              </a:r>
            </a:p>
          </p:txBody>
        </p:sp>
      </p:grp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B01A1C16-03F7-4F3C-5C2E-FACED3009D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02246" y="978832"/>
            <a:ext cx="2184400" cy="424732"/>
          </a:xfrm>
        </p:spPr>
        <p:txBody>
          <a:bodyPr/>
          <a:lstStyle/>
          <a:p>
            <a:r>
              <a:rPr lang="zh-CN" altLang="en-US" dirty="0"/>
              <a:t>团队工作计划</a:t>
            </a:r>
          </a:p>
        </p:txBody>
      </p:sp>
      <p:sp>
        <p:nvSpPr>
          <p:cNvPr id="25" name="文本占位符 26">
            <a:extLst>
              <a:ext uri="{FF2B5EF4-FFF2-40B4-BE49-F238E27FC236}">
                <a16:creationId xmlns:a16="http://schemas.microsoft.com/office/drawing/2014/main" id="{C0682074-B9A0-6B5E-AB5D-7C51233904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2814" y="307173"/>
            <a:ext cx="2184400" cy="369332"/>
          </a:xfrm>
        </p:spPr>
        <p:txBody>
          <a:bodyPr/>
          <a:lstStyle/>
          <a:p>
            <a:r>
              <a:rPr lang="zh-CN" altLang="en-US" dirty="0"/>
              <a:t>工作计划</a:t>
            </a:r>
          </a:p>
        </p:txBody>
      </p:sp>
      <p:sp>
        <p:nvSpPr>
          <p:cNvPr id="26" name="文本占位符 27">
            <a:extLst>
              <a:ext uri="{FF2B5EF4-FFF2-40B4-BE49-F238E27FC236}">
                <a16:creationId xmlns:a16="http://schemas.microsoft.com/office/drawing/2014/main" id="{120E9E10-2BAA-E781-9D33-4E98ED567FA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2814" y="611305"/>
            <a:ext cx="2625134" cy="286232"/>
          </a:xfrm>
        </p:spPr>
        <p:txBody>
          <a:bodyPr/>
          <a:lstStyle/>
          <a:p>
            <a:r>
              <a:rPr lang="en-US" altLang="zh-CN" sz="1400" dirty="0">
                <a:solidFill>
                  <a:schemeClr val="accent2"/>
                </a:solidFill>
                <a:latin typeface="+mj-ea"/>
                <a:ea typeface="+mj-ea"/>
              </a:rPr>
              <a:t>WORK PLAN</a:t>
            </a:r>
          </a:p>
        </p:txBody>
      </p:sp>
    </p:spTree>
    <p:extLst>
      <p:ext uri="{BB962C8B-B14F-4D97-AF65-F5344CB8AC3E}">
        <p14:creationId xmlns:p14="http://schemas.microsoft.com/office/powerpoint/2010/main" val="27534193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id="{CFE2530C-A2F2-70AF-3735-563F662F2196}"/>
              </a:ext>
            </a:extLst>
          </p:cNvPr>
          <p:cNvSpPr txBox="1"/>
          <p:nvPr/>
        </p:nvSpPr>
        <p:spPr>
          <a:xfrm>
            <a:off x="1176107" y="2030190"/>
            <a:ext cx="9935793" cy="1884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        回顾这一年来，我与部门团队发扬吃苦耐劳、敢于进取拼搏的精神，团结协作取得良好的业绩。但是，仍然没有百分之百地完成任务，这是我应该认真反思的地方。不管怎样，成绩都是属于过去的。展望未来，摆在我面前的路还很长、困难还有很多，任务也还很艰巨。在今后的日子里，我会更加努力地工作！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5305BA6-13FD-1251-25B1-DCF16D2F2B61}"/>
              </a:ext>
            </a:extLst>
          </p:cNvPr>
          <p:cNvSpPr txBox="1"/>
          <p:nvPr/>
        </p:nvSpPr>
        <p:spPr>
          <a:xfrm>
            <a:off x="1176107" y="4224425"/>
            <a:ext cx="9935793" cy="1423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       总结一年来的工作，自己的工作仍然存在很多问题和不足。今后我将进一步加强学习、踏实工作，充分发挥个人所长，扬长补短，在日益激烈的市场竞争中占有一席之地，为公司再创佳绩作出应有的贡献！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BFFFB66-651F-F273-F506-3F59572E86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ctr"/>
            <a:r>
              <a:rPr lang="zh-CN" altLang="en-US" dirty="0"/>
              <a:t>工作总结</a:t>
            </a:r>
          </a:p>
        </p:txBody>
      </p:sp>
    </p:spTree>
    <p:extLst>
      <p:ext uri="{BB962C8B-B14F-4D97-AF65-F5344CB8AC3E}">
        <p14:creationId xmlns:p14="http://schemas.microsoft.com/office/powerpoint/2010/main" val="39553197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0879D291-8A41-90A7-28BE-E2E9268593AC}"/>
              </a:ext>
            </a:extLst>
          </p:cNvPr>
          <p:cNvSpPr txBox="1"/>
          <p:nvPr/>
        </p:nvSpPr>
        <p:spPr>
          <a:xfrm>
            <a:off x="920707" y="1703717"/>
            <a:ext cx="10295703" cy="27546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7300" dirty="0">
                <a:ln>
                  <a:solidFill>
                    <a:schemeClr val="accent2">
                      <a:alpha val="24000"/>
                    </a:schemeClr>
                  </a:solidFill>
                </a:ln>
                <a:noFill/>
                <a:latin typeface="+mj-ea"/>
                <a:ea typeface="+mj-ea"/>
              </a:rPr>
              <a:t>THANKS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B742064-7DF3-C3C4-D212-B385448B8958}"/>
              </a:ext>
            </a:extLst>
          </p:cNvPr>
          <p:cNvSpPr txBox="1"/>
          <p:nvPr/>
        </p:nvSpPr>
        <p:spPr>
          <a:xfrm>
            <a:off x="2165891" y="2713881"/>
            <a:ext cx="780533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THANKS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694695-11BE-067B-169F-1985DA5B401D}"/>
              </a:ext>
            </a:extLst>
          </p:cNvPr>
          <p:cNvSpPr txBox="1"/>
          <p:nvPr/>
        </p:nvSpPr>
        <p:spPr>
          <a:xfrm>
            <a:off x="4338628" y="4458317"/>
            <a:ext cx="351474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谢谢指正！</a:t>
            </a:r>
            <a:endParaRPr lang="en-US" altLang="zh-CN" sz="4000" dirty="0">
              <a:solidFill>
                <a:schemeClr val="accent2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962862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 Medium" panose="02020500000000000000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 Medium" panose="02020500000000000000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Yt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0" y="853748"/>
            <a:ext cx="21959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Xu Ying Tong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自由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Hastic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_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976B29D0-EC7A-E4F1-3700-5ED3F718AA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5396" y="2652655"/>
            <a:ext cx="4258535" cy="590931"/>
          </a:xfrm>
        </p:spPr>
        <p:txBody>
          <a:bodyPr/>
          <a:lstStyle/>
          <a:p>
            <a:r>
              <a:rPr lang="zh-CN" altLang="en-US" sz="3600" dirty="0">
                <a:latin typeface="+mj-ea"/>
                <a:ea typeface="+mj-ea"/>
              </a:rPr>
              <a:t>工作概述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4DB22E76-6D7B-4CF5-734D-F64F7F537B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25396" y="3205057"/>
            <a:ext cx="4258535" cy="424732"/>
          </a:xfrm>
        </p:spPr>
        <p:txBody>
          <a:bodyPr/>
          <a:lstStyle/>
          <a:p>
            <a:r>
              <a:rPr lang="en-US" altLang="zh-CN" sz="2400" dirty="0">
                <a:latin typeface="+mn-ea"/>
              </a:rPr>
              <a:t>WORK REVIEWS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01AB51D3-84D9-24E6-CF2A-4ABCBB011F7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190565" y="2652655"/>
            <a:ext cx="4258535" cy="590931"/>
          </a:xfrm>
        </p:spPr>
        <p:txBody>
          <a:bodyPr/>
          <a:lstStyle/>
          <a:p>
            <a:r>
              <a:rPr lang="zh-CN" altLang="en-US" sz="3600" dirty="0">
                <a:latin typeface="+mj-ea"/>
                <a:ea typeface="+mj-ea"/>
              </a:rPr>
              <a:t>工作业绩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C66ECC7E-B1D4-6F6D-C81C-D2B2DA78728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190565" y="3205057"/>
            <a:ext cx="4258535" cy="424732"/>
          </a:xfrm>
        </p:spPr>
        <p:txBody>
          <a:bodyPr/>
          <a:lstStyle/>
          <a:p>
            <a:r>
              <a:rPr lang="en-US" altLang="zh-CN" sz="2400" dirty="0">
                <a:latin typeface="+mn-ea"/>
              </a:rPr>
              <a:t>WORK PERFPRMANCE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A9E25B7E-F461-4D9E-5401-63C60DBDDD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725396" y="4200649"/>
            <a:ext cx="4258535" cy="590931"/>
          </a:xfrm>
        </p:spPr>
        <p:txBody>
          <a:bodyPr/>
          <a:lstStyle/>
          <a:p>
            <a:r>
              <a:rPr lang="zh-CN" altLang="en-US" sz="3600" dirty="0">
                <a:latin typeface="+mj-ea"/>
                <a:ea typeface="+mj-ea"/>
              </a:rPr>
              <a:t>工作不足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31A5077C-53EE-16F2-D2A3-542EE117BE2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725396" y="4753051"/>
            <a:ext cx="4258535" cy="424732"/>
          </a:xfrm>
        </p:spPr>
        <p:txBody>
          <a:bodyPr/>
          <a:lstStyle/>
          <a:p>
            <a:r>
              <a:rPr lang="en-US" altLang="zh-CN" sz="2400" dirty="0">
                <a:latin typeface="+mn-ea"/>
              </a:rPr>
              <a:t>SHORTCOMINGS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5B9C713F-3210-1173-7B6C-4EBD5A1794D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190565" y="4200649"/>
            <a:ext cx="4258535" cy="590931"/>
          </a:xfrm>
        </p:spPr>
        <p:txBody>
          <a:bodyPr/>
          <a:lstStyle/>
          <a:p>
            <a:r>
              <a:rPr lang="zh-CN" altLang="en-US" sz="3600" dirty="0">
                <a:latin typeface="+mj-ea"/>
                <a:ea typeface="+mj-ea"/>
              </a:rPr>
              <a:t>工作计划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C78397FC-1AB3-9B50-72CA-3E8C230FF51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190565" y="4753051"/>
            <a:ext cx="4258535" cy="424732"/>
          </a:xfrm>
        </p:spPr>
        <p:txBody>
          <a:bodyPr/>
          <a:lstStyle/>
          <a:p>
            <a:r>
              <a:rPr lang="en-US" altLang="zh-CN" sz="2400" dirty="0">
                <a:latin typeface="+mn-ea"/>
              </a:rPr>
              <a:t>WORK PLAN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A6BBF2B1-5FA2-4D7B-E854-D0DF146A895A}"/>
              </a:ext>
            </a:extLst>
          </p:cNvPr>
          <p:cNvSpPr/>
          <p:nvPr/>
        </p:nvSpPr>
        <p:spPr>
          <a:xfrm>
            <a:off x="1771047" y="2678425"/>
            <a:ext cx="887931" cy="88793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accent6"/>
                </a:solidFill>
              </a:rPr>
              <a:t>壹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7FEEDFDE-A691-8C88-83B0-83BC95F1ECAF}"/>
              </a:ext>
            </a:extLst>
          </p:cNvPr>
          <p:cNvSpPr/>
          <p:nvPr/>
        </p:nvSpPr>
        <p:spPr>
          <a:xfrm>
            <a:off x="1771047" y="4246413"/>
            <a:ext cx="887931" cy="88793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accent6"/>
                </a:solidFill>
              </a:rPr>
              <a:t>叁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CBED8120-4368-E48D-61D6-C733230686F7}"/>
              </a:ext>
            </a:extLst>
          </p:cNvPr>
          <p:cNvSpPr/>
          <p:nvPr/>
        </p:nvSpPr>
        <p:spPr>
          <a:xfrm>
            <a:off x="6096000" y="2678425"/>
            <a:ext cx="887931" cy="88793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accent6"/>
                </a:solidFill>
              </a:rPr>
              <a:t>贰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AD0D8AAA-B2C1-F06F-009F-AA0C3A33FF97}"/>
              </a:ext>
            </a:extLst>
          </p:cNvPr>
          <p:cNvSpPr/>
          <p:nvPr/>
        </p:nvSpPr>
        <p:spPr>
          <a:xfrm>
            <a:off x="6096000" y="4246413"/>
            <a:ext cx="887931" cy="88793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accent6"/>
                </a:solidFill>
              </a:rPr>
              <a:t>肆</a:t>
            </a:r>
          </a:p>
        </p:txBody>
      </p:sp>
    </p:spTree>
    <p:extLst>
      <p:ext uri="{BB962C8B-B14F-4D97-AF65-F5344CB8AC3E}">
        <p14:creationId xmlns:p14="http://schemas.microsoft.com/office/powerpoint/2010/main" val="3010031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323994" y="2185628"/>
            <a:ext cx="15440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Yt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6B979F95-1028-9ACB-767E-AB11CB9367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sz="7200" dirty="0">
                <a:latin typeface="+mj-ea"/>
                <a:ea typeface="+mj-ea"/>
              </a:rPr>
              <a:t>工作概述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AC6DB9F7-1FBB-CCD1-53CE-ED96659718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dist"/>
            <a:r>
              <a:rPr lang="en-US" altLang="zh-CN" sz="40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WORK REVIEWS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033B9633-9052-F3CE-CF3F-350189DDC5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+mj-ea"/>
                <a:ea typeface="+mj-ea"/>
              </a:rPr>
              <a:t>请简要概述本月度</a:t>
            </a:r>
            <a:r>
              <a:rPr lang="en-US" altLang="zh-CN" sz="1600" dirty="0">
                <a:latin typeface="+mj-ea"/>
                <a:ea typeface="+mj-ea"/>
              </a:rPr>
              <a:t>/</a:t>
            </a:r>
            <a:r>
              <a:rPr lang="zh-CN" altLang="en-US" sz="1600" dirty="0">
                <a:latin typeface="+mj-ea"/>
                <a:ea typeface="+mj-ea"/>
              </a:rPr>
              <a:t>季度年度工作主要内容及负责项目，从中获得的经验或体会，团队表现情况等，尽量用数据表达取得的成就和业绩。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7117068A-243E-5995-16F1-EB0E0FFC1DFA}"/>
              </a:ext>
            </a:extLst>
          </p:cNvPr>
          <p:cNvSpPr/>
          <p:nvPr/>
        </p:nvSpPr>
        <p:spPr>
          <a:xfrm>
            <a:off x="5499847" y="984673"/>
            <a:ext cx="1192306" cy="113240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137130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D2776006-92C5-3AB3-B57F-978646027928}"/>
              </a:ext>
            </a:extLst>
          </p:cNvPr>
          <p:cNvGrpSpPr/>
          <p:nvPr/>
        </p:nvGrpSpPr>
        <p:grpSpPr>
          <a:xfrm>
            <a:off x="969469" y="1772740"/>
            <a:ext cx="3076543" cy="4500718"/>
            <a:chOff x="969469" y="1772740"/>
            <a:chExt cx="3076543" cy="450071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C56F1F63-6E07-F0DB-60AE-302DC2EC0732}"/>
                </a:ext>
              </a:extLst>
            </p:cNvPr>
            <p:cNvGrpSpPr/>
            <p:nvPr/>
          </p:nvGrpSpPr>
          <p:grpSpPr>
            <a:xfrm>
              <a:off x="1492078" y="1772740"/>
              <a:ext cx="2031325" cy="1583881"/>
              <a:chOff x="1492078" y="1772740"/>
              <a:chExt cx="2031325" cy="1583881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5393AD6B-BF05-7613-369C-B0043360F8AE}"/>
                  </a:ext>
                </a:extLst>
              </p:cNvPr>
              <p:cNvGrpSpPr/>
              <p:nvPr/>
            </p:nvGrpSpPr>
            <p:grpSpPr>
              <a:xfrm>
                <a:off x="1780797" y="1772740"/>
                <a:ext cx="1453887" cy="1583881"/>
                <a:chOff x="1780797" y="1772740"/>
                <a:chExt cx="1453887" cy="1583881"/>
              </a:xfrm>
            </p:grpSpPr>
            <p:sp>
              <p:nvSpPr>
                <p:cNvPr id="12" name="图形 8">
                  <a:extLst>
                    <a:ext uri="{FF2B5EF4-FFF2-40B4-BE49-F238E27FC236}">
                      <a16:creationId xmlns:a16="http://schemas.microsoft.com/office/drawing/2014/main" id="{3467877C-1986-165B-3535-6B09C24C7446}"/>
                    </a:ext>
                  </a:extLst>
                </p:cNvPr>
                <p:cNvSpPr/>
                <p:nvPr/>
              </p:nvSpPr>
              <p:spPr>
                <a:xfrm>
                  <a:off x="1780797" y="1772740"/>
                  <a:ext cx="1453887" cy="1583881"/>
                </a:xfrm>
                <a:custGeom>
                  <a:avLst/>
                  <a:gdLst>
                    <a:gd name="connsiteX0" fmla="*/ 792272 w 794294"/>
                    <a:gd name="connsiteY0" fmla="*/ 330795 h 865313"/>
                    <a:gd name="connsiteX1" fmla="*/ 512237 w 794294"/>
                    <a:gd name="connsiteY1" fmla="*/ 713700 h 865313"/>
                    <a:gd name="connsiteX2" fmla="*/ 113139 w 794294"/>
                    <a:gd name="connsiteY2" fmla="*/ 848002 h 865313"/>
                    <a:gd name="connsiteX3" fmla="*/ 22652 w 794294"/>
                    <a:gd name="connsiteY3" fmla="*/ 402232 h 865313"/>
                    <a:gd name="connsiteX4" fmla="*/ 400794 w 794294"/>
                    <a:gd name="connsiteY4" fmla="*/ 277 h 865313"/>
                    <a:gd name="connsiteX5" fmla="*/ 792272 w 794294"/>
                    <a:gd name="connsiteY5" fmla="*/ 330795 h 865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94294" h="865313">
                      <a:moveTo>
                        <a:pt x="792272" y="330795"/>
                      </a:moveTo>
                      <a:cubicBezTo>
                        <a:pt x="814179" y="484147"/>
                        <a:pt x="662732" y="608925"/>
                        <a:pt x="512237" y="713700"/>
                      </a:cubicBezTo>
                      <a:cubicBezTo>
                        <a:pt x="361742" y="818475"/>
                        <a:pt x="211247" y="903247"/>
                        <a:pt x="113139" y="848002"/>
                      </a:cubicBezTo>
                      <a:cubicBezTo>
                        <a:pt x="15032" y="793710"/>
                        <a:pt x="-30688" y="598447"/>
                        <a:pt x="22652" y="402232"/>
                      </a:cubicBezTo>
                      <a:cubicBezTo>
                        <a:pt x="75992" y="205065"/>
                        <a:pt x="227439" y="7897"/>
                        <a:pt x="400794" y="277"/>
                      </a:cubicBezTo>
                      <a:cubicBezTo>
                        <a:pt x="574149" y="-6390"/>
                        <a:pt x="770364" y="176490"/>
                        <a:pt x="792272" y="330795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13" name="椭圆 12">
                  <a:extLst>
                    <a:ext uri="{FF2B5EF4-FFF2-40B4-BE49-F238E27FC236}">
                      <a16:creationId xmlns:a16="http://schemas.microsoft.com/office/drawing/2014/main" id="{F57C018F-1BC3-A7BD-D39D-6353C02404D5}"/>
                    </a:ext>
                  </a:extLst>
                </p:cNvPr>
                <p:cNvSpPr/>
                <p:nvPr/>
              </p:nvSpPr>
              <p:spPr>
                <a:xfrm>
                  <a:off x="2172994" y="2246751"/>
                  <a:ext cx="669493" cy="635858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000" dirty="0">
                      <a:solidFill>
                        <a:schemeClr val="accent6"/>
                      </a:solidFill>
                    </a:rPr>
                    <a:t>壹</a:t>
                  </a:r>
                </a:p>
              </p:txBody>
            </p:sp>
          </p:grp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1F81F458-EAC7-9FF4-C307-E73842A498E7}"/>
                  </a:ext>
                </a:extLst>
              </p:cNvPr>
              <p:cNvSpPr txBox="1"/>
              <p:nvPr/>
            </p:nvSpPr>
            <p:spPr>
              <a:xfrm>
                <a:off x="1492078" y="2891913"/>
                <a:ext cx="20313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accent5">
                        <a:lumMod val="75000"/>
                      </a:schemeClr>
                    </a:solidFill>
                    <a:latin typeface="+mj-ea"/>
                    <a:ea typeface="+mj-ea"/>
                  </a:rPr>
                  <a:t>工作内容壹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1A52D6E5-43B1-8438-449B-4F3274B4D89D}"/>
                </a:ext>
              </a:extLst>
            </p:cNvPr>
            <p:cNvGrpSpPr/>
            <p:nvPr/>
          </p:nvGrpSpPr>
          <p:grpSpPr>
            <a:xfrm>
              <a:off x="969469" y="3565980"/>
              <a:ext cx="3076543" cy="2707478"/>
              <a:chOff x="969469" y="3565980"/>
              <a:chExt cx="3076543" cy="2707478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1BBCE79D-B8FB-C2E7-2361-8DAD57513932}"/>
                  </a:ext>
                </a:extLst>
              </p:cNvPr>
              <p:cNvSpPr/>
              <p:nvPr/>
            </p:nvSpPr>
            <p:spPr>
              <a:xfrm>
                <a:off x="969469" y="3565980"/>
                <a:ext cx="3076543" cy="2707478"/>
              </a:xfrm>
              <a:prstGeom prst="roundRect">
                <a:avLst>
                  <a:gd name="adj" fmla="val 9565"/>
                </a:avLst>
              </a:prstGeom>
              <a:noFill/>
              <a:ln w="41275">
                <a:solidFill>
                  <a:schemeClr val="accent3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0F95EAA7-F64F-4795-BB9B-F39C1D9D7D98}"/>
                  </a:ext>
                </a:extLst>
              </p:cNvPr>
              <p:cNvSpPr txBox="1"/>
              <p:nvPr/>
            </p:nvSpPr>
            <p:spPr>
              <a:xfrm>
                <a:off x="1099746" y="3692620"/>
                <a:ext cx="2815988" cy="24541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chemeClr val="accent5">
                        <a:lumMod val="75000"/>
                      </a:schemeClr>
                    </a:solidFill>
                    <a:latin typeface="+mn-ea"/>
                  </a:rPr>
                  <a:t>请简要概述本月度</a:t>
                </a:r>
                <a:r>
                  <a:rPr lang="en-US" altLang="zh-CN" sz="2000" dirty="0">
                    <a:solidFill>
                      <a:schemeClr val="accent5">
                        <a:lumMod val="75000"/>
                      </a:schemeClr>
                    </a:solidFill>
                    <a:latin typeface="+mn-ea"/>
                  </a:rPr>
                  <a:t>/</a:t>
                </a:r>
                <a:r>
                  <a:rPr lang="zh-CN" altLang="en-US" sz="2000" dirty="0">
                    <a:solidFill>
                      <a:schemeClr val="accent5">
                        <a:lumMod val="75000"/>
                      </a:schemeClr>
                    </a:solidFill>
                    <a:latin typeface="+mn-ea"/>
                  </a:rPr>
                  <a:t>季度年度工作主要内容及负责项目，从中获得的经验或体会，团队表现情况等，尽量用数据表达取得的成就和业绩。</a:t>
                </a: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0AD3405-C717-313F-621F-D44B0F45F2C8}"/>
              </a:ext>
            </a:extLst>
          </p:cNvPr>
          <p:cNvGrpSpPr/>
          <p:nvPr/>
        </p:nvGrpSpPr>
        <p:grpSpPr>
          <a:xfrm>
            <a:off x="4557729" y="1772740"/>
            <a:ext cx="3076543" cy="4500718"/>
            <a:chOff x="4557729" y="1772740"/>
            <a:chExt cx="3076543" cy="4500718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5088A896-8CD5-EC88-A320-714A04EC5DB3}"/>
                </a:ext>
              </a:extLst>
            </p:cNvPr>
            <p:cNvGrpSpPr/>
            <p:nvPr/>
          </p:nvGrpSpPr>
          <p:grpSpPr>
            <a:xfrm>
              <a:off x="5080338" y="1772740"/>
              <a:ext cx="2031325" cy="1583881"/>
              <a:chOff x="5080338" y="1772740"/>
              <a:chExt cx="2031325" cy="1583881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2AB5C229-59CD-2C38-FDD6-0033B275A864}"/>
                  </a:ext>
                </a:extLst>
              </p:cNvPr>
              <p:cNvGrpSpPr/>
              <p:nvPr/>
            </p:nvGrpSpPr>
            <p:grpSpPr>
              <a:xfrm>
                <a:off x="5369057" y="1772740"/>
                <a:ext cx="1453887" cy="1583881"/>
                <a:chOff x="5369057" y="1772740"/>
                <a:chExt cx="1453887" cy="1583881"/>
              </a:xfrm>
            </p:grpSpPr>
            <p:sp>
              <p:nvSpPr>
                <p:cNvPr id="45" name="图形 8">
                  <a:extLst>
                    <a:ext uri="{FF2B5EF4-FFF2-40B4-BE49-F238E27FC236}">
                      <a16:creationId xmlns:a16="http://schemas.microsoft.com/office/drawing/2014/main" id="{9AB9CB81-0247-BA1C-9719-38F524ADCF75}"/>
                    </a:ext>
                  </a:extLst>
                </p:cNvPr>
                <p:cNvSpPr/>
                <p:nvPr/>
              </p:nvSpPr>
              <p:spPr>
                <a:xfrm>
                  <a:off x="5369057" y="1772740"/>
                  <a:ext cx="1453887" cy="1583881"/>
                </a:xfrm>
                <a:custGeom>
                  <a:avLst/>
                  <a:gdLst>
                    <a:gd name="connsiteX0" fmla="*/ 792272 w 794294"/>
                    <a:gd name="connsiteY0" fmla="*/ 330795 h 865313"/>
                    <a:gd name="connsiteX1" fmla="*/ 512237 w 794294"/>
                    <a:gd name="connsiteY1" fmla="*/ 713700 h 865313"/>
                    <a:gd name="connsiteX2" fmla="*/ 113139 w 794294"/>
                    <a:gd name="connsiteY2" fmla="*/ 848002 h 865313"/>
                    <a:gd name="connsiteX3" fmla="*/ 22652 w 794294"/>
                    <a:gd name="connsiteY3" fmla="*/ 402232 h 865313"/>
                    <a:gd name="connsiteX4" fmla="*/ 400794 w 794294"/>
                    <a:gd name="connsiteY4" fmla="*/ 277 h 865313"/>
                    <a:gd name="connsiteX5" fmla="*/ 792272 w 794294"/>
                    <a:gd name="connsiteY5" fmla="*/ 330795 h 865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94294" h="865313">
                      <a:moveTo>
                        <a:pt x="792272" y="330795"/>
                      </a:moveTo>
                      <a:cubicBezTo>
                        <a:pt x="814179" y="484147"/>
                        <a:pt x="662732" y="608925"/>
                        <a:pt x="512237" y="713700"/>
                      </a:cubicBezTo>
                      <a:cubicBezTo>
                        <a:pt x="361742" y="818475"/>
                        <a:pt x="211247" y="903247"/>
                        <a:pt x="113139" y="848002"/>
                      </a:cubicBezTo>
                      <a:cubicBezTo>
                        <a:pt x="15032" y="793710"/>
                        <a:pt x="-30688" y="598447"/>
                        <a:pt x="22652" y="402232"/>
                      </a:cubicBezTo>
                      <a:cubicBezTo>
                        <a:pt x="75992" y="205065"/>
                        <a:pt x="227439" y="7897"/>
                        <a:pt x="400794" y="277"/>
                      </a:cubicBezTo>
                      <a:cubicBezTo>
                        <a:pt x="574149" y="-6390"/>
                        <a:pt x="770364" y="176490"/>
                        <a:pt x="792272" y="330795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id="{85847534-AEA7-43B1-CBB2-368D3BFAF22C}"/>
                    </a:ext>
                  </a:extLst>
                </p:cNvPr>
                <p:cNvSpPr/>
                <p:nvPr/>
              </p:nvSpPr>
              <p:spPr>
                <a:xfrm>
                  <a:off x="5761254" y="2246751"/>
                  <a:ext cx="669493" cy="635858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000" dirty="0">
                      <a:solidFill>
                        <a:schemeClr val="accent6"/>
                      </a:solidFill>
                    </a:rPr>
                    <a:t>贰</a:t>
                  </a:r>
                </a:p>
              </p:txBody>
            </p:sp>
          </p:grp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0C4B2EE9-49DC-059D-8F33-D8F37CEC2222}"/>
                  </a:ext>
                </a:extLst>
              </p:cNvPr>
              <p:cNvSpPr txBox="1"/>
              <p:nvPr/>
            </p:nvSpPr>
            <p:spPr>
              <a:xfrm>
                <a:off x="5080338" y="2891913"/>
                <a:ext cx="20313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accent5">
                        <a:lumMod val="75000"/>
                      </a:schemeClr>
                    </a:solidFill>
                    <a:latin typeface="+mj-ea"/>
                    <a:ea typeface="+mj-ea"/>
                  </a:rPr>
                  <a:t>工作内容贰</a:t>
                </a: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A7B0A458-1D33-CF5D-882D-1BEC28D36CEA}"/>
                </a:ext>
              </a:extLst>
            </p:cNvPr>
            <p:cNvGrpSpPr/>
            <p:nvPr/>
          </p:nvGrpSpPr>
          <p:grpSpPr>
            <a:xfrm>
              <a:off x="4557729" y="3565980"/>
              <a:ext cx="3076543" cy="2707478"/>
              <a:chOff x="4557729" y="3565980"/>
              <a:chExt cx="3076543" cy="2707478"/>
            </a:xfrm>
          </p:grpSpPr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B86BF28A-1B0C-202F-3C40-4143820604C2}"/>
                  </a:ext>
                </a:extLst>
              </p:cNvPr>
              <p:cNvSpPr/>
              <p:nvPr/>
            </p:nvSpPr>
            <p:spPr>
              <a:xfrm>
                <a:off x="4557729" y="3565980"/>
                <a:ext cx="3076543" cy="2707478"/>
              </a:xfrm>
              <a:prstGeom prst="roundRect">
                <a:avLst>
                  <a:gd name="adj" fmla="val 9565"/>
                </a:avLst>
              </a:prstGeom>
              <a:noFill/>
              <a:ln w="41275">
                <a:solidFill>
                  <a:schemeClr val="accent3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88961571-1855-FCD6-5538-FBCB012BEA5E}"/>
                  </a:ext>
                </a:extLst>
              </p:cNvPr>
              <p:cNvSpPr txBox="1"/>
              <p:nvPr/>
            </p:nvSpPr>
            <p:spPr>
              <a:xfrm>
                <a:off x="4688006" y="3692620"/>
                <a:ext cx="2815988" cy="24541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chemeClr val="accent5">
                        <a:lumMod val="75000"/>
                      </a:schemeClr>
                    </a:solidFill>
                    <a:latin typeface="+mn-ea"/>
                  </a:rPr>
                  <a:t>请简要概述本月度</a:t>
                </a:r>
                <a:r>
                  <a:rPr lang="en-US" altLang="zh-CN" sz="2000" dirty="0">
                    <a:solidFill>
                      <a:schemeClr val="accent5">
                        <a:lumMod val="75000"/>
                      </a:schemeClr>
                    </a:solidFill>
                    <a:latin typeface="+mn-ea"/>
                  </a:rPr>
                  <a:t>/</a:t>
                </a:r>
                <a:r>
                  <a:rPr lang="zh-CN" altLang="en-US" sz="2000" dirty="0">
                    <a:solidFill>
                      <a:schemeClr val="accent5">
                        <a:lumMod val="75000"/>
                      </a:schemeClr>
                    </a:solidFill>
                    <a:latin typeface="+mn-ea"/>
                  </a:rPr>
                  <a:t>季度年度工作主要内容及负责项目，从中获得的经验或体会，团队表现情况等，尽量用数据表达取得的成就和业绩。</a:t>
                </a: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56AC090-0593-98C7-C86A-C365C60B706C}"/>
              </a:ext>
            </a:extLst>
          </p:cNvPr>
          <p:cNvGrpSpPr/>
          <p:nvPr/>
        </p:nvGrpSpPr>
        <p:grpSpPr>
          <a:xfrm>
            <a:off x="8145989" y="1772740"/>
            <a:ext cx="3076543" cy="4500718"/>
            <a:chOff x="8145989" y="1772740"/>
            <a:chExt cx="3076543" cy="4500718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A58D390C-D1EC-E7A8-90D3-533ADFC6A0A9}"/>
                </a:ext>
              </a:extLst>
            </p:cNvPr>
            <p:cNvGrpSpPr/>
            <p:nvPr/>
          </p:nvGrpSpPr>
          <p:grpSpPr>
            <a:xfrm>
              <a:off x="8668598" y="1772740"/>
              <a:ext cx="2031325" cy="1583881"/>
              <a:chOff x="8668598" y="1772740"/>
              <a:chExt cx="2031325" cy="1583881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3226E88F-7F44-43ED-F655-24AD63815B49}"/>
                  </a:ext>
                </a:extLst>
              </p:cNvPr>
              <p:cNvGrpSpPr/>
              <p:nvPr/>
            </p:nvGrpSpPr>
            <p:grpSpPr>
              <a:xfrm>
                <a:off x="8957317" y="1772740"/>
                <a:ext cx="1453887" cy="1583881"/>
                <a:chOff x="8957317" y="1772740"/>
                <a:chExt cx="1453887" cy="1583881"/>
              </a:xfrm>
            </p:grpSpPr>
            <p:sp>
              <p:nvSpPr>
                <p:cNvPr id="51" name="图形 8">
                  <a:extLst>
                    <a:ext uri="{FF2B5EF4-FFF2-40B4-BE49-F238E27FC236}">
                      <a16:creationId xmlns:a16="http://schemas.microsoft.com/office/drawing/2014/main" id="{8E99589D-ADAC-A6B2-3340-6C2C5B0A9AE6}"/>
                    </a:ext>
                  </a:extLst>
                </p:cNvPr>
                <p:cNvSpPr/>
                <p:nvPr/>
              </p:nvSpPr>
              <p:spPr>
                <a:xfrm>
                  <a:off x="8957317" y="1772740"/>
                  <a:ext cx="1453887" cy="1583881"/>
                </a:xfrm>
                <a:custGeom>
                  <a:avLst/>
                  <a:gdLst>
                    <a:gd name="connsiteX0" fmla="*/ 792272 w 794294"/>
                    <a:gd name="connsiteY0" fmla="*/ 330795 h 865313"/>
                    <a:gd name="connsiteX1" fmla="*/ 512237 w 794294"/>
                    <a:gd name="connsiteY1" fmla="*/ 713700 h 865313"/>
                    <a:gd name="connsiteX2" fmla="*/ 113139 w 794294"/>
                    <a:gd name="connsiteY2" fmla="*/ 848002 h 865313"/>
                    <a:gd name="connsiteX3" fmla="*/ 22652 w 794294"/>
                    <a:gd name="connsiteY3" fmla="*/ 402232 h 865313"/>
                    <a:gd name="connsiteX4" fmla="*/ 400794 w 794294"/>
                    <a:gd name="connsiteY4" fmla="*/ 277 h 865313"/>
                    <a:gd name="connsiteX5" fmla="*/ 792272 w 794294"/>
                    <a:gd name="connsiteY5" fmla="*/ 330795 h 865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94294" h="865313">
                      <a:moveTo>
                        <a:pt x="792272" y="330795"/>
                      </a:moveTo>
                      <a:cubicBezTo>
                        <a:pt x="814179" y="484147"/>
                        <a:pt x="662732" y="608925"/>
                        <a:pt x="512237" y="713700"/>
                      </a:cubicBezTo>
                      <a:cubicBezTo>
                        <a:pt x="361742" y="818475"/>
                        <a:pt x="211247" y="903247"/>
                        <a:pt x="113139" y="848002"/>
                      </a:cubicBezTo>
                      <a:cubicBezTo>
                        <a:pt x="15032" y="793710"/>
                        <a:pt x="-30688" y="598447"/>
                        <a:pt x="22652" y="402232"/>
                      </a:cubicBezTo>
                      <a:cubicBezTo>
                        <a:pt x="75992" y="205065"/>
                        <a:pt x="227439" y="7897"/>
                        <a:pt x="400794" y="277"/>
                      </a:cubicBezTo>
                      <a:cubicBezTo>
                        <a:pt x="574149" y="-6390"/>
                        <a:pt x="770364" y="176490"/>
                        <a:pt x="792272" y="330795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E25FD292-2366-9FDA-2376-39704ABB92C5}"/>
                    </a:ext>
                  </a:extLst>
                </p:cNvPr>
                <p:cNvSpPr/>
                <p:nvPr/>
              </p:nvSpPr>
              <p:spPr>
                <a:xfrm>
                  <a:off x="9349514" y="2246751"/>
                  <a:ext cx="669493" cy="635858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000" dirty="0">
                      <a:solidFill>
                        <a:schemeClr val="accent6"/>
                      </a:solidFill>
                    </a:rPr>
                    <a:t>叁</a:t>
                  </a:r>
                </a:p>
              </p:txBody>
            </p:sp>
          </p:grp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98E735F9-5B9C-4F8B-9BF8-3939ACE325F9}"/>
                  </a:ext>
                </a:extLst>
              </p:cNvPr>
              <p:cNvSpPr txBox="1"/>
              <p:nvPr/>
            </p:nvSpPr>
            <p:spPr>
              <a:xfrm>
                <a:off x="8668598" y="2891913"/>
                <a:ext cx="20313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accent5">
                        <a:lumMod val="75000"/>
                      </a:schemeClr>
                    </a:solidFill>
                    <a:latin typeface="+mj-ea"/>
                    <a:ea typeface="+mj-ea"/>
                  </a:rPr>
                  <a:t>工作内容叁</a:t>
                </a: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37628C15-9BB8-9736-DB66-E42921AC9EE9}"/>
                </a:ext>
              </a:extLst>
            </p:cNvPr>
            <p:cNvGrpSpPr/>
            <p:nvPr/>
          </p:nvGrpSpPr>
          <p:grpSpPr>
            <a:xfrm>
              <a:off x="8145989" y="3565980"/>
              <a:ext cx="3076543" cy="2707478"/>
              <a:chOff x="8145989" y="3565980"/>
              <a:chExt cx="3076543" cy="2707478"/>
            </a:xfrm>
          </p:grpSpPr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F911B966-9C9D-B908-8C90-76902031DA1A}"/>
                  </a:ext>
                </a:extLst>
              </p:cNvPr>
              <p:cNvSpPr/>
              <p:nvPr/>
            </p:nvSpPr>
            <p:spPr>
              <a:xfrm>
                <a:off x="8145989" y="3565980"/>
                <a:ext cx="3076543" cy="2707478"/>
              </a:xfrm>
              <a:prstGeom prst="roundRect">
                <a:avLst>
                  <a:gd name="adj" fmla="val 9565"/>
                </a:avLst>
              </a:prstGeom>
              <a:noFill/>
              <a:ln w="41275">
                <a:solidFill>
                  <a:schemeClr val="accent3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1C0F137A-2A71-8F96-7037-DD379D8F5B2B}"/>
                  </a:ext>
                </a:extLst>
              </p:cNvPr>
              <p:cNvSpPr txBox="1"/>
              <p:nvPr/>
            </p:nvSpPr>
            <p:spPr>
              <a:xfrm>
                <a:off x="8276266" y="3692620"/>
                <a:ext cx="2815988" cy="24541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chemeClr val="accent5">
                        <a:lumMod val="75000"/>
                      </a:schemeClr>
                    </a:solidFill>
                    <a:latin typeface="+mn-ea"/>
                  </a:rPr>
                  <a:t>请简要概述本月度</a:t>
                </a:r>
                <a:r>
                  <a:rPr lang="en-US" altLang="zh-CN" sz="2000" dirty="0">
                    <a:solidFill>
                      <a:schemeClr val="accent5">
                        <a:lumMod val="75000"/>
                      </a:schemeClr>
                    </a:solidFill>
                    <a:latin typeface="+mn-ea"/>
                  </a:rPr>
                  <a:t>/</a:t>
                </a:r>
                <a:r>
                  <a:rPr lang="zh-CN" altLang="en-US" sz="2000" dirty="0">
                    <a:solidFill>
                      <a:schemeClr val="accent5">
                        <a:lumMod val="75000"/>
                      </a:schemeClr>
                    </a:solidFill>
                    <a:latin typeface="+mn-ea"/>
                  </a:rPr>
                  <a:t>季度年度工作主要内容及负责项目，从中获得的经验或体会，团队表现情况等，尽量用数据表达取得的成就和业绩。</a:t>
                </a:r>
              </a:p>
            </p:txBody>
          </p:sp>
        </p:grp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6910467-D7C9-00A3-976F-8E78A5933E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工作概述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2B68A6B-E13E-BAE1-2233-EA4227C37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sz="1400" dirty="0">
                <a:latin typeface="+mj-ea"/>
                <a:ea typeface="+mj-ea"/>
              </a:rPr>
              <a:t>WORK REVIEWS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22461455-CDC1-98C2-1085-014B593D7E2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ctr"/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工作内容概述</a:t>
            </a:r>
          </a:p>
        </p:txBody>
      </p:sp>
    </p:spTree>
    <p:extLst>
      <p:ext uri="{BB962C8B-B14F-4D97-AF65-F5344CB8AC3E}">
        <p14:creationId xmlns:p14="http://schemas.microsoft.com/office/powerpoint/2010/main" val="2330653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360F9F74-742A-4F0F-B2AF-6D7068C1B8A3}"/>
              </a:ext>
            </a:extLst>
          </p:cNvPr>
          <p:cNvGrpSpPr/>
          <p:nvPr/>
        </p:nvGrpSpPr>
        <p:grpSpPr>
          <a:xfrm>
            <a:off x="976817" y="1710903"/>
            <a:ext cx="10238366" cy="1212076"/>
            <a:chOff x="976817" y="1710903"/>
            <a:chExt cx="10238366" cy="1212076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B919EC3A-A348-8FAC-5C37-48EC100296AD}"/>
                </a:ext>
              </a:extLst>
            </p:cNvPr>
            <p:cNvSpPr/>
            <p:nvPr/>
          </p:nvSpPr>
          <p:spPr>
            <a:xfrm>
              <a:off x="1588554" y="2261435"/>
              <a:ext cx="9108766" cy="661544"/>
            </a:xfrm>
            <a:prstGeom prst="roundRect">
              <a:avLst>
                <a:gd name="adj" fmla="val 9565"/>
              </a:avLst>
            </a:prstGeom>
            <a:noFill/>
            <a:ln w="41275">
              <a:solidFill>
                <a:schemeClr val="accent3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/>
                </a:solidFill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B57C5638-1053-4968-8617-106C982E0F1C}"/>
                </a:ext>
              </a:extLst>
            </p:cNvPr>
            <p:cNvGrpSpPr/>
            <p:nvPr/>
          </p:nvGrpSpPr>
          <p:grpSpPr>
            <a:xfrm>
              <a:off x="976817" y="1710903"/>
              <a:ext cx="1223471" cy="1123057"/>
              <a:chOff x="976817" y="1710903"/>
              <a:chExt cx="1223471" cy="1123057"/>
            </a:xfrm>
          </p:grpSpPr>
          <p:sp>
            <p:nvSpPr>
              <p:cNvPr id="9" name="图形 8">
                <a:extLst>
                  <a:ext uri="{FF2B5EF4-FFF2-40B4-BE49-F238E27FC236}">
                    <a16:creationId xmlns:a16="http://schemas.microsoft.com/office/drawing/2014/main" id="{47461DA3-52F5-9927-7945-178D311E72BD}"/>
                  </a:ext>
                </a:extLst>
              </p:cNvPr>
              <p:cNvSpPr/>
              <p:nvPr/>
            </p:nvSpPr>
            <p:spPr>
              <a:xfrm rot="6475868">
                <a:off x="1027024" y="1660696"/>
                <a:ext cx="1123057" cy="1223471"/>
              </a:xfrm>
              <a:custGeom>
                <a:avLst/>
                <a:gdLst>
                  <a:gd name="connsiteX0" fmla="*/ 792272 w 794294"/>
                  <a:gd name="connsiteY0" fmla="*/ 330795 h 865313"/>
                  <a:gd name="connsiteX1" fmla="*/ 512237 w 794294"/>
                  <a:gd name="connsiteY1" fmla="*/ 713700 h 865313"/>
                  <a:gd name="connsiteX2" fmla="*/ 113139 w 794294"/>
                  <a:gd name="connsiteY2" fmla="*/ 848002 h 865313"/>
                  <a:gd name="connsiteX3" fmla="*/ 22652 w 794294"/>
                  <a:gd name="connsiteY3" fmla="*/ 402232 h 865313"/>
                  <a:gd name="connsiteX4" fmla="*/ 400794 w 794294"/>
                  <a:gd name="connsiteY4" fmla="*/ 277 h 865313"/>
                  <a:gd name="connsiteX5" fmla="*/ 792272 w 794294"/>
                  <a:gd name="connsiteY5" fmla="*/ 330795 h 865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4294" h="865313">
                    <a:moveTo>
                      <a:pt x="792272" y="330795"/>
                    </a:moveTo>
                    <a:cubicBezTo>
                      <a:pt x="814179" y="484147"/>
                      <a:pt x="662732" y="608925"/>
                      <a:pt x="512237" y="713700"/>
                    </a:cubicBezTo>
                    <a:cubicBezTo>
                      <a:pt x="361742" y="818475"/>
                      <a:pt x="211247" y="903247"/>
                      <a:pt x="113139" y="848002"/>
                    </a:cubicBezTo>
                    <a:cubicBezTo>
                      <a:pt x="15032" y="793710"/>
                      <a:pt x="-30688" y="598447"/>
                      <a:pt x="22652" y="402232"/>
                    </a:cubicBezTo>
                    <a:cubicBezTo>
                      <a:pt x="75992" y="205065"/>
                      <a:pt x="227439" y="7897"/>
                      <a:pt x="400794" y="277"/>
                    </a:cubicBezTo>
                    <a:cubicBezTo>
                      <a:pt x="574149" y="-6390"/>
                      <a:pt x="770364" y="176490"/>
                      <a:pt x="792272" y="33079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E7AD6009-177E-C7B6-A1A8-92C679EC679B}"/>
                  </a:ext>
                </a:extLst>
              </p:cNvPr>
              <p:cNvSpPr/>
              <p:nvPr/>
            </p:nvSpPr>
            <p:spPr>
              <a:xfrm>
                <a:off x="1253807" y="1943506"/>
                <a:ext cx="669493" cy="63585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rPr>
                  <a:t>壹</a:t>
                </a: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FFEAB29-5D98-FDFD-1021-8C925448400C}"/>
                </a:ext>
              </a:extLst>
            </p:cNvPr>
            <p:cNvSpPr txBox="1"/>
            <p:nvPr/>
          </p:nvSpPr>
          <p:spPr>
            <a:xfrm>
              <a:off x="2111162" y="1751395"/>
              <a:ext cx="20313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项目壹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ACFAEC5-C7F2-5FE4-DA17-9238B6144A58}"/>
                </a:ext>
              </a:extLst>
            </p:cNvPr>
            <p:cNvSpPr txBox="1"/>
            <p:nvPr/>
          </p:nvSpPr>
          <p:spPr>
            <a:xfrm>
              <a:off x="2074204" y="2417559"/>
              <a:ext cx="91409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5">
                      <a:lumMod val="75000"/>
                    </a:schemeClr>
                  </a:solidFill>
                  <a:latin typeface="+mn-ea"/>
                </a:rPr>
                <a:t>请简要叙述项目壹的目标及完成率，是否已达成，从中总结的经验等。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31AD3A8-54CF-4CAB-8314-F7836AEB711D}"/>
              </a:ext>
            </a:extLst>
          </p:cNvPr>
          <p:cNvGrpSpPr/>
          <p:nvPr/>
        </p:nvGrpSpPr>
        <p:grpSpPr>
          <a:xfrm>
            <a:off x="976817" y="3284797"/>
            <a:ext cx="10238366" cy="1212076"/>
            <a:chOff x="976817" y="3284797"/>
            <a:chExt cx="10238366" cy="1212076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13E76D4E-4957-F5D5-767D-BE65E8067B17}"/>
                </a:ext>
              </a:extLst>
            </p:cNvPr>
            <p:cNvSpPr/>
            <p:nvPr/>
          </p:nvSpPr>
          <p:spPr>
            <a:xfrm>
              <a:off x="1588554" y="3835329"/>
              <a:ext cx="9108766" cy="661544"/>
            </a:xfrm>
            <a:prstGeom prst="roundRect">
              <a:avLst>
                <a:gd name="adj" fmla="val 9565"/>
              </a:avLst>
            </a:prstGeom>
            <a:noFill/>
            <a:ln w="41275">
              <a:solidFill>
                <a:schemeClr val="accent3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/>
                </a:solidFill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E2D2C545-1A62-483E-9DD8-3FB21942793E}"/>
                </a:ext>
              </a:extLst>
            </p:cNvPr>
            <p:cNvGrpSpPr/>
            <p:nvPr/>
          </p:nvGrpSpPr>
          <p:grpSpPr>
            <a:xfrm>
              <a:off x="976817" y="3284797"/>
              <a:ext cx="1223471" cy="1123057"/>
              <a:chOff x="976817" y="3284797"/>
              <a:chExt cx="1223471" cy="1123057"/>
            </a:xfrm>
          </p:grpSpPr>
          <p:sp>
            <p:nvSpPr>
              <p:cNvPr id="42" name="图形 8">
                <a:extLst>
                  <a:ext uri="{FF2B5EF4-FFF2-40B4-BE49-F238E27FC236}">
                    <a16:creationId xmlns:a16="http://schemas.microsoft.com/office/drawing/2014/main" id="{5B763FBD-29EA-FE07-855F-E0CF52599C05}"/>
                  </a:ext>
                </a:extLst>
              </p:cNvPr>
              <p:cNvSpPr/>
              <p:nvPr/>
            </p:nvSpPr>
            <p:spPr>
              <a:xfrm rot="6475868">
                <a:off x="1027024" y="3234590"/>
                <a:ext cx="1123057" cy="1223471"/>
              </a:xfrm>
              <a:custGeom>
                <a:avLst/>
                <a:gdLst>
                  <a:gd name="connsiteX0" fmla="*/ 792272 w 794294"/>
                  <a:gd name="connsiteY0" fmla="*/ 330795 h 865313"/>
                  <a:gd name="connsiteX1" fmla="*/ 512237 w 794294"/>
                  <a:gd name="connsiteY1" fmla="*/ 713700 h 865313"/>
                  <a:gd name="connsiteX2" fmla="*/ 113139 w 794294"/>
                  <a:gd name="connsiteY2" fmla="*/ 848002 h 865313"/>
                  <a:gd name="connsiteX3" fmla="*/ 22652 w 794294"/>
                  <a:gd name="connsiteY3" fmla="*/ 402232 h 865313"/>
                  <a:gd name="connsiteX4" fmla="*/ 400794 w 794294"/>
                  <a:gd name="connsiteY4" fmla="*/ 277 h 865313"/>
                  <a:gd name="connsiteX5" fmla="*/ 792272 w 794294"/>
                  <a:gd name="connsiteY5" fmla="*/ 330795 h 865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4294" h="865313">
                    <a:moveTo>
                      <a:pt x="792272" y="330795"/>
                    </a:moveTo>
                    <a:cubicBezTo>
                      <a:pt x="814179" y="484147"/>
                      <a:pt x="662732" y="608925"/>
                      <a:pt x="512237" y="713700"/>
                    </a:cubicBezTo>
                    <a:cubicBezTo>
                      <a:pt x="361742" y="818475"/>
                      <a:pt x="211247" y="903247"/>
                      <a:pt x="113139" y="848002"/>
                    </a:cubicBezTo>
                    <a:cubicBezTo>
                      <a:pt x="15032" y="793710"/>
                      <a:pt x="-30688" y="598447"/>
                      <a:pt x="22652" y="402232"/>
                    </a:cubicBezTo>
                    <a:cubicBezTo>
                      <a:pt x="75992" y="205065"/>
                      <a:pt x="227439" y="7897"/>
                      <a:pt x="400794" y="277"/>
                    </a:cubicBezTo>
                    <a:cubicBezTo>
                      <a:pt x="574149" y="-6390"/>
                      <a:pt x="770364" y="176490"/>
                      <a:pt x="792272" y="33079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56AD7C10-EA9C-B245-C721-6706CB5A844F}"/>
                  </a:ext>
                </a:extLst>
              </p:cNvPr>
              <p:cNvSpPr/>
              <p:nvPr/>
            </p:nvSpPr>
            <p:spPr>
              <a:xfrm>
                <a:off x="1253807" y="3517400"/>
                <a:ext cx="669493" cy="63585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rPr>
                  <a:t>壹</a:t>
                </a:r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0B7A265-FA2E-AFA8-03C9-400E47C8B223}"/>
                </a:ext>
              </a:extLst>
            </p:cNvPr>
            <p:cNvSpPr txBox="1"/>
            <p:nvPr/>
          </p:nvSpPr>
          <p:spPr>
            <a:xfrm>
              <a:off x="2111162" y="3325289"/>
              <a:ext cx="20313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项目贰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4823FC1-1D4F-5786-4541-9253B44628A5}"/>
                </a:ext>
              </a:extLst>
            </p:cNvPr>
            <p:cNvSpPr txBox="1"/>
            <p:nvPr/>
          </p:nvSpPr>
          <p:spPr>
            <a:xfrm>
              <a:off x="2074204" y="3991453"/>
              <a:ext cx="91409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5">
                      <a:lumMod val="75000"/>
                    </a:schemeClr>
                  </a:solidFill>
                  <a:latin typeface="+mn-ea"/>
                </a:rPr>
                <a:t>请简要叙述项目壹的目标及完成率，是否已达成，从中总结的经验等。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D47D120-EA55-4F8E-B2F1-61F40C0B977C}"/>
              </a:ext>
            </a:extLst>
          </p:cNvPr>
          <p:cNvGrpSpPr/>
          <p:nvPr/>
        </p:nvGrpSpPr>
        <p:grpSpPr>
          <a:xfrm>
            <a:off x="976817" y="4858691"/>
            <a:ext cx="10238366" cy="1212076"/>
            <a:chOff x="976817" y="4858691"/>
            <a:chExt cx="10238366" cy="1212076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E6156721-A364-7BED-A60F-9547B586FF09}"/>
                </a:ext>
              </a:extLst>
            </p:cNvPr>
            <p:cNvSpPr/>
            <p:nvPr/>
          </p:nvSpPr>
          <p:spPr>
            <a:xfrm>
              <a:off x="1588554" y="5409223"/>
              <a:ext cx="9108766" cy="661544"/>
            </a:xfrm>
            <a:prstGeom prst="roundRect">
              <a:avLst>
                <a:gd name="adj" fmla="val 9565"/>
              </a:avLst>
            </a:prstGeom>
            <a:noFill/>
            <a:ln w="41275">
              <a:solidFill>
                <a:schemeClr val="accent3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3"/>
                </a:solidFill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89AFE5B-97C0-4933-B80F-0C12E6EF1A62}"/>
                </a:ext>
              </a:extLst>
            </p:cNvPr>
            <p:cNvGrpSpPr/>
            <p:nvPr/>
          </p:nvGrpSpPr>
          <p:grpSpPr>
            <a:xfrm>
              <a:off x="976817" y="4858691"/>
              <a:ext cx="1223471" cy="1123057"/>
              <a:chOff x="976817" y="4858691"/>
              <a:chExt cx="1223471" cy="1123057"/>
            </a:xfrm>
          </p:grpSpPr>
          <p:sp>
            <p:nvSpPr>
              <p:cNvPr id="48" name="图形 8">
                <a:extLst>
                  <a:ext uri="{FF2B5EF4-FFF2-40B4-BE49-F238E27FC236}">
                    <a16:creationId xmlns:a16="http://schemas.microsoft.com/office/drawing/2014/main" id="{98BC1659-1FC1-FAAF-0D7A-068AD168DBBD}"/>
                  </a:ext>
                </a:extLst>
              </p:cNvPr>
              <p:cNvSpPr/>
              <p:nvPr/>
            </p:nvSpPr>
            <p:spPr>
              <a:xfrm rot="6475868">
                <a:off x="1027024" y="4808484"/>
                <a:ext cx="1123057" cy="1223471"/>
              </a:xfrm>
              <a:custGeom>
                <a:avLst/>
                <a:gdLst>
                  <a:gd name="connsiteX0" fmla="*/ 792272 w 794294"/>
                  <a:gd name="connsiteY0" fmla="*/ 330795 h 865313"/>
                  <a:gd name="connsiteX1" fmla="*/ 512237 w 794294"/>
                  <a:gd name="connsiteY1" fmla="*/ 713700 h 865313"/>
                  <a:gd name="connsiteX2" fmla="*/ 113139 w 794294"/>
                  <a:gd name="connsiteY2" fmla="*/ 848002 h 865313"/>
                  <a:gd name="connsiteX3" fmla="*/ 22652 w 794294"/>
                  <a:gd name="connsiteY3" fmla="*/ 402232 h 865313"/>
                  <a:gd name="connsiteX4" fmla="*/ 400794 w 794294"/>
                  <a:gd name="connsiteY4" fmla="*/ 277 h 865313"/>
                  <a:gd name="connsiteX5" fmla="*/ 792272 w 794294"/>
                  <a:gd name="connsiteY5" fmla="*/ 330795 h 865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4294" h="865313">
                    <a:moveTo>
                      <a:pt x="792272" y="330795"/>
                    </a:moveTo>
                    <a:cubicBezTo>
                      <a:pt x="814179" y="484147"/>
                      <a:pt x="662732" y="608925"/>
                      <a:pt x="512237" y="713700"/>
                    </a:cubicBezTo>
                    <a:cubicBezTo>
                      <a:pt x="361742" y="818475"/>
                      <a:pt x="211247" y="903247"/>
                      <a:pt x="113139" y="848002"/>
                    </a:cubicBezTo>
                    <a:cubicBezTo>
                      <a:pt x="15032" y="793710"/>
                      <a:pt x="-30688" y="598447"/>
                      <a:pt x="22652" y="402232"/>
                    </a:cubicBezTo>
                    <a:cubicBezTo>
                      <a:pt x="75992" y="205065"/>
                      <a:pt x="227439" y="7897"/>
                      <a:pt x="400794" y="277"/>
                    </a:cubicBezTo>
                    <a:cubicBezTo>
                      <a:pt x="574149" y="-6390"/>
                      <a:pt x="770364" y="176490"/>
                      <a:pt x="792272" y="33079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DFE50A53-D440-DC01-1E4B-33CA2E5CAC06}"/>
                  </a:ext>
                </a:extLst>
              </p:cNvPr>
              <p:cNvSpPr/>
              <p:nvPr/>
            </p:nvSpPr>
            <p:spPr>
              <a:xfrm>
                <a:off x="1253807" y="5091294"/>
                <a:ext cx="669493" cy="63585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rPr>
                  <a:t>壹</a:t>
                </a:r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4321172-F903-30A5-430B-4D5113D79BD2}"/>
                </a:ext>
              </a:extLst>
            </p:cNvPr>
            <p:cNvSpPr txBox="1"/>
            <p:nvPr/>
          </p:nvSpPr>
          <p:spPr>
            <a:xfrm>
              <a:off x="2111162" y="4899183"/>
              <a:ext cx="20313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项目叁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E04E477-B5EC-37CE-FFF5-D6C986991029}"/>
                </a:ext>
              </a:extLst>
            </p:cNvPr>
            <p:cNvSpPr txBox="1"/>
            <p:nvPr/>
          </p:nvSpPr>
          <p:spPr>
            <a:xfrm>
              <a:off x="2074204" y="5565347"/>
              <a:ext cx="91409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5">
                      <a:lumMod val="75000"/>
                    </a:schemeClr>
                  </a:solidFill>
                  <a:latin typeface="+mn-ea"/>
                </a:rPr>
                <a:t>请简要叙述项目壹的目标及完成率，是否已达成，从中总结的经验等。</a:t>
              </a:r>
            </a:p>
          </p:txBody>
        </p:sp>
      </p:grpSp>
      <p:sp>
        <p:nvSpPr>
          <p:cNvPr id="5" name="文本占位符 1">
            <a:extLst>
              <a:ext uri="{FF2B5EF4-FFF2-40B4-BE49-F238E27FC236}">
                <a16:creationId xmlns:a16="http://schemas.microsoft.com/office/drawing/2014/main" id="{D629BF0E-1067-A2D7-5C66-9D97E9EFF1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工作概述</a:t>
            </a:r>
          </a:p>
        </p:txBody>
      </p:sp>
      <p:sp>
        <p:nvSpPr>
          <p:cNvPr id="6" name="文本占位符 2">
            <a:extLst>
              <a:ext uri="{FF2B5EF4-FFF2-40B4-BE49-F238E27FC236}">
                <a16:creationId xmlns:a16="http://schemas.microsoft.com/office/drawing/2014/main" id="{F98D22C3-AD86-563A-3B8A-E611161241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sz="1400" dirty="0">
                <a:latin typeface="+mj-ea"/>
                <a:ea typeface="+mj-ea"/>
              </a:rPr>
              <a:t>WORK REVIEWS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544C43C-1C87-E54F-7A6D-4876331EC2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ctr"/>
            <a:r>
              <a:rPr lang="zh-CN" altLang="en-US" dirty="0"/>
              <a:t>项目内容概述</a:t>
            </a:r>
          </a:p>
        </p:txBody>
      </p:sp>
    </p:spTree>
    <p:extLst>
      <p:ext uri="{BB962C8B-B14F-4D97-AF65-F5344CB8AC3E}">
        <p14:creationId xmlns:p14="http://schemas.microsoft.com/office/powerpoint/2010/main" val="3149280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91567B01-8E73-DB5C-BAC0-4ABA898DA0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39466" y="2470007"/>
            <a:ext cx="6313069" cy="1089529"/>
          </a:xfrm>
        </p:spPr>
        <p:txBody>
          <a:bodyPr/>
          <a:lstStyle/>
          <a:p>
            <a:r>
              <a:rPr lang="zh-CN" altLang="en-US" sz="7200" dirty="0">
                <a:latin typeface="+mj-ea"/>
                <a:ea typeface="+mj-ea"/>
              </a:rPr>
              <a:t>工作业绩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BEBA1866-ACA0-21E3-4269-34A5C27318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22599" y="3559536"/>
            <a:ext cx="7146803" cy="646331"/>
          </a:xfrm>
        </p:spPr>
        <p:txBody>
          <a:bodyPr/>
          <a:lstStyle/>
          <a:p>
            <a:r>
              <a:rPr lang="en-US" altLang="zh-CN" sz="40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WORK PERFPRMANCE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677519E0-A557-287C-B2A4-F74114BF3E5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40331" y="4539385"/>
            <a:ext cx="8511338" cy="7876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+mj-ea"/>
                <a:ea typeface="+mj-ea"/>
              </a:rPr>
              <a:t>请简要概述本月度</a:t>
            </a:r>
            <a:r>
              <a:rPr lang="en-US" altLang="zh-CN" sz="1600" dirty="0">
                <a:latin typeface="+mj-ea"/>
                <a:ea typeface="+mj-ea"/>
              </a:rPr>
              <a:t>/</a:t>
            </a:r>
            <a:r>
              <a:rPr lang="zh-CN" altLang="en-US" sz="1600" dirty="0">
                <a:latin typeface="+mj-ea"/>
                <a:ea typeface="+mj-ea"/>
              </a:rPr>
              <a:t>季度年度工作的主要业绩，分项目叙述目标及实际完成率等，未达成目标的原因及超预期达成的经验总结。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A0C19651-F9AF-7505-A186-25CC6F711916}"/>
              </a:ext>
            </a:extLst>
          </p:cNvPr>
          <p:cNvSpPr/>
          <p:nvPr/>
        </p:nvSpPr>
        <p:spPr>
          <a:xfrm>
            <a:off x="5499847" y="984673"/>
            <a:ext cx="1192306" cy="113240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</a:rPr>
              <a:t>贰</a:t>
            </a:r>
          </a:p>
        </p:txBody>
      </p:sp>
    </p:spTree>
    <p:extLst>
      <p:ext uri="{BB962C8B-B14F-4D97-AF65-F5344CB8AC3E}">
        <p14:creationId xmlns:p14="http://schemas.microsoft.com/office/powerpoint/2010/main" val="4251236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9CDA0950-9072-B597-2FF5-0C6026C512EB}"/>
              </a:ext>
            </a:extLst>
          </p:cNvPr>
          <p:cNvGrpSpPr/>
          <p:nvPr/>
        </p:nvGrpSpPr>
        <p:grpSpPr>
          <a:xfrm>
            <a:off x="855528" y="2223251"/>
            <a:ext cx="10480944" cy="2495279"/>
            <a:chOff x="855528" y="2223251"/>
            <a:chExt cx="10480944" cy="2495279"/>
          </a:xfrm>
        </p:grpSpPr>
        <p:cxnSp>
          <p:nvCxnSpPr>
            <p:cNvPr id="38" name="直接箭头连接符 37">
              <a:extLst>
                <a:ext uri="{FF2B5EF4-FFF2-40B4-BE49-F238E27FC236}">
                  <a16:creationId xmlns:a16="http://schemas.microsoft.com/office/drawing/2014/main" id="{A4A8EB89-5DF7-D22D-1CCB-DE1363BECB21}"/>
                </a:ext>
              </a:extLst>
            </p:cNvPr>
            <p:cNvCxnSpPr>
              <a:stCxn id="30" idx="3"/>
              <a:endCxn id="31" idx="1"/>
            </p:cNvCxnSpPr>
            <p:nvPr/>
          </p:nvCxnSpPr>
          <p:spPr>
            <a:xfrm>
              <a:off x="2387485" y="2242030"/>
              <a:ext cx="1921630" cy="0"/>
            </a:xfrm>
            <a:prstGeom prst="straightConnector1">
              <a:avLst/>
            </a:prstGeom>
            <a:noFill/>
            <a:ln w="41275">
              <a:solidFill>
                <a:schemeClr val="bg2"/>
              </a:solidFill>
              <a:prstDash val="dashDot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直接箭头连接符 38">
              <a:extLst>
                <a:ext uri="{FF2B5EF4-FFF2-40B4-BE49-F238E27FC236}">
                  <a16:creationId xmlns:a16="http://schemas.microsoft.com/office/drawing/2014/main" id="{1ACFA9C5-EDBB-EB03-E054-4DEB42FF501B}"/>
                </a:ext>
              </a:extLst>
            </p:cNvPr>
            <p:cNvCxnSpPr>
              <a:stCxn id="31" idx="3"/>
              <a:endCxn id="32" idx="1"/>
            </p:cNvCxnSpPr>
            <p:nvPr/>
          </p:nvCxnSpPr>
          <p:spPr>
            <a:xfrm>
              <a:off x="5070218" y="2242030"/>
              <a:ext cx="1921626" cy="0"/>
            </a:xfrm>
            <a:prstGeom prst="straightConnector1">
              <a:avLst/>
            </a:prstGeom>
            <a:noFill/>
            <a:ln w="41275">
              <a:solidFill>
                <a:schemeClr val="bg2"/>
              </a:solidFill>
              <a:prstDash val="dashDot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直接箭头连接符 39">
              <a:extLst>
                <a:ext uri="{FF2B5EF4-FFF2-40B4-BE49-F238E27FC236}">
                  <a16:creationId xmlns:a16="http://schemas.microsoft.com/office/drawing/2014/main" id="{46B1E064-B749-0521-1D81-7ADA8A34FCD0}"/>
                </a:ext>
              </a:extLst>
            </p:cNvPr>
            <p:cNvCxnSpPr>
              <a:cxnSpLocks/>
              <a:stCxn id="32" idx="3"/>
              <a:endCxn id="33" idx="1"/>
            </p:cNvCxnSpPr>
            <p:nvPr/>
          </p:nvCxnSpPr>
          <p:spPr>
            <a:xfrm>
              <a:off x="7752947" y="2242030"/>
              <a:ext cx="1921626" cy="0"/>
            </a:xfrm>
            <a:prstGeom prst="straightConnector1">
              <a:avLst/>
            </a:prstGeom>
            <a:noFill/>
            <a:ln w="41275">
              <a:solidFill>
                <a:schemeClr val="bg2"/>
              </a:solidFill>
              <a:prstDash val="dashDot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ABC77A19-8D4E-E38C-E262-90BA091BF966}"/>
                </a:ext>
              </a:extLst>
            </p:cNvPr>
            <p:cNvCxnSpPr>
              <a:cxnSpLocks/>
              <a:stCxn id="33" idx="3"/>
            </p:cNvCxnSpPr>
            <p:nvPr/>
          </p:nvCxnSpPr>
          <p:spPr>
            <a:xfrm flipV="1">
              <a:off x="10435676" y="2235710"/>
              <a:ext cx="900796" cy="6320"/>
            </a:xfrm>
            <a:prstGeom prst="line">
              <a:avLst/>
            </a:prstGeom>
            <a:noFill/>
            <a:ln w="41275">
              <a:solidFill>
                <a:schemeClr val="bg2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52B05BF0-86D2-2BE8-C417-FB1B553F58C0}"/>
                </a:ext>
              </a:extLst>
            </p:cNvPr>
            <p:cNvCxnSpPr>
              <a:cxnSpLocks/>
            </p:cNvCxnSpPr>
            <p:nvPr/>
          </p:nvCxnSpPr>
          <p:spPr>
            <a:xfrm>
              <a:off x="11336472" y="2223251"/>
              <a:ext cx="0" cy="2476500"/>
            </a:xfrm>
            <a:prstGeom prst="line">
              <a:avLst/>
            </a:prstGeom>
            <a:noFill/>
            <a:ln w="41275">
              <a:solidFill>
                <a:srgbClr val="EAD0D1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直接箭头连接符 42">
              <a:extLst>
                <a:ext uri="{FF2B5EF4-FFF2-40B4-BE49-F238E27FC236}">
                  <a16:creationId xmlns:a16="http://schemas.microsoft.com/office/drawing/2014/main" id="{B4F27928-0832-2E38-953D-E8E5900E1376}"/>
                </a:ext>
              </a:extLst>
            </p:cNvPr>
            <p:cNvCxnSpPr>
              <a:cxnSpLocks/>
              <a:endCxn id="34" idx="3"/>
            </p:cNvCxnSpPr>
            <p:nvPr/>
          </p:nvCxnSpPr>
          <p:spPr>
            <a:xfrm flipH="1">
              <a:off x="10435676" y="4718528"/>
              <a:ext cx="900796" cy="2"/>
            </a:xfrm>
            <a:prstGeom prst="straightConnector1">
              <a:avLst/>
            </a:prstGeom>
            <a:noFill/>
            <a:ln w="41275">
              <a:solidFill>
                <a:schemeClr val="bg2"/>
              </a:solidFill>
              <a:prstDash val="dashDot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直接箭头连接符 43">
              <a:extLst>
                <a:ext uri="{FF2B5EF4-FFF2-40B4-BE49-F238E27FC236}">
                  <a16:creationId xmlns:a16="http://schemas.microsoft.com/office/drawing/2014/main" id="{9A815929-E6ED-2935-45A9-11EB9A3859F2}"/>
                </a:ext>
              </a:extLst>
            </p:cNvPr>
            <p:cNvCxnSpPr>
              <a:cxnSpLocks/>
              <a:stCxn id="34" idx="1"/>
              <a:endCxn id="35" idx="3"/>
            </p:cNvCxnSpPr>
            <p:nvPr/>
          </p:nvCxnSpPr>
          <p:spPr>
            <a:xfrm flipH="1">
              <a:off x="7752946" y="4718530"/>
              <a:ext cx="1921627" cy="0"/>
            </a:xfrm>
            <a:prstGeom prst="straightConnector1">
              <a:avLst/>
            </a:prstGeom>
            <a:noFill/>
            <a:ln w="41275">
              <a:solidFill>
                <a:schemeClr val="bg2"/>
              </a:solidFill>
              <a:prstDash val="dashDot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直接箭头连接符 44">
              <a:extLst>
                <a:ext uri="{FF2B5EF4-FFF2-40B4-BE49-F238E27FC236}">
                  <a16:creationId xmlns:a16="http://schemas.microsoft.com/office/drawing/2014/main" id="{7B0E65FC-B92D-36E1-24DF-9D1195FA77C1}"/>
                </a:ext>
              </a:extLst>
            </p:cNvPr>
            <p:cNvCxnSpPr>
              <a:stCxn id="35" idx="1"/>
              <a:endCxn id="36" idx="3"/>
            </p:cNvCxnSpPr>
            <p:nvPr/>
          </p:nvCxnSpPr>
          <p:spPr>
            <a:xfrm flipH="1">
              <a:off x="5070216" y="4718530"/>
              <a:ext cx="1921627" cy="0"/>
            </a:xfrm>
            <a:prstGeom prst="straightConnector1">
              <a:avLst/>
            </a:prstGeom>
            <a:noFill/>
            <a:ln w="41275">
              <a:solidFill>
                <a:schemeClr val="bg2"/>
              </a:solidFill>
              <a:prstDash val="dashDot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直接箭头连接符 45">
              <a:extLst>
                <a:ext uri="{FF2B5EF4-FFF2-40B4-BE49-F238E27FC236}">
                  <a16:creationId xmlns:a16="http://schemas.microsoft.com/office/drawing/2014/main" id="{71D93E07-1992-87CD-5D0C-0B4F22EA7FD9}"/>
                </a:ext>
              </a:extLst>
            </p:cNvPr>
            <p:cNvCxnSpPr>
              <a:stCxn id="36" idx="1"/>
              <a:endCxn id="37" idx="3"/>
            </p:cNvCxnSpPr>
            <p:nvPr/>
          </p:nvCxnSpPr>
          <p:spPr>
            <a:xfrm flipH="1">
              <a:off x="2387486" y="4718530"/>
              <a:ext cx="1921627" cy="0"/>
            </a:xfrm>
            <a:prstGeom prst="straightConnector1">
              <a:avLst/>
            </a:prstGeom>
            <a:noFill/>
            <a:ln w="41275">
              <a:solidFill>
                <a:schemeClr val="bg2"/>
              </a:solidFill>
              <a:prstDash val="dashDot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AD684423-73EB-3026-235A-C60435405CA0}"/>
                </a:ext>
              </a:extLst>
            </p:cNvPr>
            <p:cNvCxnSpPr>
              <a:cxnSpLocks/>
            </p:cNvCxnSpPr>
            <p:nvPr/>
          </p:nvCxnSpPr>
          <p:spPr>
            <a:xfrm>
              <a:off x="855528" y="4718528"/>
              <a:ext cx="770854" cy="0"/>
            </a:xfrm>
            <a:prstGeom prst="line">
              <a:avLst/>
            </a:prstGeom>
            <a:noFill/>
            <a:ln w="41275">
              <a:solidFill>
                <a:schemeClr val="bg2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85491E32-B862-00D8-662F-A21349F1C2B6}"/>
                </a:ext>
              </a:extLst>
            </p:cNvPr>
            <p:cNvCxnSpPr>
              <a:cxnSpLocks/>
            </p:cNvCxnSpPr>
            <p:nvPr/>
          </p:nvCxnSpPr>
          <p:spPr>
            <a:xfrm>
              <a:off x="863017" y="2242029"/>
              <a:ext cx="0" cy="2476500"/>
            </a:xfrm>
            <a:prstGeom prst="line">
              <a:avLst/>
            </a:prstGeom>
            <a:noFill/>
            <a:ln w="41275">
              <a:solidFill>
                <a:schemeClr val="bg2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直接箭头连接符 48">
              <a:extLst>
                <a:ext uri="{FF2B5EF4-FFF2-40B4-BE49-F238E27FC236}">
                  <a16:creationId xmlns:a16="http://schemas.microsoft.com/office/drawing/2014/main" id="{56770815-33F0-08E1-888A-18FF6F194DF5}"/>
                </a:ext>
              </a:extLst>
            </p:cNvPr>
            <p:cNvCxnSpPr>
              <a:cxnSpLocks/>
            </p:cNvCxnSpPr>
            <p:nvPr/>
          </p:nvCxnSpPr>
          <p:spPr>
            <a:xfrm>
              <a:off x="855528" y="2235710"/>
              <a:ext cx="770854" cy="0"/>
            </a:xfrm>
            <a:prstGeom prst="straightConnector1">
              <a:avLst/>
            </a:prstGeom>
            <a:noFill/>
            <a:ln w="41275">
              <a:solidFill>
                <a:schemeClr val="bg2"/>
              </a:solidFill>
              <a:prstDash val="dashDot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D08551E9-D5F0-6BE1-6246-EFAF8D56FF4B}"/>
              </a:ext>
            </a:extLst>
          </p:cNvPr>
          <p:cNvSpPr/>
          <p:nvPr/>
        </p:nvSpPr>
        <p:spPr>
          <a:xfrm>
            <a:off x="1626382" y="1861478"/>
            <a:ext cx="761103" cy="761103"/>
          </a:xfrm>
          <a:prstGeom prst="roundRect">
            <a:avLst/>
          </a:prstGeom>
          <a:solidFill>
            <a:schemeClr val="bg2"/>
          </a:solidFill>
          <a:ln w="41275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</a:rPr>
              <a:t>壹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B94FA35C-1280-897B-C694-7380AFE13900}"/>
              </a:ext>
            </a:extLst>
          </p:cNvPr>
          <p:cNvSpPr txBox="1"/>
          <p:nvPr/>
        </p:nvSpPr>
        <p:spPr>
          <a:xfrm>
            <a:off x="978444" y="2710822"/>
            <a:ext cx="2056978" cy="1253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请描述该流程工作内容，调整优化措施等。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CFA8A2F3-2491-ED58-656B-B87385FD88F5}"/>
              </a:ext>
            </a:extLst>
          </p:cNvPr>
          <p:cNvSpPr/>
          <p:nvPr/>
        </p:nvSpPr>
        <p:spPr>
          <a:xfrm>
            <a:off x="4309115" y="1861478"/>
            <a:ext cx="761103" cy="761103"/>
          </a:xfrm>
          <a:prstGeom prst="roundRect">
            <a:avLst/>
          </a:prstGeom>
          <a:solidFill>
            <a:schemeClr val="tx2"/>
          </a:solidFill>
          <a:ln w="41275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</a:rPr>
              <a:t>贰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36B25009-9EEC-D3E1-9CA7-2AD9BD28C020}"/>
              </a:ext>
            </a:extLst>
          </p:cNvPr>
          <p:cNvSpPr txBox="1"/>
          <p:nvPr/>
        </p:nvSpPr>
        <p:spPr>
          <a:xfrm>
            <a:off x="3659796" y="2710822"/>
            <a:ext cx="2056978" cy="1253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请描述该流程工作内容，调整优化措施等。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B977D437-57BB-9DC4-BC35-EFDD52F35B24}"/>
              </a:ext>
            </a:extLst>
          </p:cNvPr>
          <p:cNvSpPr/>
          <p:nvPr/>
        </p:nvSpPr>
        <p:spPr>
          <a:xfrm>
            <a:off x="6991844" y="1861478"/>
            <a:ext cx="761103" cy="761103"/>
          </a:xfrm>
          <a:prstGeom prst="roundRect">
            <a:avLst/>
          </a:prstGeom>
          <a:solidFill>
            <a:schemeClr val="bg2"/>
          </a:solidFill>
          <a:ln w="41275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</a:rPr>
              <a:t>叁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2AF1FA9-895F-E76A-F94D-B8375E88721D}"/>
              </a:ext>
            </a:extLst>
          </p:cNvPr>
          <p:cNvSpPr txBox="1"/>
          <p:nvPr/>
        </p:nvSpPr>
        <p:spPr>
          <a:xfrm>
            <a:off x="6367468" y="2710822"/>
            <a:ext cx="2056978" cy="1253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请描述该流程工作内容，调整优化措施等。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D80E13F5-002F-3191-84E2-E59EE4A0E999}"/>
              </a:ext>
            </a:extLst>
          </p:cNvPr>
          <p:cNvSpPr/>
          <p:nvPr/>
        </p:nvSpPr>
        <p:spPr>
          <a:xfrm>
            <a:off x="9674573" y="1861478"/>
            <a:ext cx="761103" cy="761103"/>
          </a:xfrm>
          <a:prstGeom prst="roundRect">
            <a:avLst/>
          </a:prstGeom>
          <a:solidFill>
            <a:schemeClr val="tx2"/>
          </a:solidFill>
          <a:ln w="41275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</a:rPr>
              <a:t>肆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80B2D416-5688-EC04-83CB-942AD2169138}"/>
              </a:ext>
            </a:extLst>
          </p:cNvPr>
          <p:cNvSpPr txBox="1"/>
          <p:nvPr/>
        </p:nvSpPr>
        <p:spPr>
          <a:xfrm>
            <a:off x="9177215" y="2710822"/>
            <a:ext cx="2056978" cy="1253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请描述该流程工作内容，调整优化措施等。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EE142266-E70A-9484-F6FD-22AEBDFFBF10}"/>
              </a:ext>
            </a:extLst>
          </p:cNvPr>
          <p:cNvSpPr/>
          <p:nvPr/>
        </p:nvSpPr>
        <p:spPr>
          <a:xfrm>
            <a:off x="1626383" y="4337978"/>
            <a:ext cx="761103" cy="761103"/>
          </a:xfrm>
          <a:prstGeom prst="roundRect">
            <a:avLst/>
          </a:prstGeom>
          <a:solidFill>
            <a:schemeClr val="tx2"/>
          </a:solidFill>
          <a:ln w="41275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</a:rPr>
              <a:t>捌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713BD16F-D542-6FF6-774E-D31E1A0B2128}"/>
              </a:ext>
            </a:extLst>
          </p:cNvPr>
          <p:cNvSpPr txBox="1"/>
          <p:nvPr/>
        </p:nvSpPr>
        <p:spPr>
          <a:xfrm>
            <a:off x="978444" y="5202740"/>
            <a:ext cx="2056978" cy="1253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请描述该流程工作内容，调整优化措施等。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642FB9B1-A246-8133-5162-36A034F67E89}"/>
              </a:ext>
            </a:extLst>
          </p:cNvPr>
          <p:cNvSpPr/>
          <p:nvPr/>
        </p:nvSpPr>
        <p:spPr>
          <a:xfrm>
            <a:off x="4309113" y="4337978"/>
            <a:ext cx="761103" cy="761103"/>
          </a:xfrm>
          <a:prstGeom prst="roundRect">
            <a:avLst/>
          </a:prstGeom>
          <a:solidFill>
            <a:schemeClr val="bg2"/>
          </a:solidFill>
          <a:ln w="41275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</a:rPr>
              <a:t>柒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B84332E-8D87-15A0-6293-8D50A856C762}"/>
              </a:ext>
            </a:extLst>
          </p:cNvPr>
          <p:cNvSpPr txBox="1"/>
          <p:nvPr/>
        </p:nvSpPr>
        <p:spPr>
          <a:xfrm>
            <a:off x="3659796" y="5202740"/>
            <a:ext cx="2056978" cy="1253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请描述该流程工作内容，调整优化措施等。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C383AB78-25E8-98BC-12CC-023EA5977E90}"/>
              </a:ext>
            </a:extLst>
          </p:cNvPr>
          <p:cNvSpPr/>
          <p:nvPr/>
        </p:nvSpPr>
        <p:spPr>
          <a:xfrm>
            <a:off x="6991843" y="4337978"/>
            <a:ext cx="761103" cy="761103"/>
          </a:xfrm>
          <a:prstGeom prst="roundRect">
            <a:avLst/>
          </a:prstGeom>
          <a:solidFill>
            <a:schemeClr val="tx2"/>
          </a:solidFill>
          <a:ln w="41275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</a:rPr>
              <a:t>陆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1B9187C-75CE-05EE-3F05-6DEE688A288A}"/>
              </a:ext>
            </a:extLst>
          </p:cNvPr>
          <p:cNvSpPr txBox="1"/>
          <p:nvPr/>
        </p:nvSpPr>
        <p:spPr>
          <a:xfrm>
            <a:off x="6367468" y="5202740"/>
            <a:ext cx="2056978" cy="1253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请描述该流程工作内容，调整优化措施等。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98073FD9-2916-D294-28AD-66BBF43A4303}"/>
              </a:ext>
            </a:extLst>
          </p:cNvPr>
          <p:cNvSpPr/>
          <p:nvPr/>
        </p:nvSpPr>
        <p:spPr>
          <a:xfrm>
            <a:off x="9674573" y="4337978"/>
            <a:ext cx="761103" cy="761103"/>
          </a:xfrm>
          <a:prstGeom prst="roundRect">
            <a:avLst/>
          </a:prstGeom>
          <a:solidFill>
            <a:schemeClr val="bg2"/>
          </a:solidFill>
          <a:ln w="41275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</a:rPr>
              <a:t>伍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B2FB8972-51FD-B744-319B-C743612A1D1F}"/>
              </a:ext>
            </a:extLst>
          </p:cNvPr>
          <p:cNvSpPr txBox="1"/>
          <p:nvPr/>
        </p:nvSpPr>
        <p:spPr>
          <a:xfrm>
            <a:off x="9177215" y="5202740"/>
            <a:ext cx="2056978" cy="1253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请描述该流程工作内容，调整优化措施等。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22F5B2B6-0E5E-50F0-4019-C8C1558B60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工作业绩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029B3B59-E5C6-8384-756B-96C3E7C9D75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sz="1400" dirty="0">
                <a:latin typeface="+mj-ea"/>
                <a:ea typeface="+mj-ea"/>
              </a:rPr>
              <a:t>WORK PERFPRMANCE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09FD90EC-3046-F9DD-6597-1B09241EC8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项目流程概述</a:t>
            </a:r>
          </a:p>
        </p:txBody>
      </p:sp>
    </p:spTree>
    <p:extLst>
      <p:ext uri="{BB962C8B-B14F-4D97-AF65-F5344CB8AC3E}">
        <p14:creationId xmlns:p14="http://schemas.microsoft.com/office/powerpoint/2010/main" val="2612355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图表 25">
            <a:extLst>
              <a:ext uri="{FF2B5EF4-FFF2-40B4-BE49-F238E27FC236}">
                <a16:creationId xmlns:a16="http://schemas.microsoft.com/office/drawing/2014/main" id="{0BCA5448-1668-49EE-D5F0-9F2EF17169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6909127"/>
              </p:ext>
            </p:extLst>
          </p:nvPr>
        </p:nvGraphicFramePr>
        <p:xfrm>
          <a:off x="1047750" y="2249452"/>
          <a:ext cx="10096500" cy="4024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文本占位符 13">
            <a:extLst>
              <a:ext uri="{FF2B5EF4-FFF2-40B4-BE49-F238E27FC236}">
                <a16:creationId xmlns:a16="http://schemas.microsoft.com/office/drawing/2014/main" id="{70EAE04B-469F-EEF0-BEC8-D8739D2616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工作业绩</a:t>
            </a:r>
          </a:p>
        </p:txBody>
      </p:sp>
      <p:sp>
        <p:nvSpPr>
          <p:cNvPr id="7" name="文本占位符 18">
            <a:extLst>
              <a:ext uri="{FF2B5EF4-FFF2-40B4-BE49-F238E27FC236}">
                <a16:creationId xmlns:a16="http://schemas.microsoft.com/office/drawing/2014/main" id="{E18FEA3B-1184-0B01-3AFE-94945A400E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sz="1400" dirty="0">
                <a:latin typeface="+mj-ea"/>
                <a:ea typeface="+mj-ea"/>
              </a:rPr>
              <a:t>WORK PERFPRMANCE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14C6B95D-0FFB-122B-5C0B-84016F869D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858527" y="1022937"/>
            <a:ext cx="2474946" cy="424732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各项目销售数据</a:t>
            </a:r>
          </a:p>
        </p:txBody>
      </p:sp>
    </p:spTree>
    <p:extLst>
      <p:ext uri="{BB962C8B-B14F-4D97-AF65-F5344CB8AC3E}">
        <p14:creationId xmlns:p14="http://schemas.microsoft.com/office/powerpoint/2010/main" val="463871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:a16="http://schemas.microsoft.com/office/drawing/2014/main" id="{B429A277-61CC-B80C-7627-B821CB9BAE44}"/>
              </a:ext>
            </a:extLst>
          </p:cNvPr>
          <p:cNvGrpSpPr/>
          <p:nvPr/>
        </p:nvGrpSpPr>
        <p:grpSpPr>
          <a:xfrm>
            <a:off x="7672700" y="1733940"/>
            <a:ext cx="3528387" cy="4886072"/>
            <a:chOff x="7672700" y="1733940"/>
            <a:chExt cx="3528387" cy="4886072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BF1AC1FB-A007-DD31-2E73-BD8AED1A253B}"/>
                </a:ext>
              </a:extLst>
            </p:cNvPr>
            <p:cNvGrpSpPr/>
            <p:nvPr/>
          </p:nvGrpSpPr>
          <p:grpSpPr>
            <a:xfrm>
              <a:off x="7672700" y="4248334"/>
              <a:ext cx="3528387" cy="2371678"/>
              <a:chOff x="7672700" y="4248334"/>
              <a:chExt cx="3528387" cy="2371678"/>
            </a:xfrm>
          </p:grpSpPr>
          <p:sp>
            <p:nvSpPr>
              <p:cNvPr id="46" name="图形 8">
                <a:extLst>
                  <a:ext uri="{FF2B5EF4-FFF2-40B4-BE49-F238E27FC236}">
                    <a16:creationId xmlns:a16="http://schemas.microsoft.com/office/drawing/2014/main" id="{6D05278F-5006-BF36-F1CE-61305512FAD0}"/>
                  </a:ext>
                </a:extLst>
              </p:cNvPr>
              <p:cNvSpPr/>
              <p:nvPr/>
            </p:nvSpPr>
            <p:spPr>
              <a:xfrm rot="6475868">
                <a:off x="7722907" y="4198127"/>
                <a:ext cx="1123057" cy="1223471"/>
              </a:xfrm>
              <a:custGeom>
                <a:avLst/>
                <a:gdLst>
                  <a:gd name="connsiteX0" fmla="*/ 792272 w 794294"/>
                  <a:gd name="connsiteY0" fmla="*/ 330795 h 865313"/>
                  <a:gd name="connsiteX1" fmla="*/ 512237 w 794294"/>
                  <a:gd name="connsiteY1" fmla="*/ 713700 h 865313"/>
                  <a:gd name="connsiteX2" fmla="*/ 113139 w 794294"/>
                  <a:gd name="connsiteY2" fmla="*/ 848002 h 865313"/>
                  <a:gd name="connsiteX3" fmla="*/ 22652 w 794294"/>
                  <a:gd name="connsiteY3" fmla="*/ 402232 h 865313"/>
                  <a:gd name="connsiteX4" fmla="*/ 400794 w 794294"/>
                  <a:gd name="connsiteY4" fmla="*/ 277 h 865313"/>
                  <a:gd name="connsiteX5" fmla="*/ 792272 w 794294"/>
                  <a:gd name="connsiteY5" fmla="*/ 330795 h 865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4294" h="865313">
                    <a:moveTo>
                      <a:pt x="792272" y="330795"/>
                    </a:moveTo>
                    <a:cubicBezTo>
                      <a:pt x="814179" y="484147"/>
                      <a:pt x="662732" y="608925"/>
                      <a:pt x="512237" y="713700"/>
                    </a:cubicBezTo>
                    <a:cubicBezTo>
                      <a:pt x="361742" y="818475"/>
                      <a:pt x="211247" y="903247"/>
                      <a:pt x="113139" y="848002"/>
                    </a:cubicBezTo>
                    <a:cubicBezTo>
                      <a:pt x="15032" y="793710"/>
                      <a:pt x="-30688" y="598447"/>
                      <a:pt x="22652" y="402232"/>
                    </a:cubicBezTo>
                    <a:cubicBezTo>
                      <a:pt x="75992" y="205065"/>
                      <a:pt x="227439" y="7897"/>
                      <a:pt x="400794" y="277"/>
                    </a:cubicBezTo>
                    <a:cubicBezTo>
                      <a:pt x="574149" y="-6390"/>
                      <a:pt x="770364" y="176490"/>
                      <a:pt x="792272" y="33079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56D60B93-3BA4-6B44-E6BE-A6341B0C9EB5}"/>
                  </a:ext>
                </a:extLst>
              </p:cNvPr>
              <p:cNvSpPr/>
              <p:nvPr/>
            </p:nvSpPr>
            <p:spPr>
              <a:xfrm>
                <a:off x="8341820" y="4943404"/>
                <a:ext cx="2859267" cy="1676608"/>
              </a:xfrm>
              <a:prstGeom prst="roundRect">
                <a:avLst>
                  <a:gd name="adj" fmla="val 9565"/>
                </a:avLst>
              </a:prstGeom>
              <a:noFill/>
              <a:ln w="41275">
                <a:solidFill>
                  <a:schemeClr val="bg2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4540F019-7694-8B62-9D61-01F2AC1A146A}"/>
                  </a:ext>
                </a:extLst>
              </p:cNvPr>
              <p:cNvSpPr/>
              <p:nvPr/>
            </p:nvSpPr>
            <p:spPr>
              <a:xfrm>
                <a:off x="7949690" y="4480937"/>
                <a:ext cx="669493" cy="63585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solidFill>
                      <a:schemeClr val="accent6"/>
                    </a:solidFill>
                  </a:rPr>
                  <a:t>叁</a:t>
                </a: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561F0E26-0E0D-DED8-2E57-B729C93CFA43}"/>
                  </a:ext>
                </a:extLst>
              </p:cNvPr>
              <p:cNvSpPr txBox="1"/>
              <p:nvPr/>
            </p:nvSpPr>
            <p:spPr>
              <a:xfrm>
                <a:off x="8755790" y="4338911"/>
                <a:ext cx="20313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accent5">
                        <a:lumMod val="75000"/>
                      </a:schemeClr>
                    </a:solidFill>
                    <a:latin typeface="+mj-ea"/>
                    <a:ea typeface="+mj-ea"/>
                  </a:rPr>
                  <a:t>销售任务叁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EBC2FBCA-B26F-02AA-9EF5-C888DF2B79AB}"/>
                  </a:ext>
                </a:extLst>
              </p:cNvPr>
              <p:cNvSpPr txBox="1"/>
              <p:nvPr/>
            </p:nvSpPr>
            <p:spPr>
              <a:xfrm>
                <a:off x="8480501" y="4954719"/>
                <a:ext cx="2581904" cy="1653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chemeClr val="accent5">
                        <a:lumMod val="75000"/>
                      </a:schemeClr>
                    </a:solidFill>
                    <a:latin typeface="+mn-ea"/>
                  </a:rPr>
                  <a:t>请简要叙述销售目标完成情况，未达成的原因分析，及后续销售策略。</a:t>
                </a: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72B1524A-0673-7BC2-B951-95691FDE1E7C}"/>
                </a:ext>
              </a:extLst>
            </p:cNvPr>
            <p:cNvGrpSpPr/>
            <p:nvPr/>
          </p:nvGrpSpPr>
          <p:grpSpPr>
            <a:xfrm>
              <a:off x="8567865" y="1733940"/>
              <a:ext cx="2407177" cy="2714199"/>
              <a:chOff x="1450375" y="1733940"/>
              <a:chExt cx="2407177" cy="2714199"/>
            </a:xfrm>
          </p:grpSpPr>
          <p:graphicFrame>
            <p:nvGraphicFramePr>
              <p:cNvPr id="52" name="图表 51">
                <a:extLst>
                  <a:ext uri="{FF2B5EF4-FFF2-40B4-BE49-F238E27FC236}">
                    <a16:creationId xmlns:a16="http://schemas.microsoft.com/office/drawing/2014/main" id="{3369F99E-0DBB-16CE-2F4C-97CA98B16E01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407493010"/>
                  </p:ext>
                </p:extLst>
              </p:nvPr>
            </p:nvGraphicFramePr>
            <p:xfrm>
              <a:off x="1450375" y="1733940"/>
              <a:ext cx="2407177" cy="271419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4509274A-713D-F55D-B539-29EEB01D8DD1}"/>
                  </a:ext>
                </a:extLst>
              </p:cNvPr>
              <p:cNvSpPr txBox="1"/>
              <p:nvPr/>
            </p:nvSpPr>
            <p:spPr>
              <a:xfrm>
                <a:off x="2161838" y="2860207"/>
                <a:ext cx="9842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accent5">
                        <a:lumMod val="75000"/>
                      </a:schemeClr>
                    </a:solidFill>
                    <a:latin typeface="+mj-ea"/>
                    <a:ea typeface="+mj-ea"/>
                  </a:rPr>
                  <a:t>89%</a:t>
                </a:r>
                <a:endParaRPr lang="zh-CN" altLang="en-US" sz="2400" dirty="0">
                  <a:solidFill>
                    <a:schemeClr val="accent5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5" name="文本占位符 13">
            <a:extLst>
              <a:ext uri="{FF2B5EF4-FFF2-40B4-BE49-F238E27FC236}">
                <a16:creationId xmlns:a16="http://schemas.microsoft.com/office/drawing/2014/main" id="{51644BC3-6AA1-3E3A-035A-2ACB7DEAA2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工作业绩</a:t>
            </a:r>
          </a:p>
        </p:txBody>
      </p:sp>
      <p:sp>
        <p:nvSpPr>
          <p:cNvPr id="16" name="文本占位符 18">
            <a:extLst>
              <a:ext uri="{FF2B5EF4-FFF2-40B4-BE49-F238E27FC236}">
                <a16:creationId xmlns:a16="http://schemas.microsoft.com/office/drawing/2014/main" id="{189A7149-A1E6-E63D-CBD1-E4F2E38D5E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sz="1400" dirty="0">
                <a:latin typeface="+mj-ea"/>
                <a:ea typeface="+mj-ea"/>
              </a:rPr>
              <a:t>WORK PERFPRMANCE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E7B22835-5819-E63A-64C7-4810406294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ctr"/>
            <a:r>
              <a:rPr lang="zh-CN" altLang="en-US" dirty="0"/>
              <a:t>业绩完成率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199CD47-3E83-80FC-033D-B2C3B906D3CE}"/>
              </a:ext>
            </a:extLst>
          </p:cNvPr>
          <p:cNvGrpSpPr/>
          <p:nvPr/>
        </p:nvGrpSpPr>
        <p:grpSpPr>
          <a:xfrm>
            <a:off x="555210" y="1733940"/>
            <a:ext cx="3528387" cy="4886072"/>
            <a:chOff x="555210" y="1733940"/>
            <a:chExt cx="3528387" cy="4886072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308C0E84-E1C8-1FEE-D528-2CBC05A9CD6D}"/>
                </a:ext>
              </a:extLst>
            </p:cNvPr>
            <p:cNvGrpSpPr/>
            <p:nvPr/>
          </p:nvGrpSpPr>
          <p:grpSpPr>
            <a:xfrm>
              <a:off x="1450375" y="1733940"/>
              <a:ext cx="2407177" cy="2714199"/>
              <a:chOff x="1450375" y="1733940"/>
              <a:chExt cx="2407177" cy="2714199"/>
            </a:xfrm>
          </p:grpSpPr>
          <p:graphicFrame>
            <p:nvGraphicFramePr>
              <p:cNvPr id="28" name="图表 27">
                <a:extLst>
                  <a:ext uri="{FF2B5EF4-FFF2-40B4-BE49-F238E27FC236}">
                    <a16:creationId xmlns:a16="http://schemas.microsoft.com/office/drawing/2014/main" id="{0CB46E52-3CE2-AB77-29D4-26EA22F0FC8D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831172381"/>
                  </p:ext>
                </p:extLst>
              </p:nvPr>
            </p:nvGraphicFramePr>
            <p:xfrm>
              <a:off x="1450375" y="1733940"/>
              <a:ext cx="2407177" cy="271419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2EC1D236-72D5-F3F4-3E04-F648B6FE23C1}"/>
                  </a:ext>
                </a:extLst>
              </p:cNvPr>
              <p:cNvSpPr txBox="1"/>
              <p:nvPr/>
            </p:nvSpPr>
            <p:spPr>
              <a:xfrm>
                <a:off x="2161838" y="2860207"/>
                <a:ext cx="9842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accent5">
                        <a:lumMod val="75000"/>
                      </a:schemeClr>
                    </a:solidFill>
                    <a:latin typeface="+mj-ea"/>
                    <a:ea typeface="+mj-ea"/>
                  </a:rPr>
                  <a:t>25%</a:t>
                </a:r>
                <a:endParaRPr lang="zh-CN" altLang="en-US" sz="2400" dirty="0">
                  <a:solidFill>
                    <a:schemeClr val="accent5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B34A1E18-9D7C-91EF-3077-08597CAC2FED}"/>
                </a:ext>
              </a:extLst>
            </p:cNvPr>
            <p:cNvGrpSpPr/>
            <p:nvPr/>
          </p:nvGrpSpPr>
          <p:grpSpPr>
            <a:xfrm>
              <a:off x="555210" y="4248334"/>
              <a:ext cx="3528387" cy="2371678"/>
              <a:chOff x="555210" y="4248334"/>
              <a:chExt cx="3528387" cy="2371678"/>
            </a:xfrm>
          </p:grpSpPr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AB402E78-F97A-6974-4E2C-E94F6A0D7D79}"/>
                  </a:ext>
                </a:extLst>
              </p:cNvPr>
              <p:cNvSpPr/>
              <p:nvPr/>
            </p:nvSpPr>
            <p:spPr>
              <a:xfrm>
                <a:off x="1224330" y="4943404"/>
                <a:ext cx="2859267" cy="1676608"/>
              </a:xfrm>
              <a:prstGeom prst="roundRect">
                <a:avLst>
                  <a:gd name="adj" fmla="val 9565"/>
                </a:avLst>
              </a:prstGeom>
              <a:noFill/>
              <a:ln w="41275">
                <a:solidFill>
                  <a:schemeClr val="bg2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92FB3C0C-8E13-49FC-20F3-CE53DAEA6D27}"/>
                  </a:ext>
                </a:extLst>
              </p:cNvPr>
              <p:cNvGrpSpPr/>
              <p:nvPr/>
            </p:nvGrpSpPr>
            <p:grpSpPr>
              <a:xfrm>
                <a:off x="555210" y="4248334"/>
                <a:ext cx="1223471" cy="1123057"/>
                <a:chOff x="555210" y="4248334"/>
                <a:chExt cx="1223471" cy="1123057"/>
              </a:xfrm>
            </p:grpSpPr>
            <p:sp>
              <p:nvSpPr>
                <p:cNvPr id="13" name="图形 8">
                  <a:extLst>
                    <a:ext uri="{FF2B5EF4-FFF2-40B4-BE49-F238E27FC236}">
                      <a16:creationId xmlns:a16="http://schemas.microsoft.com/office/drawing/2014/main" id="{038CEBB5-6B5C-3C38-A2F1-A39A1397C6BC}"/>
                    </a:ext>
                  </a:extLst>
                </p:cNvPr>
                <p:cNvSpPr/>
                <p:nvPr/>
              </p:nvSpPr>
              <p:spPr>
                <a:xfrm rot="6475868">
                  <a:off x="605417" y="4198127"/>
                  <a:ext cx="1123057" cy="1223471"/>
                </a:xfrm>
                <a:custGeom>
                  <a:avLst/>
                  <a:gdLst>
                    <a:gd name="connsiteX0" fmla="*/ 792272 w 794294"/>
                    <a:gd name="connsiteY0" fmla="*/ 330795 h 865313"/>
                    <a:gd name="connsiteX1" fmla="*/ 512237 w 794294"/>
                    <a:gd name="connsiteY1" fmla="*/ 713700 h 865313"/>
                    <a:gd name="connsiteX2" fmla="*/ 113139 w 794294"/>
                    <a:gd name="connsiteY2" fmla="*/ 848002 h 865313"/>
                    <a:gd name="connsiteX3" fmla="*/ 22652 w 794294"/>
                    <a:gd name="connsiteY3" fmla="*/ 402232 h 865313"/>
                    <a:gd name="connsiteX4" fmla="*/ 400794 w 794294"/>
                    <a:gd name="connsiteY4" fmla="*/ 277 h 865313"/>
                    <a:gd name="connsiteX5" fmla="*/ 792272 w 794294"/>
                    <a:gd name="connsiteY5" fmla="*/ 330795 h 865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94294" h="865313">
                      <a:moveTo>
                        <a:pt x="792272" y="330795"/>
                      </a:moveTo>
                      <a:cubicBezTo>
                        <a:pt x="814179" y="484147"/>
                        <a:pt x="662732" y="608925"/>
                        <a:pt x="512237" y="713700"/>
                      </a:cubicBezTo>
                      <a:cubicBezTo>
                        <a:pt x="361742" y="818475"/>
                        <a:pt x="211247" y="903247"/>
                        <a:pt x="113139" y="848002"/>
                      </a:cubicBezTo>
                      <a:cubicBezTo>
                        <a:pt x="15032" y="793710"/>
                        <a:pt x="-30688" y="598447"/>
                        <a:pt x="22652" y="402232"/>
                      </a:cubicBezTo>
                      <a:cubicBezTo>
                        <a:pt x="75992" y="205065"/>
                        <a:pt x="227439" y="7897"/>
                        <a:pt x="400794" y="277"/>
                      </a:cubicBezTo>
                      <a:cubicBezTo>
                        <a:pt x="574149" y="-6390"/>
                        <a:pt x="770364" y="176490"/>
                        <a:pt x="792272" y="330795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id="{20E7008D-75F8-F0F9-768D-464053ED28FE}"/>
                    </a:ext>
                  </a:extLst>
                </p:cNvPr>
                <p:cNvSpPr/>
                <p:nvPr/>
              </p:nvSpPr>
              <p:spPr>
                <a:xfrm>
                  <a:off x="832200" y="4480937"/>
                  <a:ext cx="669493" cy="635858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000" dirty="0">
                      <a:solidFill>
                        <a:schemeClr val="accent6"/>
                      </a:solidFill>
                    </a:rPr>
                    <a:t>壹</a:t>
                  </a:r>
                </a:p>
              </p:txBody>
            </p:sp>
          </p:grp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ABAE1D1B-5567-FF33-4C3F-3ED85A4B4D1B}"/>
                  </a:ext>
                </a:extLst>
              </p:cNvPr>
              <p:cNvSpPr txBox="1"/>
              <p:nvPr/>
            </p:nvSpPr>
            <p:spPr>
              <a:xfrm>
                <a:off x="1638300" y="4338911"/>
                <a:ext cx="20313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accent5">
                        <a:lumMod val="75000"/>
                      </a:schemeClr>
                    </a:solidFill>
                    <a:latin typeface="+mj-ea"/>
                    <a:ea typeface="+mj-ea"/>
                  </a:rPr>
                  <a:t>销售任务壹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4DF16AC9-3850-5771-959B-EFADFDF40EFC}"/>
                  </a:ext>
                </a:extLst>
              </p:cNvPr>
              <p:cNvSpPr txBox="1"/>
              <p:nvPr/>
            </p:nvSpPr>
            <p:spPr>
              <a:xfrm>
                <a:off x="1363011" y="4954719"/>
                <a:ext cx="2581904" cy="1653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chemeClr val="accent5">
                        <a:lumMod val="75000"/>
                      </a:schemeClr>
                    </a:solidFill>
                    <a:latin typeface="+mn-ea"/>
                  </a:rPr>
                  <a:t>请简要叙述销售目标完成情况，未达成的原因分析，及后续销售策略。</a:t>
                </a: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295EE23-68E0-8FC9-B81E-1CBDFDAEF9F3}"/>
              </a:ext>
            </a:extLst>
          </p:cNvPr>
          <p:cNvGrpSpPr/>
          <p:nvPr/>
        </p:nvGrpSpPr>
        <p:grpSpPr>
          <a:xfrm>
            <a:off x="4113955" y="1733940"/>
            <a:ext cx="3528387" cy="4886072"/>
            <a:chOff x="4113955" y="1733940"/>
            <a:chExt cx="3528387" cy="4886072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5E770AD4-3F9A-0FDA-2F24-80B9CD69A6FF}"/>
                </a:ext>
              </a:extLst>
            </p:cNvPr>
            <p:cNvGrpSpPr/>
            <p:nvPr/>
          </p:nvGrpSpPr>
          <p:grpSpPr>
            <a:xfrm>
              <a:off x="5009120" y="1733940"/>
              <a:ext cx="2407177" cy="2714199"/>
              <a:chOff x="1450375" y="1733940"/>
              <a:chExt cx="2407177" cy="2714199"/>
            </a:xfrm>
          </p:grpSpPr>
          <p:graphicFrame>
            <p:nvGraphicFramePr>
              <p:cNvPr id="43" name="图表 42">
                <a:extLst>
                  <a:ext uri="{FF2B5EF4-FFF2-40B4-BE49-F238E27FC236}">
                    <a16:creationId xmlns:a16="http://schemas.microsoft.com/office/drawing/2014/main" id="{DE1D682F-6599-D254-3176-740D523E676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568544857"/>
                  </p:ext>
                </p:extLst>
              </p:nvPr>
            </p:nvGraphicFramePr>
            <p:xfrm>
              <a:off x="1450375" y="1733940"/>
              <a:ext cx="2407177" cy="271419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934BC3A1-F2BF-D81A-7E10-23C0FCACD385}"/>
                  </a:ext>
                </a:extLst>
              </p:cNvPr>
              <p:cNvSpPr txBox="1"/>
              <p:nvPr/>
            </p:nvSpPr>
            <p:spPr>
              <a:xfrm>
                <a:off x="2161838" y="2860207"/>
                <a:ext cx="9842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accent5">
                        <a:lumMod val="75000"/>
                      </a:schemeClr>
                    </a:solidFill>
                    <a:latin typeface="+mj-ea"/>
                    <a:ea typeface="+mj-ea"/>
                  </a:rPr>
                  <a:t>60%</a:t>
                </a:r>
                <a:endParaRPr lang="zh-CN" altLang="en-US" sz="2400" dirty="0">
                  <a:solidFill>
                    <a:schemeClr val="accent5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AAD35DAC-C391-21B9-7757-8106DB72F2D8}"/>
                </a:ext>
              </a:extLst>
            </p:cNvPr>
            <p:cNvGrpSpPr/>
            <p:nvPr/>
          </p:nvGrpSpPr>
          <p:grpSpPr>
            <a:xfrm>
              <a:off x="4113955" y="4248334"/>
              <a:ext cx="3528387" cy="2371678"/>
              <a:chOff x="4113955" y="4248334"/>
              <a:chExt cx="3528387" cy="2371678"/>
            </a:xfrm>
          </p:grpSpPr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9551514D-8F4D-9A3F-A164-3C81B7537DDE}"/>
                  </a:ext>
                </a:extLst>
              </p:cNvPr>
              <p:cNvSpPr/>
              <p:nvPr/>
            </p:nvSpPr>
            <p:spPr>
              <a:xfrm>
                <a:off x="4783075" y="4943404"/>
                <a:ext cx="2859267" cy="1676608"/>
              </a:xfrm>
              <a:prstGeom prst="roundRect">
                <a:avLst>
                  <a:gd name="adj" fmla="val 9565"/>
                </a:avLst>
              </a:prstGeom>
              <a:noFill/>
              <a:ln w="41275">
                <a:solidFill>
                  <a:schemeClr val="bg2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" name="图形 8">
                <a:extLst>
                  <a:ext uri="{FF2B5EF4-FFF2-40B4-BE49-F238E27FC236}">
                    <a16:creationId xmlns:a16="http://schemas.microsoft.com/office/drawing/2014/main" id="{A999DD5F-D896-320E-6C25-184DD17BAEB0}"/>
                  </a:ext>
                </a:extLst>
              </p:cNvPr>
              <p:cNvSpPr/>
              <p:nvPr/>
            </p:nvSpPr>
            <p:spPr>
              <a:xfrm rot="6475868">
                <a:off x="4164162" y="4198127"/>
                <a:ext cx="1123057" cy="1223471"/>
              </a:xfrm>
              <a:custGeom>
                <a:avLst/>
                <a:gdLst>
                  <a:gd name="connsiteX0" fmla="*/ 792272 w 794294"/>
                  <a:gd name="connsiteY0" fmla="*/ 330795 h 865313"/>
                  <a:gd name="connsiteX1" fmla="*/ 512237 w 794294"/>
                  <a:gd name="connsiteY1" fmla="*/ 713700 h 865313"/>
                  <a:gd name="connsiteX2" fmla="*/ 113139 w 794294"/>
                  <a:gd name="connsiteY2" fmla="*/ 848002 h 865313"/>
                  <a:gd name="connsiteX3" fmla="*/ 22652 w 794294"/>
                  <a:gd name="connsiteY3" fmla="*/ 402232 h 865313"/>
                  <a:gd name="connsiteX4" fmla="*/ 400794 w 794294"/>
                  <a:gd name="connsiteY4" fmla="*/ 277 h 865313"/>
                  <a:gd name="connsiteX5" fmla="*/ 792272 w 794294"/>
                  <a:gd name="connsiteY5" fmla="*/ 330795 h 865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4294" h="865313">
                    <a:moveTo>
                      <a:pt x="792272" y="330795"/>
                    </a:moveTo>
                    <a:cubicBezTo>
                      <a:pt x="814179" y="484147"/>
                      <a:pt x="662732" y="608925"/>
                      <a:pt x="512237" y="713700"/>
                    </a:cubicBezTo>
                    <a:cubicBezTo>
                      <a:pt x="361742" y="818475"/>
                      <a:pt x="211247" y="903247"/>
                      <a:pt x="113139" y="848002"/>
                    </a:cubicBezTo>
                    <a:cubicBezTo>
                      <a:pt x="15032" y="793710"/>
                      <a:pt x="-30688" y="598447"/>
                      <a:pt x="22652" y="402232"/>
                    </a:cubicBezTo>
                    <a:cubicBezTo>
                      <a:pt x="75992" y="205065"/>
                      <a:pt x="227439" y="7897"/>
                      <a:pt x="400794" y="277"/>
                    </a:cubicBezTo>
                    <a:cubicBezTo>
                      <a:pt x="574149" y="-6390"/>
                      <a:pt x="770364" y="176490"/>
                      <a:pt x="792272" y="33079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C54F14F6-93ED-9F36-F62C-6DF8BD939AF1}"/>
                  </a:ext>
                </a:extLst>
              </p:cNvPr>
              <p:cNvSpPr/>
              <p:nvPr/>
            </p:nvSpPr>
            <p:spPr>
              <a:xfrm>
                <a:off x="4390945" y="4480937"/>
                <a:ext cx="669493" cy="63585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solidFill>
                      <a:schemeClr val="accent6"/>
                    </a:solidFill>
                  </a:rPr>
                  <a:t>贰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DE8C05B3-94A0-50CA-F41A-290861D055FF}"/>
                  </a:ext>
                </a:extLst>
              </p:cNvPr>
              <p:cNvSpPr txBox="1"/>
              <p:nvPr/>
            </p:nvSpPr>
            <p:spPr>
              <a:xfrm>
                <a:off x="5197045" y="4338911"/>
                <a:ext cx="20313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accent5">
                        <a:lumMod val="75000"/>
                      </a:schemeClr>
                    </a:solidFill>
                    <a:latin typeface="+mj-ea"/>
                    <a:ea typeface="+mj-ea"/>
                  </a:rPr>
                  <a:t>销售任务贰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634DB9CD-52F3-EEC7-9642-9BDE7D18B1CA}"/>
                  </a:ext>
                </a:extLst>
              </p:cNvPr>
              <p:cNvSpPr txBox="1"/>
              <p:nvPr/>
            </p:nvSpPr>
            <p:spPr>
              <a:xfrm>
                <a:off x="4921756" y="4954719"/>
                <a:ext cx="2581904" cy="1653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chemeClr val="accent5">
                        <a:lumMod val="75000"/>
                      </a:schemeClr>
                    </a:solidFill>
                    <a:latin typeface="+mn-ea"/>
                  </a:rPr>
                  <a:t>请简要叙述销售目标完成情况，未达成的原因分析，及后续销售策略。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21768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   51PPT模板网">
  <a:themeElements>
    <a:clrScheme name="自定义 1">
      <a:dk1>
        <a:srgbClr val="7A7281"/>
      </a:dk1>
      <a:lt1>
        <a:srgbClr val="F1EDE7"/>
      </a:lt1>
      <a:dk2>
        <a:srgbClr val="F3E5E6"/>
      </a:dk2>
      <a:lt2>
        <a:srgbClr val="C9C0D3"/>
      </a:lt2>
      <a:accent1>
        <a:srgbClr val="F1EDE7"/>
      </a:accent1>
      <a:accent2>
        <a:srgbClr val="A6A6A8"/>
      </a:accent2>
      <a:accent3>
        <a:srgbClr val="635276"/>
      </a:accent3>
      <a:accent4>
        <a:srgbClr val="F3E5E6"/>
      </a:accent4>
      <a:accent5>
        <a:srgbClr val="C5B59C"/>
      </a:accent5>
      <a:accent6>
        <a:srgbClr val="DDD4C6"/>
      </a:accent6>
      <a:hlink>
        <a:srgbClr val="F3F0EC"/>
      </a:hlink>
      <a:folHlink>
        <a:srgbClr val="954F72"/>
      </a:folHlink>
    </a:clrScheme>
    <a:fontScheme name="思源宋体">
      <a:majorFont>
        <a:latin typeface="思源宋体 CN Heavy"/>
        <a:ea typeface="思源宋体 CN Heavy"/>
        <a:cs typeface=""/>
      </a:majorFont>
      <a:minorFont>
        <a:latin typeface="思源宋体 CN Medium"/>
        <a:ea typeface="思源宋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 sz="2000" dirty="0" smtClean="0">
            <a:latin typeface="+mj-ea"/>
            <a:ea typeface="+mj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</TotalTime>
  <Words>1314</Words>
  <Application>Microsoft Office PowerPoint</Application>
  <PresentationFormat>宽屏</PresentationFormat>
  <Paragraphs>176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OPPOSans H</vt:lpstr>
      <vt:lpstr>OPPOSans M</vt:lpstr>
      <vt:lpstr>阿里巴巴普惠体 2.0 55 Regular</vt:lpstr>
      <vt:lpstr>阿里巴巴普惠体 2.0 65 Medium</vt:lpstr>
      <vt:lpstr>等线</vt:lpstr>
      <vt:lpstr>思源宋体 CN Heavy</vt:lpstr>
      <vt:lpstr>思源宋体 CN Medium</vt:lpstr>
      <vt:lpstr>Arial</vt:lpstr>
      <vt:lpstr>Office 主题   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莫兰迪柔紫工作总结ppt模板</dc:title>
  <dc:creator>Yt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21</cp:revision>
  <dcterms:created xsi:type="dcterms:W3CDTF">2023-05-07T07:55:26Z</dcterms:created>
  <dcterms:modified xsi:type="dcterms:W3CDTF">2023-08-03T02:00:28Z</dcterms:modified>
</cp:coreProperties>
</file>