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26"/>
  </p:notesMasterIdLst>
  <p:sldIdLst>
    <p:sldId id="2007578413" r:id="rId3"/>
    <p:sldId id="2007578417" r:id="rId4"/>
    <p:sldId id="2007578414" r:id="rId5"/>
    <p:sldId id="2007578399" r:id="rId6"/>
    <p:sldId id="2007578400" r:id="rId7"/>
    <p:sldId id="2007578393" r:id="rId8"/>
    <p:sldId id="302" r:id="rId9"/>
    <p:sldId id="257" r:id="rId10"/>
    <p:sldId id="2007578415" r:id="rId11"/>
    <p:sldId id="2007578406" r:id="rId12"/>
    <p:sldId id="2007578402" r:id="rId13"/>
    <p:sldId id="2007578403" r:id="rId14"/>
    <p:sldId id="2007578407" r:id="rId15"/>
    <p:sldId id="2007578416" r:id="rId16"/>
    <p:sldId id="2007578381" r:id="rId17"/>
    <p:sldId id="2007578404" r:id="rId18"/>
    <p:sldId id="2007578408" r:id="rId19"/>
    <p:sldId id="2007578409" r:id="rId20"/>
    <p:sldId id="2007578411" r:id="rId21"/>
    <p:sldId id="2007578410" r:id="rId22"/>
    <p:sldId id="2007578418" r:id="rId23"/>
    <p:sldId id="1126" r:id="rId24"/>
    <p:sldId id="2007578498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193983"/>
    <a:srgbClr val="203864"/>
    <a:srgbClr val="2454BE"/>
    <a:srgbClr val="D0DBF0"/>
    <a:srgbClr val="FFFFFF"/>
    <a:srgbClr val="2555C1"/>
    <a:srgbClr val="DFE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9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标签1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56-408F-B1F2-CDCE161D0B7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标签2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B56-408F-B1F2-CDCE161D0B7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标签3 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5.3</c:v>
                </c:pt>
                <c:pt idx="1">
                  <c:v>2.8</c:v>
                </c:pt>
                <c:pt idx="2">
                  <c:v>3</c:v>
                </c:pt>
                <c:pt idx="3">
                  <c:v>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B56-408F-B1F2-CDCE161D0B7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76980640"/>
        <c:axId val="976980312"/>
      </c:barChart>
      <c:catAx>
        <c:axId val="976980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976980312"/>
        <c:crosses val="autoZero"/>
        <c:auto val="1"/>
        <c:lblAlgn val="ctr"/>
        <c:lblOffset val="100"/>
        <c:noMultiLvlLbl val="0"/>
      </c:catAx>
      <c:valAx>
        <c:axId val="976980312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bg1">
                  <a:lumMod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976980640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81820873559587015"/>
          <c:y val="2.8747210162478328E-2"/>
          <c:w val="0.15807478300152134"/>
          <c:h val="8.9319317370709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>
              <a:lumMod val="65000"/>
              <a:lumOff val="35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83D23B-3F79-44A6-B9FF-62767AA2C918}" type="datetimeFigureOut">
              <a:rPr lang="zh-CN" altLang="en-US" smtClean="0"/>
              <a:t>2023/8/6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2BF7F5-A166-4B45-8D2F-2DC023D92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490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D17F721-7BAF-B577-85C6-12B563422102}"/>
              </a:ext>
            </a:extLst>
          </p:cNvPr>
          <p:cNvSpPr/>
          <p:nvPr userDrawn="1"/>
        </p:nvSpPr>
        <p:spPr>
          <a:xfrm>
            <a:off x="1" y="863059"/>
            <a:ext cx="9824615" cy="4800600"/>
          </a:xfrm>
          <a:custGeom>
            <a:avLst/>
            <a:gdLst>
              <a:gd name="connsiteX0" fmla="*/ 0 w 9824615"/>
              <a:gd name="connsiteY0" fmla="*/ 0 h 4800600"/>
              <a:gd name="connsiteX1" fmla="*/ 9824615 w 9824615"/>
              <a:gd name="connsiteY1" fmla="*/ 0 h 4800600"/>
              <a:gd name="connsiteX2" fmla="*/ 8624465 w 9824615"/>
              <a:gd name="connsiteY2" fmla="*/ 4800600 h 4800600"/>
              <a:gd name="connsiteX3" fmla="*/ 0 w 9824615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24615" h="4800600">
                <a:moveTo>
                  <a:pt x="0" y="0"/>
                </a:moveTo>
                <a:lnTo>
                  <a:pt x="9824615" y="0"/>
                </a:lnTo>
                <a:lnTo>
                  <a:pt x="8624465" y="4800600"/>
                </a:lnTo>
                <a:lnTo>
                  <a:pt x="0" y="48006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889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F2BDB92-0515-59DF-C6D2-BC1C5751C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t="294" r="20323" b="882"/>
          <a:stretch>
            <a:fillRect/>
          </a:stretch>
        </p:blipFill>
        <p:spPr>
          <a:xfrm>
            <a:off x="3947390" y="-16934"/>
            <a:ext cx="8244611" cy="6858000"/>
          </a:xfrm>
          <a:custGeom>
            <a:avLst/>
            <a:gdLst>
              <a:gd name="connsiteX0" fmla="*/ 0 w 8244611"/>
              <a:gd name="connsiteY0" fmla="*/ 0 h 6858000"/>
              <a:gd name="connsiteX1" fmla="*/ 8244611 w 8244611"/>
              <a:gd name="connsiteY1" fmla="*/ 0 h 6858000"/>
              <a:gd name="connsiteX2" fmla="*/ 8244611 w 8244611"/>
              <a:gd name="connsiteY2" fmla="*/ 6858000 h 6858000"/>
              <a:gd name="connsiteX3" fmla="*/ 0 w 82446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4611" h="6858000">
                <a:moveTo>
                  <a:pt x="0" y="0"/>
                </a:moveTo>
                <a:lnTo>
                  <a:pt x="8244611" y="0"/>
                </a:lnTo>
                <a:lnTo>
                  <a:pt x="82446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2DAA39A-23EB-4564-AECE-A9BF4B7B28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t="1132" r="82175" b="43"/>
          <a:stretch>
            <a:fillRect/>
          </a:stretch>
        </p:blipFill>
        <p:spPr>
          <a:xfrm flipH="1">
            <a:off x="-1" y="0"/>
            <a:ext cx="3947389" cy="6858000"/>
          </a:xfrm>
          <a:custGeom>
            <a:avLst/>
            <a:gdLst>
              <a:gd name="connsiteX0" fmla="*/ 1844456 w 1844456"/>
              <a:gd name="connsiteY0" fmla="*/ 0 h 6858000"/>
              <a:gd name="connsiteX1" fmla="*/ 0 w 1844456"/>
              <a:gd name="connsiteY1" fmla="*/ 0 h 6858000"/>
              <a:gd name="connsiteX2" fmla="*/ 0 w 1844456"/>
              <a:gd name="connsiteY2" fmla="*/ 6858000 h 6858000"/>
              <a:gd name="connsiteX3" fmla="*/ 1844456 w 18444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4456" h="6858000">
                <a:moveTo>
                  <a:pt x="1844456" y="0"/>
                </a:moveTo>
                <a:lnTo>
                  <a:pt x="0" y="0"/>
                </a:lnTo>
                <a:lnTo>
                  <a:pt x="0" y="6858000"/>
                </a:lnTo>
                <a:lnTo>
                  <a:pt x="1844456" y="6858000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0D4D711-C586-8E0A-A160-E5F481DCDD1E}"/>
              </a:ext>
            </a:extLst>
          </p:cNvPr>
          <p:cNvSpPr/>
          <p:nvPr userDrawn="1"/>
        </p:nvSpPr>
        <p:spPr>
          <a:xfrm>
            <a:off x="0" y="736600"/>
            <a:ext cx="9738360" cy="4800600"/>
          </a:xfrm>
          <a:custGeom>
            <a:avLst/>
            <a:gdLst>
              <a:gd name="connsiteX0" fmla="*/ 0 w 9738360"/>
              <a:gd name="connsiteY0" fmla="*/ 0 h 4800600"/>
              <a:gd name="connsiteX1" fmla="*/ 9738360 w 9738360"/>
              <a:gd name="connsiteY1" fmla="*/ 0 h 4800600"/>
              <a:gd name="connsiteX2" fmla="*/ 8538210 w 9738360"/>
              <a:gd name="connsiteY2" fmla="*/ 4800600 h 4800600"/>
              <a:gd name="connsiteX3" fmla="*/ 0 w 9738360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8360" h="4800600">
                <a:moveTo>
                  <a:pt x="0" y="0"/>
                </a:moveTo>
                <a:lnTo>
                  <a:pt x="9738360" y="0"/>
                </a:lnTo>
                <a:lnTo>
                  <a:pt x="8538210" y="4800600"/>
                </a:lnTo>
                <a:lnTo>
                  <a:pt x="0" y="4800600"/>
                </a:lnTo>
                <a:close/>
              </a:path>
            </a:pathLst>
          </a:custGeom>
          <a:gradFill flip="none" rotWithShape="1">
            <a:gsLst>
              <a:gs pos="86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889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457CEC4-04BC-5CBE-2103-E3D189425886}"/>
              </a:ext>
            </a:extLst>
          </p:cNvPr>
          <p:cNvSpPr/>
          <p:nvPr userDrawn="1"/>
        </p:nvSpPr>
        <p:spPr>
          <a:xfrm>
            <a:off x="0" y="736600"/>
            <a:ext cx="9738360" cy="4800600"/>
          </a:xfrm>
          <a:custGeom>
            <a:avLst/>
            <a:gdLst>
              <a:gd name="connsiteX0" fmla="*/ 0 w 9738360"/>
              <a:gd name="connsiteY0" fmla="*/ 0 h 4800600"/>
              <a:gd name="connsiteX1" fmla="*/ 9738360 w 9738360"/>
              <a:gd name="connsiteY1" fmla="*/ 0 h 4800600"/>
              <a:gd name="connsiteX2" fmla="*/ 8538210 w 9738360"/>
              <a:gd name="connsiteY2" fmla="*/ 4800600 h 4800600"/>
              <a:gd name="connsiteX3" fmla="*/ 0 w 9738360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8360" h="4800600">
                <a:moveTo>
                  <a:pt x="0" y="0"/>
                </a:moveTo>
                <a:lnTo>
                  <a:pt x="9738360" y="0"/>
                </a:lnTo>
                <a:lnTo>
                  <a:pt x="8538210" y="4800600"/>
                </a:lnTo>
                <a:lnTo>
                  <a:pt x="0" y="4800600"/>
                </a:lnTo>
                <a:close/>
              </a:path>
            </a:pathLst>
          </a:custGeom>
          <a:gradFill flip="none" rotWithShape="1">
            <a:gsLst>
              <a:gs pos="99000">
                <a:schemeClr val="accent1"/>
              </a:gs>
              <a:gs pos="0">
                <a:schemeClr val="accent2"/>
              </a:gs>
            </a:gsLst>
            <a:lin ang="2700000" scaled="0"/>
            <a:tileRect/>
          </a:gradFill>
          <a:ln>
            <a:noFill/>
          </a:ln>
          <a:effectLst>
            <a:outerShdw blurRad="254000" dist="889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3839F2-D3A4-8BDD-0A30-48311FF05C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787" y="2074863"/>
            <a:ext cx="4488364" cy="846137"/>
          </a:xfrm>
        </p:spPr>
        <p:txBody>
          <a:bodyPr>
            <a:noAutofit/>
          </a:bodyPr>
          <a:lstStyle>
            <a:lvl1pPr marL="0" indent="0">
              <a:buNone/>
              <a:defRPr sz="6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蓝色商务风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9DD6DCAC-F800-C729-6E8F-AAC7ABC2E29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3787" y="3041650"/>
            <a:ext cx="6128545" cy="784225"/>
          </a:xfrm>
        </p:spPr>
        <p:txBody>
          <a:bodyPr>
            <a:noAutofit/>
          </a:bodyPr>
          <a:lstStyle>
            <a:lvl1pPr marL="0" indent="0">
              <a:buNone/>
              <a:defRPr sz="6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公司</a:t>
            </a:r>
            <a:r>
              <a:rPr lang="en-US" altLang="zh-CN" dirty="0"/>
              <a:t>/</a:t>
            </a:r>
            <a:r>
              <a:rPr lang="zh-CN" altLang="en-US" dirty="0"/>
              <a:t>企业介绍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937D559-0C6E-C826-6452-2ECAC4E120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588" r="20407" b="588"/>
          <a:stretch/>
        </p:blipFill>
        <p:spPr>
          <a:xfrm>
            <a:off x="6671732" y="-8467"/>
            <a:ext cx="5520267" cy="6858000"/>
          </a:xfrm>
          <a:custGeom>
            <a:avLst/>
            <a:gdLst>
              <a:gd name="connsiteX0" fmla="*/ 0 w 8244612"/>
              <a:gd name="connsiteY0" fmla="*/ 0 h 6858000"/>
              <a:gd name="connsiteX1" fmla="*/ 8244612 w 8244612"/>
              <a:gd name="connsiteY1" fmla="*/ 0 h 6858000"/>
              <a:gd name="connsiteX2" fmla="*/ 8244612 w 8244612"/>
              <a:gd name="connsiteY2" fmla="*/ 6858000 h 6858000"/>
              <a:gd name="connsiteX3" fmla="*/ 0 w 824461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4612" h="6858000">
                <a:moveTo>
                  <a:pt x="0" y="0"/>
                </a:moveTo>
                <a:lnTo>
                  <a:pt x="8244612" y="0"/>
                </a:lnTo>
                <a:lnTo>
                  <a:pt x="824461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7E688C50-B659-4145-E897-FB9F77D6D3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5564" y="2086245"/>
            <a:ext cx="2767013" cy="52387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</a:rPr>
              <a:t>Introduction Of Blue Business Wind Company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ADE52BC2-6379-C267-DA9A-C026E534FC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5562" y="4681538"/>
            <a:ext cx="3081338" cy="313932"/>
          </a:xfrm>
        </p:spPr>
        <p:txBody>
          <a:bodyPr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汇报人：娇娇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DC1BFC9-1AB6-D588-43B9-7157229BE744}"/>
              </a:ext>
            </a:extLst>
          </p:cNvPr>
          <p:cNvSpPr/>
          <p:nvPr userDrawn="1"/>
        </p:nvSpPr>
        <p:spPr>
          <a:xfrm>
            <a:off x="978749" y="4369045"/>
            <a:ext cx="720000" cy="3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8165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4506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55309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2023/8/6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84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gradFill>
          <a:gsLst>
            <a:gs pos="100000">
              <a:schemeClr val="bg1">
                <a:alpha val="0"/>
              </a:schemeClr>
            </a:gs>
            <a:gs pos="0">
              <a:schemeClr val="accent1">
                <a:lumMod val="20000"/>
                <a:lumOff val="80000"/>
                <a:alpha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7286101-4043-72B1-8B01-A2119A080B87}"/>
              </a:ext>
            </a:extLst>
          </p:cNvPr>
          <p:cNvSpPr txBox="1"/>
          <p:nvPr userDrawn="1"/>
        </p:nvSpPr>
        <p:spPr>
          <a:xfrm>
            <a:off x="0" y="-365954"/>
            <a:ext cx="12192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dirty="0">
                <a:solidFill>
                  <a:schemeClr val="accent1">
                    <a:alpha val="10000"/>
                  </a:schemeClr>
                </a:solidFill>
                <a:latin typeface="+mj-lt"/>
              </a:rPr>
              <a:t>CONTENTS</a:t>
            </a:r>
            <a:endParaRPr lang="zh-CN" altLang="en-US" sz="13800" dirty="0">
              <a:solidFill>
                <a:schemeClr val="accent1"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8" name="矩形: 圆顶角 7">
            <a:extLst>
              <a:ext uri="{FF2B5EF4-FFF2-40B4-BE49-F238E27FC236}">
                <a16:creationId xmlns:a16="http://schemas.microsoft.com/office/drawing/2014/main" id="{C5169F9B-5388-FA46-429C-5A5A1F6847A4}"/>
              </a:ext>
            </a:extLst>
          </p:cNvPr>
          <p:cNvSpPr/>
          <p:nvPr userDrawn="1"/>
        </p:nvSpPr>
        <p:spPr>
          <a:xfrm>
            <a:off x="874713" y="1016001"/>
            <a:ext cx="10442575" cy="4480548"/>
          </a:xfrm>
          <a:prstGeom prst="round2SameRect">
            <a:avLst>
              <a:gd name="adj1" fmla="val 0"/>
              <a:gd name="adj2" fmla="val 2911"/>
            </a:avLst>
          </a:prstGeom>
          <a:gradFill flip="none" rotWithShape="1">
            <a:gsLst>
              <a:gs pos="100000">
                <a:srgbClr val="E4F1F8">
                  <a:lumMod val="0"/>
                  <a:lumOff val="100000"/>
                </a:srgbClr>
              </a:gs>
              <a:gs pos="6000">
                <a:schemeClr val="bg1"/>
              </a:gs>
            </a:gsLst>
            <a:lin ang="5400000" scaled="1"/>
            <a:tileRect/>
          </a:gradFill>
          <a:ln w="15875">
            <a:noFill/>
          </a:ln>
          <a:effectLst>
            <a:outerShdw blurRad="419100" dist="50800" dir="2700000" algn="ctr" rotWithShape="0">
              <a:schemeClr val="accent1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D3150A1-315A-9357-8923-95CB0CA5EBAB}"/>
              </a:ext>
            </a:extLst>
          </p:cNvPr>
          <p:cNvCxnSpPr>
            <a:cxnSpLocks/>
          </p:cNvCxnSpPr>
          <p:nvPr userDrawn="1"/>
        </p:nvCxnSpPr>
        <p:spPr>
          <a:xfrm>
            <a:off x="874713" y="1016001"/>
            <a:ext cx="10442575" cy="0"/>
          </a:xfrm>
          <a:prstGeom prst="line">
            <a:avLst/>
          </a:prstGeom>
          <a:ln w="57150"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0AF3BDCD-D12F-1347-573A-688F71F34E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86548"/>
            <a:ext cx="12192000" cy="3810000"/>
          </a:xfrm>
          <a:prstGeom prst="rect">
            <a:avLst/>
          </a:prstGeom>
        </p:spPr>
      </p:pic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F497EE4-8D0E-18F8-3160-909CFD6D813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93299" y="1353784"/>
            <a:ext cx="1005403" cy="535531"/>
          </a:xfrm>
        </p:spPr>
        <p:txBody>
          <a:bodyPr wrap="none" anchor="ctr" anchorCtr="0">
            <a:sp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6762531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gradFill>
          <a:gsLst>
            <a:gs pos="100000">
              <a:schemeClr val="bg1">
                <a:alpha val="0"/>
              </a:schemeClr>
            </a:gs>
            <a:gs pos="0">
              <a:schemeClr val="accent1">
                <a:lumMod val="20000"/>
                <a:lumOff val="80000"/>
                <a:alpha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EA98C4B1-BA03-11C4-09E6-86404FFE2A7D}"/>
              </a:ext>
            </a:extLst>
          </p:cNvPr>
          <p:cNvSpPr/>
          <p:nvPr userDrawn="1"/>
        </p:nvSpPr>
        <p:spPr>
          <a:xfrm flipV="1">
            <a:off x="1896533" y="-770467"/>
            <a:ext cx="8398934" cy="8398934"/>
          </a:xfrm>
          <a:prstGeom prst="ellipse">
            <a:avLst/>
          </a:prstGeom>
          <a:solidFill>
            <a:schemeClr val="accent1">
              <a:lumMod val="20000"/>
              <a:lumOff val="80000"/>
              <a:alpha val="20000"/>
            </a:schemeClr>
          </a:soli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2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2EDFDE7-D266-1FC8-753F-78D57A5F4CAE}"/>
              </a:ext>
            </a:extLst>
          </p:cNvPr>
          <p:cNvSpPr/>
          <p:nvPr userDrawn="1"/>
        </p:nvSpPr>
        <p:spPr>
          <a:xfrm>
            <a:off x="3242733" y="575733"/>
            <a:ext cx="5706534" cy="5706534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0E165EE-0FCA-1EF7-9573-1CB6DBACA233}"/>
              </a:ext>
            </a:extLst>
          </p:cNvPr>
          <p:cNvSpPr/>
          <p:nvPr userDrawn="1"/>
        </p:nvSpPr>
        <p:spPr>
          <a:xfrm>
            <a:off x="3674533" y="1007533"/>
            <a:ext cx="4842934" cy="484293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1C1325F1-65FF-B92D-778B-0FE9278F8BC3}"/>
              </a:ext>
            </a:extLst>
          </p:cNvPr>
          <p:cNvSpPr/>
          <p:nvPr userDrawn="1"/>
        </p:nvSpPr>
        <p:spPr>
          <a:xfrm>
            <a:off x="901700" y="-1765300"/>
            <a:ext cx="10388600" cy="10388600"/>
          </a:xfrm>
          <a:prstGeom prst="arc">
            <a:avLst>
              <a:gd name="adj1" fmla="val 16200000"/>
              <a:gd name="adj2" fmla="val 1950958"/>
            </a:avLst>
          </a:prstGeom>
          <a:ln w="254000" cap="rnd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accent1">
                    <a:lumMod val="20000"/>
                    <a:lumOff val="80000"/>
                    <a:alpha val="3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DE46A6E8-D326-BC3B-6E72-AB50C0025B32}"/>
              </a:ext>
            </a:extLst>
          </p:cNvPr>
          <p:cNvSpPr/>
          <p:nvPr userDrawn="1"/>
        </p:nvSpPr>
        <p:spPr>
          <a:xfrm>
            <a:off x="901700" y="-1765300"/>
            <a:ext cx="10388600" cy="10388600"/>
          </a:xfrm>
          <a:prstGeom prst="arc">
            <a:avLst>
              <a:gd name="adj1" fmla="val 5923531"/>
              <a:gd name="adj2" fmla="val 11897866"/>
            </a:avLst>
          </a:prstGeom>
          <a:ln w="254000" cap="rnd"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accent1">
                    <a:lumMod val="20000"/>
                    <a:lumOff val="80000"/>
                    <a:alpha val="3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907956F6-4A31-33D6-C13F-8E8B5438E7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55065" y="1713062"/>
            <a:ext cx="1681871" cy="1421928"/>
          </a:xfrm>
        </p:spPr>
        <p:txBody>
          <a:bodyPr wrap="none">
            <a:spAutoFit/>
          </a:bodyPr>
          <a:lstStyle>
            <a:lvl1pPr marL="0" indent="0">
              <a:buNone/>
              <a:defRPr sz="9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AAB7554A-E857-E84E-DAB3-781A668302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57008" y="3419475"/>
            <a:ext cx="3877985" cy="1089529"/>
          </a:xfrm>
        </p:spPr>
        <p:txBody>
          <a:bodyPr wrap="none">
            <a:spAutoFit/>
          </a:bodyPr>
          <a:lstStyle>
            <a:lvl1pPr marL="0" indent="0">
              <a:buNone/>
              <a:defRPr sz="72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公司介绍</a:t>
            </a:r>
          </a:p>
        </p:txBody>
      </p:sp>
      <p:sp>
        <p:nvSpPr>
          <p:cNvPr id="20" name="文本占位符 20">
            <a:extLst>
              <a:ext uri="{FF2B5EF4-FFF2-40B4-BE49-F238E27FC236}">
                <a16:creationId xmlns:a16="http://schemas.microsoft.com/office/drawing/2014/main" id="{CD185FFB-53B6-D793-6CBE-B0BC4344FC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2493" y="4577072"/>
            <a:ext cx="2767013" cy="286232"/>
          </a:xfrm>
        </p:spPr>
        <p:txBody>
          <a:bodyPr anchor="ctr" anchorCtr="0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COMPANY PROFILE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3122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gradFill>
          <a:gsLst>
            <a:gs pos="100000">
              <a:schemeClr val="bg1">
                <a:alpha val="0"/>
              </a:schemeClr>
            </a:gs>
            <a:gs pos="0">
              <a:schemeClr val="accent1">
                <a:lumMod val="20000"/>
                <a:lumOff val="80000"/>
                <a:alpha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6C216F40-34C6-5C50-6896-1E6C4970750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9048" y="499878"/>
            <a:ext cx="7308850" cy="650875"/>
          </a:xfrm>
        </p:spPr>
        <p:txBody>
          <a:bodyPr anchor="b" anchorCtr="0">
            <a:normAutofit/>
          </a:bodyPr>
          <a:lstStyle>
            <a:lvl1pPr marL="0" indent="0">
              <a:buNone/>
              <a:defRPr sz="36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1167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CD17F721-7BAF-B577-85C6-12B563422102}"/>
              </a:ext>
            </a:extLst>
          </p:cNvPr>
          <p:cNvSpPr/>
          <p:nvPr userDrawn="1"/>
        </p:nvSpPr>
        <p:spPr>
          <a:xfrm>
            <a:off x="1" y="863059"/>
            <a:ext cx="9824615" cy="4800600"/>
          </a:xfrm>
          <a:custGeom>
            <a:avLst/>
            <a:gdLst>
              <a:gd name="connsiteX0" fmla="*/ 0 w 9824615"/>
              <a:gd name="connsiteY0" fmla="*/ 0 h 4800600"/>
              <a:gd name="connsiteX1" fmla="*/ 9824615 w 9824615"/>
              <a:gd name="connsiteY1" fmla="*/ 0 h 4800600"/>
              <a:gd name="connsiteX2" fmla="*/ 8624465 w 9824615"/>
              <a:gd name="connsiteY2" fmla="*/ 4800600 h 4800600"/>
              <a:gd name="connsiteX3" fmla="*/ 0 w 9824615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24615" h="4800600">
                <a:moveTo>
                  <a:pt x="0" y="0"/>
                </a:moveTo>
                <a:lnTo>
                  <a:pt x="9824615" y="0"/>
                </a:lnTo>
                <a:lnTo>
                  <a:pt x="8624465" y="4800600"/>
                </a:lnTo>
                <a:lnTo>
                  <a:pt x="0" y="48006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  <a:alpha val="20000"/>
                </a:schemeClr>
              </a:gs>
              <a:gs pos="100000">
                <a:schemeClr val="accent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889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F2BDB92-0515-59DF-C6D2-BC1C5751C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t="294" r="20323" b="882"/>
          <a:stretch>
            <a:fillRect/>
          </a:stretch>
        </p:blipFill>
        <p:spPr>
          <a:xfrm>
            <a:off x="3947390" y="-16934"/>
            <a:ext cx="8244611" cy="6858000"/>
          </a:xfrm>
          <a:custGeom>
            <a:avLst/>
            <a:gdLst>
              <a:gd name="connsiteX0" fmla="*/ 0 w 8244611"/>
              <a:gd name="connsiteY0" fmla="*/ 0 h 6858000"/>
              <a:gd name="connsiteX1" fmla="*/ 8244611 w 8244611"/>
              <a:gd name="connsiteY1" fmla="*/ 0 h 6858000"/>
              <a:gd name="connsiteX2" fmla="*/ 8244611 w 8244611"/>
              <a:gd name="connsiteY2" fmla="*/ 6858000 h 6858000"/>
              <a:gd name="connsiteX3" fmla="*/ 0 w 824461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4611" h="6858000">
                <a:moveTo>
                  <a:pt x="0" y="0"/>
                </a:moveTo>
                <a:lnTo>
                  <a:pt x="8244611" y="0"/>
                </a:lnTo>
                <a:lnTo>
                  <a:pt x="824461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2DAA39A-23EB-4564-AECE-A9BF4B7B28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t="1132" r="82175" b="43"/>
          <a:stretch>
            <a:fillRect/>
          </a:stretch>
        </p:blipFill>
        <p:spPr>
          <a:xfrm flipH="1">
            <a:off x="-1" y="0"/>
            <a:ext cx="3947389" cy="6858000"/>
          </a:xfrm>
          <a:custGeom>
            <a:avLst/>
            <a:gdLst>
              <a:gd name="connsiteX0" fmla="*/ 1844456 w 1844456"/>
              <a:gd name="connsiteY0" fmla="*/ 0 h 6858000"/>
              <a:gd name="connsiteX1" fmla="*/ 0 w 1844456"/>
              <a:gd name="connsiteY1" fmla="*/ 0 h 6858000"/>
              <a:gd name="connsiteX2" fmla="*/ 0 w 1844456"/>
              <a:gd name="connsiteY2" fmla="*/ 6858000 h 6858000"/>
              <a:gd name="connsiteX3" fmla="*/ 1844456 w 18444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4456" h="6858000">
                <a:moveTo>
                  <a:pt x="1844456" y="0"/>
                </a:moveTo>
                <a:lnTo>
                  <a:pt x="0" y="0"/>
                </a:lnTo>
                <a:lnTo>
                  <a:pt x="0" y="6858000"/>
                </a:lnTo>
                <a:lnTo>
                  <a:pt x="1844456" y="6858000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0D4D711-C586-8E0A-A160-E5F481DCDD1E}"/>
              </a:ext>
            </a:extLst>
          </p:cNvPr>
          <p:cNvSpPr/>
          <p:nvPr userDrawn="1"/>
        </p:nvSpPr>
        <p:spPr>
          <a:xfrm>
            <a:off x="0" y="736600"/>
            <a:ext cx="9738360" cy="4800600"/>
          </a:xfrm>
          <a:custGeom>
            <a:avLst/>
            <a:gdLst>
              <a:gd name="connsiteX0" fmla="*/ 0 w 9738360"/>
              <a:gd name="connsiteY0" fmla="*/ 0 h 4800600"/>
              <a:gd name="connsiteX1" fmla="*/ 9738360 w 9738360"/>
              <a:gd name="connsiteY1" fmla="*/ 0 h 4800600"/>
              <a:gd name="connsiteX2" fmla="*/ 8538210 w 9738360"/>
              <a:gd name="connsiteY2" fmla="*/ 4800600 h 4800600"/>
              <a:gd name="connsiteX3" fmla="*/ 0 w 9738360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8360" h="4800600">
                <a:moveTo>
                  <a:pt x="0" y="0"/>
                </a:moveTo>
                <a:lnTo>
                  <a:pt x="9738360" y="0"/>
                </a:lnTo>
                <a:lnTo>
                  <a:pt x="8538210" y="4800600"/>
                </a:lnTo>
                <a:lnTo>
                  <a:pt x="0" y="4800600"/>
                </a:lnTo>
                <a:close/>
              </a:path>
            </a:pathLst>
          </a:custGeom>
          <a:gradFill flip="none" rotWithShape="1">
            <a:gsLst>
              <a:gs pos="86000">
                <a:schemeClr val="accent1"/>
              </a:gs>
              <a:gs pos="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254000" dist="889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5457CEC4-04BC-5CBE-2103-E3D189425886}"/>
              </a:ext>
            </a:extLst>
          </p:cNvPr>
          <p:cNvSpPr/>
          <p:nvPr userDrawn="1"/>
        </p:nvSpPr>
        <p:spPr>
          <a:xfrm>
            <a:off x="0" y="736600"/>
            <a:ext cx="9738360" cy="4800600"/>
          </a:xfrm>
          <a:custGeom>
            <a:avLst/>
            <a:gdLst>
              <a:gd name="connsiteX0" fmla="*/ 0 w 9738360"/>
              <a:gd name="connsiteY0" fmla="*/ 0 h 4800600"/>
              <a:gd name="connsiteX1" fmla="*/ 9738360 w 9738360"/>
              <a:gd name="connsiteY1" fmla="*/ 0 h 4800600"/>
              <a:gd name="connsiteX2" fmla="*/ 8538210 w 9738360"/>
              <a:gd name="connsiteY2" fmla="*/ 4800600 h 4800600"/>
              <a:gd name="connsiteX3" fmla="*/ 0 w 9738360"/>
              <a:gd name="connsiteY3" fmla="*/ 4800600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8360" h="4800600">
                <a:moveTo>
                  <a:pt x="0" y="0"/>
                </a:moveTo>
                <a:lnTo>
                  <a:pt x="9738360" y="0"/>
                </a:lnTo>
                <a:lnTo>
                  <a:pt x="8538210" y="4800600"/>
                </a:lnTo>
                <a:lnTo>
                  <a:pt x="0" y="4800600"/>
                </a:lnTo>
                <a:close/>
              </a:path>
            </a:pathLst>
          </a:custGeom>
          <a:gradFill flip="none" rotWithShape="1">
            <a:gsLst>
              <a:gs pos="99000">
                <a:schemeClr val="accent1"/>
              </a:gs>
              <a:gs pos="0">
                <a:schemeClr val="accent2"/>
              </a:gs>
            </a:gsLst>
            <a:lin ang="2700000" scaled="0"/>
            <a:tileRect/>
          </a:gradFill>
          <a:ln>
            <a:noFill/>
          </a:ln>
          <a:effectLst>
            <a:outerShdw blurRad="254000" dist="889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73839F2-D3A4-8BDD-0A30-48311FF05C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3787" y="2074863"/>
            <a:ext cx="4488364" cy="846137"/>
          </a:xfrm>
        </p:spPr>
        <p:txBody>
          <a:bodyPr>
            <a:noAutofit/>
          </a:bodyPr>
          <a:lstStyle>
            <a:lvl1pPr marL="0" indent="0">
              <a:buNone/>
              <a:defRPr sz="6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蓝色商务风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9DD6DCAC-F800-C729-6E8F-AAC7ABC2E29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23787" y="3041650"/>
            <a:ext cx="6128545" cy="784225"/>
          </a:xfrm>
        </p:spPr>
        <p:txBody>
          <a:bodyPr>
            <a:noAutofit/>
          </a:bodyPr>
          <a:lstStyle>
            <a:lvl1pPr marL="0" indent="0">
              <a:buNone/>
              <a:defRPr sz="6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公司</a:t>
            </a:r>
            <a:r>
              <a:rPr lang="en-US" altLang="zh-CN" dirty="0"/>
              <a:t>/</a:t>
            </a:r>
            <a:r>
              <a:rPr lang="zh-CN" altLang="en-US" dirty="0"/>
              <a:t>企业介绍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7937D559-0C6E-C826-6452-2ECAC4E120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0" t="588" r="20407" b="588"/>
          <a:stretch/>
        </p:blipFill>
        <p:spPr>
          <a:xfrm>
            <a:off x="6671732" y="-8467"/>
            <a:ext cx="5520267" cy="6858000"/>
          </a:xfrm>
          <a:custGeom>
            <a:avLst/>
            <a:gdLst>
              <a:gd name="connsiteX0" fmla="*/ 0 w 8244612"/>
              <a:gd name="connsiteY0" fmla="*/ 0 h 6858000"/>
              <a:gd name="connsiteX1" fmla="*/ 8244612 w 8244612"/>
              <a:gd name="connsiteY1" fmla="*/ 0 h 6858000"/>
              <a:gd name="connsiteX2" fmla="*/ 8244612 w 8244612"/>
              <a:gd name="connsiteY2" fmla="*/ 6858000 h 6858000"/>
              <a:gd name="connsiteX3" fmla="*/ 0 w 824461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44612" h="6858000">
                <a:moveTo>
                  <a:pt x="0" y="0"/>
                </a:moveTo>
                <a:lnTo>
                  <a:pt x="8244612" y="0"/>
                </a:lnTo>
                <a:lnTo>
                  <a:pt x="824461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7E688C50-B659-4145-E897-FB9F77D6D3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85564" y="2086245"/>
            <a:ext cx="2767013" cy="52387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altLang="zh-CN" sz="1400" dirty="0">
                <a:solidFill>
                  <a:schemeClr val="bg1"/>
                </a:solidFill>
              </a:rPr>
              <a:t>Introduction Of Blue Business Wind Company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ADE52BC2-6379-C267-DA9A-C026E534FC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45562" y="4681538"/>
            <a:ext cx="3081338" cy="313932"/>
          </a:xfrm>
        </p:spPr>
        <p:txBody>
          <a:bodyPr>
            <a:sp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汇报人：娇娇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DC1BFC9-1AB6-D588-43B9-7157229BE744}"/>
              </a:ext>
            </a:extLst>
          </p:cNvPr>
          <p:cNvSpPr/>
          <p:nvPr userDrawn="1"/>
        </p:nvSpPr>
        <p:spPr>
          <a:xfrm>
            <a:off x="978749" y="4369045"/>
            <a:ext cx="720000" cy="36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0019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4E2E9F-EED5-D66C-2206-55074DA43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552A7F-5252-E6CE-5B09-B1B27082C3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E8CA15-1C71-5A30-BB87-665BF4267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C6B18-3310-4BB6-88F2-9E3C89AAA9A1}" type="datetimeFigureOut">
              <a:rPr lang="zh-CN" altLang="en-US" smtClean="0"/>
              <a:t>2023/8/6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13EBCE-5DFE-CE19-B92A-D645BB04F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393713-33CC-D263-5BF1-403FA6422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F356-B845-460D-8521-1BA23B7A4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285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4B3CA8-52F6-AD40-4A62-FDA52AA4B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5DEB28-B981-5E4F-D334-230FC9B861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9D7D59C-D269-5183-97CF-8205DC8891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86CFAA-21B2-47DA-3292-58D734576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C6B18-3310-4BB6-88F2-9E3C89AAA9A1}" type="datetimeFigureOut">
              <a:rPr lang="zh-CN" altLang="en-US" smtClean="0"/>
              <a:t>2023/8/6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54C5230-9DE1-E00C-CE37-F6E73637B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BAB15FD-F414-7A31-94A0-5C9EF5817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F356-B845-460D-8521-1BA23B7A4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1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47D609-FDD5-179E-AEFA-2DDE63220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764754-ADE3-E14F-27B0-F5489A1DA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46F8AB4-FF97-55E1-234C-032F3FE9F7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487D813-2A83-F87B-D4A1-824798E540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08FF33E-06F3-DC21-023A-9CDCAAFB71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FDF06BF-0638-1D09-85F2-034E24640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C6B18-3310-4BB6-88F2-9E3C89AAA9A1}" type="datetimeFigureOut">
              <a:rPr lang="zh-CN" altLang="en-US" smtClean="0"/>
              <a:t>2023/8/6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4C364E2-7916-292A-47C6-8DC6AA6D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2C70A74-AF15-5432-44DF-2A479A8AA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8F356-B845-460D-8521-1BA23B7A4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114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998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36D23B4-E995-2741-1A46-04AA0E38B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402C0AD-B644-7DA4-EC20-DECF2A7C5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B7D89D-4BC5-9B30-83D8-BD90BF35F5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C6B18-3310-4BB6-88F2-9E3C89AAA9A1}" type="datetimeFigureOut">
              <a:rPr lang="zh-CN" altLang="en-US" smtClean="0"/>
              <a:t>2023/8/6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F57469-A48E-B8A7-BDA9-DC907CD49F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B4F507-D000-2E74-A665-3B159BA4C5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8F356-B845-460D-8521-1BA23B7A42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051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1" r:id="rId6"/>
    <p:sldLayoutId id="2147483652" r:id="rId7"/>
    <p:sldLayoutId id="214748365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 userDrawn="1">
          <p15:clr>
            <a:srgbClr val="F26B43"/>
          </p15:clr>
        </p15:guide>
        <p15:guide id="2" pos="7151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77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2023/8/6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494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2.sv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7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A7A4144-1A16-3811-026F-F4D658F2FC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蓝色商务风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BBA8C2-E386-DC8D-9B5D-284EEC27ED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公司</a:t>
            </a:r>
            <a:r>
              <a:rPr lang="en-US" altLang="zh-CN" dirty="0"/>
              <a:t>/</a:t>
            </a:r>
            <a:r>
              <a:rPr lang="zh-CN" altLang="en-US" dirty="0"/>
              <a:t>企业介绍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1CA05C4-98AC-ECB7-CFCC-309FA6F372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sz="1400" dirty="0">
                <a:solidFill>
                  <a:schemeClr val="bg1"/>
                </a:solidFill>
              </a:rPr>
              <a:t>Introduction Of Blue Business Wind Company</a:t>
            </a:r>
            <a:endParaRPr lang="zh-CN" altLang="en-US" sz="1400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100C676-D970-F430-7877-55B7ABD740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汇报人：娇娇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F4AA4A-7D45-90C2-E7ED-C7D69C1C20DA}"/>
              </a:ext>
            </a:extLst>
          </p:cNvPr>
          <p:cNvSpPr txBox="1"/>
          <p:nvPr/>
        </p:nvSpPr>
        <p:spPr>
          <a:xfrm>
            <a:off x="745562" y="1219200"/>
            <a:ext cx="19134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公司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52064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01890DAD-6412-FCB2-7B24-BAABD6B49FC8}"/>
              </a:ext>
            </a:extLst>
          </p:cNvPr>
          <p:cNvSpPr/>
          <p:nvPr/>
        </p:nvSpPr>
        <p:spPr>
          <a:xfrm>
            <a:off x="-1" y="0"/>
            <a:ext cx="4928135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71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487BA1D-FE9E-216D-EDD6-3727E368F1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产品介绍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CA1CD31-093E-854C-B8C1-7C84CD032DC3}"/>
              </a:ext>
            </a:extLst>
          </p:cNvPr>
          <p:cNvGrpSpPr/>
          <p:nvPr/>
        </p:nvGrpSpPr>
        <p:grpSpPr>
          <a:xfrm>
            <a:off x="728260" y="1325416"/>
            <a:ext cx="3795612" cy="1395283"/>
            <a:chOff x="689761" y="1572082"/>
            <a:chExt cx="3795612" cy="1395283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7198F12-4A1F-098B-8A61-BDE146E9A039}"/>
                </a:ext>
              </a:extLst>
            </p:cNvPr>
            <p:cNvSpPr txBox="1"/>
            <p:nvPr/>
          </p:nvSpPr>
          <p:spPr>
            <a:xfrm>
              <a:off x="689761" y="1572082"/>
              <a:ext cx="1466298" cy="76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+166</a:t>
              </a:r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A98C4B8-B80D-E9D5-66AB-FA1AA2466CE7}"/>
                </a:ext>
              </a:extLst>
            </p:cNvPr>
            <p:cNvSpPr txBox="1"/>
            <p:nvPr/>
          </p:nvSpPr>
          <p:spPr>
            <a:xfrm>
              <a:off x="689761" y="2375343"/>
              <a:ext cx="3795612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单击输入文本内容，字号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，行间距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1.2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倍单击输入文本内容，字号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，行间距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1.2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倍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43197C8-570C-03D9-F741-E32D421BBEA1}"/>
              </a:ext>
            </a:extLst>
          </p:cNvPr>
          <p:cNvGrpSpPr/>
          <p:nvPr/>
        </p:nvGrpSpPr>
        <p:grpSpPr>
          <a:xfrm>
            <a:off x="737884" y="3053845"/>
            <a:ext cx="3795613" cy="1395283"/>
            <a:chOff x="689760" y="1572082"/>
            <a:chExt cx="3795613" cy="139528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704298D-3B09-7CF1-96B2-A1BFBE5D59B0}"/>
                </a:ext>
              </a:extLst>
            </p:cNvPr>
            <p:cNvSpPr txBox="1"/>
            <p:nvPr/>
          </p:nvSpPr>
          <p:spPr>
            <a:xfrm>
              <a:off x="689760" y="1572082"/>
              <a:ext cx="2082315" cy="76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1.17K</a:t>
              </a:r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000E005-80EA-349A-D540-59AB7913C0B2}"/>
                </a:ext>
              </a:extLst>
            </p:cNvPr>
            <p:cNvSpPr txBox="1"/>
            <p:nvPr/>
          </p:nvSpPr>
          <p:spPr>
            <a:xfrm>
              <a:off x="689761" y="2375343"/>
              <a:ext cx="3795612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单击输入文本内容，字号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，行间距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1.2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倍单击输入文本内容，字号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，行间距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1.2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倍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492F630-C7FC-D515-7067-43E686F43A24}"/>
              </a:ext>
            </a:extLst>
          </p:cNvPr>
          <p:cNvGrpSpPr/>
          <p:nvPr/>
        </p:nvGrpSpPr>
        <p:grpSpPr>
          <a:xfrm>
            <a:off x="737885" y="4782274"/>
            <a:ext cx="3795613" cy="1395283"/>
            <a:chOff x="689760" y="1572082"/>
            <a:chExt cx="3795613" cy="139528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AB5791D-3532-986E-9E6D-0B76F588C094}"/>
                </a:ext>
              </a:extLst>
            </p:cNvPr>
            <p:cNvSpPr txBox="1"/>
            <p:nvPr/>
          </p:nvSpPr>
          <p:spPr>
            <a:xfrm>
              <a:off x="689760" y="1572082"/>
              <a:ext cx="1870559" cy="768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304m</a:t>
              </a:r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B07524E-2974-E87E-507F-26B74D6A37BA}"/>
                </a:ext>
              </a:extLst>
            </p:cNvPr>
            <p:cNvSpPr txBox="1"/>
            <p:nvPr/>
          </p:nvSpPr>
          <p:spPr>
            <a:xfrm>
              <a:off x="689761" y="2375343"/>
              <a:ext cx="3795612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单击输入文本内容，字号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，行间距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1.2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倍单击输入文本内容，字号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，行间距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1.2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倍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C1F13E8-5B6A-83DF-546A-C5801BC0AF8F}"/>
              </a:ext>
            </a:extLst>
          </p:cNvPr>
          <p:cNvGrpSpPr/>
          <p:nvPr/>
        </p:nvGrpSpPr>
        <p:grpSpPr>
          <a:xfrm>
            <a:off x="5343688" y="1487291"/>
            <a:ext cx="2730238" cy="4520800"/>
            <a:chOff x="5343688" y="1487291"/>
            <a:chExt cx="2730238" cy="4520800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7376527D-B8DD-37B2-AC2C-DAEF57DFC9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3998" t="1900" r="3998" b="8802"/>
            <a:stretch>
              <a:fillRect/>
            </a:stretch>
          </p:blipFill>
          <p:spPr>
            <a:xfrm>
              <a:off x="5446644" y="1487291"/>
              <a:ext cx="2524326" cy="2524326"/>
            </a:xfrm>
            <a:custGeom>
              <a:avLst/>
              <a:gdLst>
                <a:gd name="connsiteX0" fmla="*/ 861461 w 1722922"/>
                <a:gd name="connsiteY0" fmla="*/ 0 h 1722922"/>
                <a:gd name="connsiteX1" fmla="*/ 1722922 w 1722922"/>
                <a:gd name="connsiteY1" fmla="*/ 861461 h 1722922"/>
                <a:gd name="connsiteX2" fmla="*/ 861461 w 1722922"/>
                <a:gd name="connsiteY2" fmla="*/ 1722922 h 1722922"/>
                <a:gd name="connsiteX3" fmla="*/ 0 w 1722922"/>
                <a:gd name="connsiteY3" fmla="*/ 861461 h 1722922"/>
                <a:gd name="connsiteX4" fmla="*/ 861461 w 1722922"/>
                <a:gd name="connsiteY4" fmla="*/ 0 h 172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2922" h="1722922">
                  <a:moveTo>
                    <a:pt x="861461" y="0"/>
                  </a:moveTo>
                  <a:cubicBezTo>
                    <a:pt x="1337233" y="0"/>
                    <a:pt x="1722922" y="385689"/>
                    <a:pt x="1722922" y="861461"/>
                  </a:cubicBezTo>
                  <a:cubicBezTo>
                    <a:pt x="1722922" y="1337233"/>
                    <a:pt x="1337233" y="1722922"/>
                    <a:pt x="861461" y="1722922"/>
                  </a:cubicBezTo>
                  <a:cubicBezTo>
                    <a:pt x="385689" y="1722922"/>
                    <a:pt x="0" y="1337233"/>
                    <a:pt x="0" y="861461"/>
                  </a:cubicBezTo>
                  <a:cubicBezTo>
                    <a:pt x="0" y="385689"/>
                    <a:pt x="385689" y="0"/>
                    <a:pt x="861461" y="0"/>
                  </a:cubicBezTo>
                  <a:close/>
                </a:path>
              </a:pathLst>
            </a:cu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D304278-F7F0-EA8C-BA28-1C8C3E527234}"/>
                </a:ext>
              </a:extLst>
            </p:cNvPr>
            <p:cNvSpPr txBox="1"/>
            <p:nvPr/>
          </p:nvSpPr>
          <p:spPr>
            <a:xfrm>
              <a:off x="6000921" y="4136744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193983"/>
                  </a:solidFill>
                  <a:latin typeface="+mj-ea"/>
                  <a:ea typeface="+mj-ea"/>
                  <a:cs typeface="+mn-ea"/>
                </a:rPr>
                <a:t>输入标题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2C74677-F06F-57E3-E4F4-34AB58539B1A}"/>
                </a:ext>
              </a:extLst>
            </p:cNvPr>
            <p:cNvSpPr txBox="1"/>
            <p:nvPr/>
          </p:nvSpPr>
          <p:spPr>
            <a:xfrm>
              <a:off x="5343688" y="4753773"/>
              <a:ext cx="2730238" cy="12543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单击输入文本内容，字号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，行间距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倍单击输入文本内容，字号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，行间距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倍，居中对齐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046D2E4-F81E-7785-5761-80170832ACA7}"/>
              </a:ext>
            </a:extLst>
          </p:cNvPr>
          <p:cNvGrpSpPr/>
          <p:nvPr/>
        </p:nvGrpSpPr>
        <p:grpSpPr>
          <a:xfrm>
            <a:off x="8712530" y="1487291"/>
            <a:ext cx="2730238" cy="4520800"/>
            <a:chOff x="8712530" y="1487291"/>
            <a:chExt cx="2730238" cy="452080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E50F51F3-1E07-8F58-6A0A-6C9F2402C9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2000" b="3977"/>
            <a:stretch>
              <a:fillRect/>
            </a:stretch>
          </p:blipFill>
          <p:spPr>
            <a:xfrm>
              <a:off x="8815486" y="1487291"/>
              <a:ext cx="2524326" cy="2524326"/>
            </a:xfrm>
            <a:custGeom>
              <a:avLst/>
              <a:gdLst>
                <a:gd name="connsiteX0" fmla="*/ 861461 w 1722922"/>
                <a:gd name="connsiteY0" fmla="*/ 0 h 1722922"/>
                <a:gd name="connsiteX1" fmla="*/ 1722922 w 1722922"/>
                <a:gd name="connsiteY1" fmla="*/ 861461 h 1722922"/>
                <a:gd name="connsiteX2" fmla="*/ 861461 w 1722922"/>
                <a:gd name="connsiteY2" fmla="*/ 1722922 h 1722922"/>
                <a:gd name="connsiteX3" fmla="*/ 0 w 1722922"/>
                <a:gd name="connsiteY3" fmla="*/ 861461 h 1722922"/>
                <a:gd name="connsiteX4" fmla="*/ 861461 w 1722922"/>
                <a:gd name="connsiteY4" fmla="*/ 0 h 1722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2922" h="1722922">
                  <a:moveTo>
                    <a:pt x="861461" y="0"/>
                  </a:moveTo>
                  <a:cubicBezTo>
                    <a:pt x="1337233" y="0"/>
                    <a:pt x="1722922" y="385689"/>
                    <a:pt x="1722922" y="861461"/>
                  </a:cubicBezTo>
                  <a:cubicBezTo>
                    <a:pt x="1722922" y="1337233"/>
                    <a:pt x="1337233" y="1722922"/>
                    <a:pt x="861461" y="1722922"/>
                  </a:cubicBezTo>
                  <a:cubicBezTo>
                    <a:pt x="385689" y="1722922"/>
                    <a:pt x="0" y="1337233"/>
                    <a:pt x="0" y="861461"/>
                  </a:cubicBezTo>
                  <a:cubicBezTo>
                    <a:pt x="0" y="385689"/>
                    <a:pt x="385689" y="0"/>
                    <a:pt x="861461" y="0"/>
                  </a:cubicBezTo>
                  <a:close/>
                </a:path>
              </a:pathLst>
            </a:custGeom>
          </p:spPr>
        </p:pic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88B8C65-A240-FC2C-7262-D77FCA95C685}"/>
                </a:ext>
              </a:extLst>
            </p:cNvPr>
            <p:cNvSpPr txBox="1"/>
            <p:nvPr/>
          </p:nvSpPr>
          <p:spPr>
            <a:xfrm>
              <a:off x="9369763" y="4136744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193983"/>
                  </a:solidFill>
                  <a:latin typeface="+mj-ea"/>
                  <a:ea typeface="+mj-ea"/>
                  <a:cs typeface="+mn-ea"/>
                </a:rPr>
                <a:t>输入标题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BE18431-2F88-5A7F-B39D-1A6E5BD22E05}"/>
                </a:ext>
              </a:extLst>
            </p:cNvPr>
            <p:cNvSpPr txBox="1"/>
            <p:nvPr/>
          </p:nvSpPr>
          <p:spPr>
            <a:xfrm>
              <a:off x="8712530" y="4753773"/>
              <a:ext cx="2730238" cy="12543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单击输入文本内容，字号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，行间距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倍单击输入文本内容，字号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14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，行间距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倍，居中对齐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382F6620-4AB9-43AC-B811-B87C47DAE89B}"/>
              </a:ext>
            </a:extLst>
          </p:cNvPr>
          <p:cNvSpPr txBox="1"/>
          <p:nvPr/>
        </p:nvSpPr>
        <p:spPr>
          <a:xfrm>
            <a:off x="10101907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093956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718AA9E-D537-6A99-3E4D-E26460947F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产品介绍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9CDFF6D-C1F3-932B-7554-E7E8175F6F89}"/>
              </a:ext>
            </a:extLst>
          </p:cNvPr>
          <p:cNvGrpSpPr/>
          <p:nvPr/>
        </p:nvGrpSpPr>
        <p:grpSpPr>
          <a:xfrm>
            <a:off x="841775" y="1812868"/>
            <a:ext cx="3441466" cy="4279957"/>
            <a:chOff x="803275" y="1812868"/>
            <a:chExt cx="3441466" cy="4279957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38A4C825-BCD9-ADC3-78C8-991986DF5282}"/>
                </a:ext>
              </a:extLst>
            </p:cNvPr>
            <p:cNvSpPr/>
            <p:nvPr/>
          </p:nvSpPr>
          <p:spPr>
            <a:xfrm>
              <a:off x="803275" y="2550695"/>
              <a:ext cx="3441466" cy="3542130"/>
            </a:xfrm>
            <a:prstGeom prst="roundRect">
              <a:avLst>
                <a:gd name="adj" fmla="val 430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50800" dir="5400000" algn="ctr" rotWithShape="0">
                <a:schemeClr val="accent1">
                  <a:alpha val="3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5D6A2802-B690-62C9-E57B-167E6801E4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6" t="21627" r="10266" b="32665"/>
            <a:stretch/>
          </p:blipFill>
          <p:spPr>
            <a:xfrm>
              <a:off x="951973" y="1812868"/>
              <a:ext cx="3040356" cy="1119520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DF81FE7-A897-4BFF-47FC-89E1BE75F89E}"/>
                </a:ext>
              </a:extLst>
            </p:cNvPr>
            <p:cNvSpPr txBox="1"/>
            <p:nvPr/>
          </p:nvSpPr>
          <p:spPr>
            <a:xfrm>
              <a:off x="1816122" y="2967335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193983"/>
                  </a:solidFill>
                  <a:latin typeface="+mj-ea"/>
                  <a:ea typeface="+mj-ea"/>
                  <a:cs typeface="+mn-ea"/>
                </a:rPr>
                <a:t>产品名称</a:t>
              </a: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C69B00C0-EB23-27A3-3AD9-745D413A12C3}"/>
                </a:ext>
              </a:extLst>
            </p:cNvPr>
            <p:cNvCxnSpPr>
              <a:cxnSpLocks/>
            </p:cNvCxnSpPr>
            <p:nvPr/>
          </p:nvCxnSpPr>
          <p:spPr>
            <a:xfrm>
              <a:off x="1034547" y="4064420"/>
              <a:ext cx="297892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AE2636EA-0D2F-7F64-9034-297775541E75}"/>
                </a:ext>
              </a:extLst>
            </p:cNvPr>
            <p:cNvCxnSpPr>
              <a:cxnSpLocks/>
            </p:cNvCxnSpPr>
            <p:nvPr/>
          </p:nvCxnSpPr>
          <p:spPr>
            <a:xfrm>
              <a:off x="1034547" y="4680588"/>
              <a:ext cx="297892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4B694B34-F170-4085-47DA-1BACA0307EE3}"/>
                </a:ext>
              </a:extLst>
            </p:cNvPr>
            <p:cNvCxnSpPr>
              <a:cxnSpLocks/>
            </p:cNvCxnSpPr>
            <p:nvPr/>
          </p:nvCxnSpPr>
          <p:spPr>
            <a:xfrm>
              <a:off x="1034547" y="5296756"/>
              <a:ext cx="297892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1134298-BE9C-08F8-D1BC-0FEF81509A85}"/>
                </a:ext>
              </a:extLst>
            </p:cNvPr>
            <p:cNvGrpSpPr/>
            <p:nvPr/>
          </p:nvGrpSpPr>
          <p:grpSpPr>
            <a:xfrm>
              <a:off x="1147524" y="3587059"/>
              <a:ext cx="2684125" cy="338554"/>
              <a:chOff x="1323693" y="3587059"/>
              <a:chExt cx="2684125" cy="338554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55A5614-EA53-5086-1361-31A2AB14EC5C}"/>
                  </a:ext>
                </a:extLst>
              </p:cNvPr>
              <p:cNvSpPr txBox="1"/>
              <p:nvPr/>
            </p:nvSpPr>
            <p:spPr>
              <a:xfrm>
                <a:off x="1323693" y="3587059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规格：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FBAD24D-EECA-4469-171B-C21F59DBF3B8}"/>
                  </a:ext>
                </a:extLst>
              </p:cNvPr>
              <p:cNvSpPr txBox="1"/>
              <p:nvPr/>
            </p:nvSpPr>
            <p:spPr>
              <a:xfrm>
                <a:off x="2181677" y="358705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输入文本介绍文字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2D526BC-6C8B-0051-F51A-C43E8A5F7422}"/>
                </a:ext>
              </a:extLst>
            </p:cNvPr>
            <p:cNvGrpSpPr/>
            <p:nvPr/>
          </p:nvGrpSpPr>
          <p:grpSpPr>
            <a:xfrm>
              <a:off x="1147524" y="4203227"/>
              <a:ext cx="2684125" cy="338554"/>
              <a:chOff x="1323693" y="3587059"/>
              <a:chExt cx="2684125" cy="338554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A87C807-7F8F-9CFD-65A4-9A2B89ABB428}"/>
                  </a:ext>
                </a:extLst>
              </p:cNvPr>
              <p:cNvSpPr txBox="1"/>
              <p:nvPr/>
            </p:nvSpPr>
            <p:spPr>
              <a:xfrm>
                <a:off x="1323693" y="3587059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配置：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B3C04A9F-BFE1-A5A2-0965-D2B91024F54C}"/>
                  </a:ext>
                </a:extLst>
              </p:cNvPr>
              <p:cNvSpPr txBox="1"/>
              <p:nvPr/>
            </p:nvSpPr>
            <p:spPr>
              <a:xfrm>
                <a:off x="2181677" y="358705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输入文本介绍文字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F36DB88-FF69-3505-AA94-DAADCECA6A48}"/>
                </a:ext>
              </a:extLst>
            </p:cNvPr>
            <p:cNvGrpSpPr/>
            <p:nvPr/>
          </p:nvGrpSpPr>
          <p:grpSpPr>
            <a:xfrm>
              <a:off x="1147524" y="4819395"/>
              <a:ext cx="2684125" cy="338554"/>
              <a:chOff x="1323693" y="3587059"/>
              <a:chExt cx="2684125" cy="338554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4D6A0F51-43E5-2F0A-3B88-149AC17817AD}"/>
                  </a:ext>
                </a:extLst>
              </p:cNvPr>
              <p:cNvSpPr txBox="1"/>
              <p:nvPr/>
            </p:nvSpPr>
            <p:spPr>
              <a:xfrm>
                <a:off x="1323693" y="3587059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距离：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1650C5A-9F88-1830-4381-E1D50EFAF319}"/>
                  </a:ext>
                </a:extLst>
              </p:cNvPr>
              <p:cNvSpPr txBox="1"/>
              <p:nvPr/>
            </p:nvSpPr>
            <p:spPr>
              <a:xfrm>
                <a:off x="2181677" y="358705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输入文本介绍文字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E1937FD1-75E7-956F-4F52-741BFFD540B2}"/>
                </a:ext>
              </a:extLst>
            </p:cNvPr>
            <p:cNvGrpSpPr/>
            <p:nvPr/>
          </p:nvGrpSpPr>
          <p:grpSpPr>
            <a:xfrm>
              <a:off x="1147524" y="5435561"/>
              <a:ext cx="2684125" cy="338554"/>
              <a:chOff x="1323693" y="3587059"/>
              <a:chExt cx="2684125" cy="338554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E2E2ED6D-570C-0ADA-9329-380A5190E164}"/>
                  </a:ext>
                </a:extLst>
              </p:cNvPr>
              <p:cNvSpPr txBox="1"/>
              <p:nvPr/>
            </p:nvSpPr>
            <p:spPr>
              <a:xfrm>
                <a:off x="1323693" y="3587059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效果：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D81F2FE4-CFAE-ACCF-39F3-4A65AD87396C}"/>
                  </a:ext>
                </a:extLst>
              </p:cNvPr>
              <p:cNvSpPr txBox="1"/>
              <p:nvPr/>
            </p:nvSpPr>
            <p:spPr>
              <a:xfrm>
                <a:off x="2181677" y="358705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输入文本介绍文字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D814AF1-C180-1B32-EA32-8CA8B69CAD26}"/>
              </a:ext>
            </a:extLst>
          </p:cNvPr>
          <p:cNvGrpSpPr/>
          <p:nvPr/>
        </p:nvGrpSpPr>
        <p:grpSpPr>
          <a:xfrm>
            <a:off x="4357625" y="1812868"/>
            <a:ext cx="3441466" cy="4279957"/>
            <a:chOff x="4501474" y="1812868"/>
            <a:chExt cx="3441466" cy="4279957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7D565C3C-76D0-F42C-88FF-6C6023902246}"/>
                </a:ext>
              </a:extLst>
            </p:cNvPr>
            <p:cNvSpPr/>
            <p:nvPr/>
          </p:nvSpPr>
          <p:spPr>
            <a:xfrm>
              <a:off x="4501474" y="2550695"/>
              <a:ext cx="3441466" cy="3542130"/>
            </a:xfrm>
            <a:prstGeom prst="roundRect">
              <a:avLst>
                <a:gd name="adj" fmla="val 4303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50800" dir="5400000" algn="ctr" rotWithShape="0">
                <a:schemeClr val="accent1">
                  <a:alpha val="3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EB331C1B-1287-EBE6-431B-2AA08A0D9E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6" t="21627" r="10266" b="32665"/>
            <a:stretch/>
          </p:blipFill>
          <p:spPr>
            <a:xfrm>
              <a:off x="4650172" y="1812868"/>
              <a:ext cx="3040356" cy="1119520"/>
            </a:xfrm>
            <a:prstGeom prst="rect">
              <a:avLst/>
            </a:prstGeom>
          </p:spPr>
        </p:pic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13DBD99-8ECF-A6CE-1CFE-75AF895E5262}"/>
                </a:ext>
              </a:extLst>
            </p:cNvPr>
            <p:cNvSpPr txBox="1"/>
            <p:nvPr/>
          </p:nvSpPr>
          <p:spPr>
            <a:xfrm>
              <a:off x="5514321" y="2967335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193983"/>
                  </a:solidFill>
                  <a:latin typeface="+mj-ea"/>
                  <a:ea typeface="+mj-ea"/>
                  <a:cs typeface="+mn-ea"/>
                </a:rPr>
                <a:t>产品名称</a:t>
              </a: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6ED2ACA8-0D1D-6C9C-4018-92A5C626879E}"/>
                </a:ext>
              </a:extLst>
            </p:cNvPr>
            <p:cNvCxnSpPr>
              <a:cxnSpLocks/>
            </p:cNvCxnSpPr>
            <p:nvPr/>
          </p:nvCxnSpPr>
          <p:spPr>
            <a:xfrm>
              <a:off x="4732746" y="4064420"/>
              <a:ext cx="297892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BAD9E0CA-0AE8-BD01-2B7A-F707FED7E871}"/>
                </a:ext>
              </a:extLst>
            </p:cNvPr>
            <p:cNvCxnSpPr>
              <a:cxnSpLocks/>
            </p:cNvCxnSpPr>
            <p:nvPr/>
          </p:nvCxnSpPr>
          <p:spPr>
            <a:xfrm>
              <a:off x="4732746" y="4680588"/>
              <a:ext cx="297892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68CEC363-88B8-980B-2B39-F7BE29184A3F}"/>
                </a:ext>
              </a:extLst>
            </p:cNvPr>
            <p:cNvCxnSpPr>
              <a:cxnSpLocks/>
            </p:cNvCxnSpPr>
            <p:nvPr/>
          </p:nvCxnSpPr>
          <p:spPr>
            <a:xfrm>
              <a:off x="4732746" y="5296756"/>
              <a:ext cx="297892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E687EF90-C57A-B0A0-2E6A-FFA25939839E}"/>
                </a:ext>
              </a:extLst>
            </p:cNvPr>
            <p:cNvGrpSpPr/>
            <p:nvPr/>
          </p:nvGrpSpPr>
          <p:grpSpPr>
            <a:xfrm>
              <a:off x="4845723" y="3587059"/>
              <a:ext cx="2684125" cy="338554"/>
              <a:chOff x="1323693" y="3587059"/>
              <a:chExt cx="2684125" cy="338554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D30A98DA-CA4F-54E5-BFA1-3B2E297215FA}"/>
                  </a:ext>
                </a:extLst>
              </p:cNvPr>
              <p:cNvSpPr txBox="1"/>
              <p:nvPr/>
            </p:nvSpPr>
            <p:spPr>
              <a:xfrm>
                <a:off x="1323693" y="3587059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规格：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86E6DC11-771D-EF62-7B9A-54F1E48B70BE}"/>
                  </a:ext>
                </a:extLst>
              </p:cNvPr>
              <p:cNvSpPr txBox="1"/>
              <p:nvPr/>
            </p:nvSpPr>
            <p:spPr>
              <a:xfrm>
                <a:off x="2181677" y="358705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输入文本介绍文字</a:t>
                </a: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7AA3DAC9-82CA-09BB-8783-33EAB1F2E8CB}"/>
                </a:ext>
              </a:extLst>
            </p:cNvPr>
            <p:cNvGrpSpPr/>
            <p:nvPr/>
          </p:nvGrpSpPr>
          <p:grpSpPr>
            <a:xfrm>
              <a:off x="4845723" y="4203227"/>
              <a:ext cx="2684125" cy="338554"/>
              <a:chOff x="1323693" y="3587059"/>
              <a:chExt cx="2684125" cy="338554"/>
            </a:xfrm>
          </p:grpSpPr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A86B1FB3-8A21-FFC1-0DC0-9980A5F6CA86}"/>
                  </a:ext>
                </a:extLst>
              </p:cNvPr>
              <p:cNvSpPr txBox="1"/>
              <p:nvPr/>
            </p:nvSpPr>
            <p:spPr>
              <a:xfrm>
                <a:off x="1323693" y="3587059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配置：</a:t>
                </a: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B5E34AD0-2E85-6EB2-2FD9-DDB3D6EA174D}"/>
                  </a:ext>
                </a:extLst>
              </p:cNvPr>
              <p:cNvSpPr txBox="1"/>
              <p:nvPr/>
            </p:nvSpPr>
            <p:spPr>
              <a:xfrm>
                <a:off x="2181677" y="358705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输入文本介绍文字</a:t>
                </a:r>
              </a:p>
            </p:txBody>
          </p:sp>
        </p:grp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21B07248-1198-BB11-A392-7EFA7A460812}"/>
                </a:ext>
              </a:extLst>
            </p:cNvPr>
            <p:cNvGrpSpPr/>
            <p:nvPr/>
          </p:nvGrpSpPr>
          <p:grpSpPr>
            <a:xfrm>
              <a:off x="4845723" y="4819395"/>
              <a:ext cx="2684125" cy="338554"/>
              <a:chOff x="1323693" y="3587059"/>
              <a:chExt cx="2684125" cy="338554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0C8C5E95-845C-A087-0EFF-9E28C78BC149}"/>
                  </a:ext>
                </a:extLst>
              </p:cNvPr>
              <p:cNvSpPr txBox="1"/>
              <p:nvPr/>
            </p:nvSpPr>
            <p:spPr>
              <a:xfrm>
                <a:off x="1323693" y="3587059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距离：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:a16="http://schemas.microsoft.com/office/drawing/2014/main" id="{BB547D76-0444-B8B6-BAC6-28A8349A2976}"/>
                  </a:ext>
                </a:extLst>
              </p:cNvPr>
              <p:cNvSpPr txBox="1"/>
              <p:nvPr/>
            </p:nvSpPr>
            <p:spPr>
              <a:xfrm>
                <a:off x="2181677" y="358705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输入文本介绍文字</a:t>
                </a: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7E4F6797-D4F2-0B3B-DE2D-1FF6D6C85DDF}"/>
                </a:ext>
              </a:extLst>
            </p:cNvPr>
            <p:cNvGrpSpPr/>
            <p:nvPr/>
          </p:nvGrpSpPr>
          <p:grpSpPr>
            <a:xfrm>
              <a:off x="4845723" y="5435561"/>
              <a:ext cx="2684125" cy="338554"/>
              <a:chOff x="1323693" y="3587059"/>
              <a:chExt cx="2684125" cy="338554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9581FE52-5119-DA01-D4FB-886DB068DB88}"/>
                  </a:ext>
                </a:extLst>
              </p:cNvPr>
              <p:cNvSpPr txBox="1"/>
              <p:nvPr/>
            </p:nvSpPr>
            <p:spPr>
              <a:xfrm>
                <a:off x="1323693" y="3587059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效果：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CEC89607-C066-8793-F55B-F5AD5DEC9CCB}"/>
                  </a:ext>
                </a:extLst>
              </p:cNvPr>
              <p:cNvSpPr txBox="1"/>
              <p:nvPr/>
            </p:nvSpPr>
            <p:spPr>
              <a:xfrm>
                <a:off x="2181677" y="358705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输入文本介绍文字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6989268-8848-3690-5ABA-4E885991659A}"/>
              </a:ext>
            </a:extLst>
          </p:cNvPr>
          <p:cNvGrpSpPr/>
          <p:nvPr/>
        </p:nvGrpSpPr>
        <p:grpSpPr>
          <a:xfrm>
            <a:off x="7680976" y="1303432"/>
            <a:ext cx="3642527" cy="4789393"/>
            <a:chOff x="7998611" y="1303432"/>
            <a:chExt cx="3642527" cy="4789393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2D2D576D-5148-3644-7611-B0D54F7E4292}"/>
                </a:ext>
              </a:extLst>
            </p:cNvPr>
            <p:cNvSpPr/>
            <p:nvPr/>
          </p:nvSpPr>
          <p:spPr>
            <a:xfrm>
              <a:off x="8199672" y="2011680"/>
              <a:ext cx="3441466" cy="4081145"/>
            </a:xfrm>
            <a:prstGeom prst="roundRect">
              <a:avLst>
                <a:gd name="adj" fmla="val 4303"/>
              </a:avLst>
            </a:prstGeom>
            <a:gradFill>
              <a:gsLst>
                <a:gs pos="0">
                  <a:srgbClr val="2555C1"/>
                </a:gs>
                <a:gs pos="71000">
                  <a:srgbClr val="19398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76CCCC48-36EB-E3FF-8F2B-FA7DB827EE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66" t="21627" r="10266" b="32665"/>
            <a:stretch/>
          </p:blipFill>
          <p:spPr>
            <a:xfrm>
              <a:off x="7998611" y="1303432"/>
              <a:ext cx="3462785" cy="1275067"/>
            </a:xfrm>
            <a:prstGeom prst="rect">
              <a:avLst/>
            </a:prstGeom>
          </p:spPr>
        </p:pic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84EC7FB-C25B-F06B-7C90-DF3C84028863}"/>
                </a:ext>
              </a:extLst>
            </p:cNvPr>
            <p:cNvSpPr txBox="1"/>
            <p:nvPr/>
          </p:nvSpPr>
          <p:spPr>
            <a:xfrm>
              <a:off x="9212519" y="2967335"/>
              <a:ext cx="1415772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产品名称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65B1FBC8-11A5-BBFD-EA2D-5F22363809FE}"/>
                </a:ext>
              </a:extLst>
            </p:cNvPr>
            <p:cNvGrpSpPr/>
            <p:nvPr/>
          </p:nvGrpSpPr>
          <p:grpSpPr>
            <a:xfrm>
              <a:off x="8543921" y="3587059"/>
              <a:ext cx="2684125" cy="338554"/>
              <a:chOff x="1323693" y="3587059"/>
              <a:chExt cx="2684125" cy="338554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4FB6D245-83D6-173D-CAA7-57867EEDD921}"/>
                  </a:ext>
                </a:extLst>
              </p:cNvPr>
              <p:cNvSpPr txBox="1"/>
              <p:nvPr/>
            </p:nvSpPr>
            <p:spPr>
              <a:xfrm>
                <a:off x="1323693" y="3587059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规格：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77ED6A7D-4734-3B8A-BB21-FD27BFE86225}"/>
                  </a:ext>
                </a:extLst>
              </p:cNvPr>
              <p:cNvSpPr txBox="1"/>
              <p:nvPr/>
            </p:nvSpPr>
            <p:spPr>
              <a:xfrm>
                <a:off x="2181677" y="358705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输入文本介绍文字</a:t>
                </a: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383081E-74BB-52CC-71F4-4CBD172D6A72}"/>
                </a:ext>
              </a:extLst>
            </p:cNvPr>
            <p:cNvGrpSpPr/>
            <p:nvPr/>
          </p:nvGrpSpPr>
          <p:grpSpPr>
            <a:xfrm>
              <a:off x="8543921" y="4203227"/>
              <a:ext cx="2684125" cy="338554"/>
              <a:chOff x="1323693" y="3587059"/>
              <a:chExt cx="2684125" cy="338554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809D54B6-2413-6743-A93F-7BCCB00C3E0E}"/>
                  </a:ext>
                </a:extLst>
              </p:cNvPr>
              <p:cNvSpPr txBox="1"/>
              <p:nvPr/>
            </p:nvSpPr>
            <p:spPr>
              <a:xfrm>
                <a:off x="1323693" y="3587059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配置：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0FCE734F-B150-09E0-3FEE-E44F6B75A8B6}"/>
                  </a:ext>
                </a:extLst>
              </p:cNvPr>
              <p:cNvSpPr txBox="1"/>
              <p:nvPr/>
            </p:nvSpPr>
            <p:spPr>
              <a:xfrm>
                <a:off x="2181677" y="358705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输入文本介绍文字</a:t>
                </a: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34FD53AE-F2C1-2707-E1D3-EE4915C6A8EF}"/>
                </a:ext>
              </a:extLst>
            </p:cNvPr>
            <p:cNvGrpSpPr/>
            <p:nvPr/>
          </p:nvGrpSpPr>
          <p:grpSpPr>
            <a:xfrm>
              <a:off x="8543921" y="4819395"/>
              <a:ext cx="2684125" cy="338554"/>
              <a:chOff x="1323693" y="3587059"/>
              <a:chExt cx="2684125" cy="338554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1CC57BDA-F997-0420-953F-4EFC5FC2CAF1}"/>
                  </a:ext>
                </a:extLst>
              </p:cNvPr>
              <p:cNvSpPr txBox="1"/>
              <p:nvPr/>
            </p:nvSpPr>
            <p:spPr>
              <a:xfrm>
                <a:off x="1323693" y="3587059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距离：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78AFD8BC-7867-4D91-5FBF-EC34C5B5DE30}"/>
                  </a:ext>
                </a:extLst>
              </p:cNvPr>
              <p:cNvSpPr txBox="1"/>
              <p:nvPr/>
            </p:nvSpPr>
            <p:spPr>
              <a:xfrm>
                <a:off x="2181677" y="358705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输入文本介绍文字</a:t>
                </a:r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F758D8AF-61EE-A84D-A1F6-4740433753A4}"/>
                </a:ext>
              </a:extLst>
            </p:cNvPr>
            <p:cNvGrpSpPr/>
            <p:nvPr/>
          </p:nvGrpSpPr>
          <p:grpSpPr>
            <a:xfrm>
              <a:off x="8543921" y="5435561"/>
              <a:ext cx="2684125" cy="338554"/>
              <a:chOff x="1323693" y="3587059"/>
              <a:chExt cx="2684125" cy="338554"/>
            </a:xfrm>
          </p:grpSpPr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935E104D-3D1D-D1F9-9831-A23782E1FD20}"/>
                  </a:ext>
                </a:extLst>
              </p:cNvPr>
              <p:cNvSpPr txBox="1"/>
              <p:nvPr/>
            </p:nvSpPr>
            <p:spPr>
              <a:xfrm>
                <a:off x="1323693" y="3587059"/>
                <a:ext cx="80021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j-ea"/>
                    <a:ea typeface="+mj-ea"/>
                  </a:rPr>
                  <a:t>效果：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9846F54E-34B3-693A-4B85-317A1A8F919B}"/>
                  </a:ext>
                </a:extLst>
              </p:cNvPr>
              <p:cNvSpPr txBox="1"/>
              <p:nvPr/>
            </p:nvSpPr>
            <p:spPr>
              <a:xfrm>
                <a:off x="2181677" y="3587059"/>
                <a:ext cx="182614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</a:rPr>
                  <a:t>输入文本介绍文字</a:t>
                </a:r>
              </a:p>
            </p:txBody>
          </p:sp>
        </p:grp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44592728-B526-64D5-B947-B3D946585012}"/>
                </a:ext>
              </a:extLst>
            </p:cNvPr>
            <p:cNvCxnSpPr>
              <a:cxnSpLocks/>
            </p:cNvCxnSpPr>
            <p:nvPr/>
          </p:nvCxnSpPr>
          <p:spPr>
            <a:xfrm>
              <a:off x="8430944" y="4064420"/>
              <a:ext cx="297892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FA5AF082-F65C-B899-E1CF-2CF71809C192}"/>
                </a:ext>
              </a:extLst>
            </p:cNvPr>
            <p:cNvCxnSpPr>
              <a:cxnSpLocks/>
            </p:cNvCxnSpPr>
            <p:nvPr/>
          </p:nvCxnSpPr>
          <p:spPr>
            <a:xfrm>
              <a:off x="8430944" y="4680588"/>
              <a:ext cx="297892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4CA6FD2E-2246-2804-44BA-F914FA6CF9DD}"/>
                </a:ext>
              </a:extLst>
            </p:cNvPr>
            <p:cNvCxnSpPr>
              <a:cxnSpLocks/>
            </p:cNvCxnSpPr>
            <p:nvPr/>
          </p:nvCxnSpPr>
          <p:spPr>
            <a:xfrm>
              <a:off x="8430944" y="5296756"/>
              <a:ext cx="297892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2C52DA28-3C3C-C931-F7DB-A022FB4EAD31}"/>
              </a:ext>
            </a:extLst>
          </p:cNvPr>
          <p:cNvSpPr txBox="1"/>
          <p:nvPr/>
        </p:nvSpPr>
        <p:spPr>
          <a:xfrm>
            <a:off x="10101907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66975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76E47DA2-EC55-40A4-BC50-F1AA4B80132C}"/>
              </a:ext>
            </a:extLst>
          </p:cNvPr>
          <p:cNvSpPr/>
          <p:nvPr/>
        </p:nvSpPr>
        <p:spPr>
          <a:xfrm>
            <a:off x="0" y="2981808"/>
            <a:ext cx="5424473" cy="3876192"/>
          </a:xfrm>
          <a:prstGeom prst="rect">
            <a:avLst/>
          </a:prstGeom>
          <a:gradFill>
            <a:gsLst>
              <a:gs pos="0">
                <a:schemeClr val="accent2"/>
              </a:gs>
              <a:gs pos="71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FBB213E-2F04-D986-A896-A098AF6E38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产品介绍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0F79FC4-59DB-007B-1DF0-61F48101BA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64" t="1791" r="14500" b="-1"/>
          <a:stretch/>
        </p:blipFill>
        <p:spPr>
          <a:xfrm>
            <a:off x="849453" y="1459227"/>
            <a:ext cx="4652020" cy="4664970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03D3ADF5-4369-8089-8E85-813337B55447}"/>
              </a:ext>
            </a:extLst>
          </p:cNvPr>
          <p:cNvGrpSpPr/>
          <p:nvPr/>
        </p:nvGrpSpPr>
        <p:grpSpPr>
          <a:xfrm>
            <a:off x="6913945" y="2354853"/>
            <a:ext cx="3980577" cy="723686"/>
            <a:chOff x="6779193" y="2357349"/>
            <a:chExt cx="3980577" cy="72368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A00891C-C0D4-07E1-8B0C-1A4B3E8355B7}"/>
                </a:ext>
              </a:extLst>
            </p:cNvPr>
            <p:cNvSpPr txBox="1"/>
            <p:nvPr/>
          </p:nvSpPr>
          <p:spPr>
            <a:xfrm>
              <a:off x="6779193" y="235734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产品特点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6AE0991-0E9E-6EC0-035D-80C98618B444}"/>
                </a:ext>
              </a:extLst>
            </p:cNvPr>
            <p:cNvSpPr txBox="1"/>
            <p:nvPr/>
          </p:nvSpPr>
          <p:spPr>
            <a:xfrm>
              <a:off x="6779193" y="2742481"/>
              <a:ext cx="39805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单击输入文本内容，字号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14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，行间距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倍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27A40DD-D5A1-3333-D493-5A76E50F320B}"/>
              </a:ext>
            </a:extLst>
          </p:cNvPr>
          <p:cNvGrpSpPr/>
          <p:nvPr/>
        </p:nvGrpSpPr>
        <p:grpSpPr>
          <a:xfrm>
            <a:off x="6913945" y="3370072"/>
            <a:ext cx="3980577" cy="723686"/>
            <a:chOff x="6779193" y="3372568"/>
            <a:chExt cx="3980577" cy="72368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6DEA5AD-4F9F-CD6C-7F10-F7CEAB7A7784}"/>
                </a:ext>
              </a:extLst>
            </p:cNvPr>
            <p:cNvSpPr txBox="1"/>
            <p:nvPr/>
          </p:nvSpPr>
          <p:spPr>
            <a:xfrm>
              <a:off x="6779193" y="337256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产品优势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256B0F4-5D80-8FD1-0964-15816CD34451}"/>
                </a:ext>
              </a:extLst>
            </p:cNvPr>
            <p:cNvSpPr txBox="1"/>
            <p:nvPr/>
          </p:nvSpPr>
          <p:spPr>
            <a:xfrm>
              <a:off x="6779193" y="3757700"/>
              <a:ext cx="39805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单击输入文本内容，字号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14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，行间距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倍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38C8F96-8829-0C6C-F017-E3929F4D3E49}"/>
              </a:ext>
            </a:extLst>
          </p:cNvPr>
          <p:cNvGrpSpPr/>
          <p:nvPr/>
        </p:nvGrpSpPr>
        <p:grpSpPr>
          <a:xfrm>
            <a:off x="6913945" y="4385291"/>
            <a:ext cx="3980577" cy="723686"/>
            <a:chOff x="6779193" y="4387787"/>
            <a:chExt cx="3980577" cy="72368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789C7EF-3D4F-43C4-F3B1-58CA5A199315}"/>
                </a:ext>
              </a:extLst>
            </p:cNvPr>
            <p:cNvSpPr txBox="1"/>
            <p:nvPr/>
          </p:nvSpPr>
          <p:spPr>
            <a:xfrm>
              <a:off x="6779193" y="438778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用途广泛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073341F-0456-1F3C-A2D1-8775049B2957}"/>
                </a:ext>
              </a:extLst>
            </p:cNvPr>
            <p:cNvSpPr txBox="1"/>
            <p:nvPr/>
          </p:nvSpPr>
          <p:spPr>
            <a:xfrm>
              <a:off x="6779193" y="4772919"/>
              <a:ext cx="39805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单击输入文本内容，字号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14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，行间距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倍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858137E-EC40-7B68-F224-2D591BC58AFB}"/>
              </a:ext>
            </a:extLst>
          </p:cNvPr>
          <p:cNvGrpSpPr/>
          <p:nvPr/>
        </p:nvGrpSpPr>
        <p:grpSpPr>
          <a:xfrm>
            <a:off x="6913945" y="5400511"/>
            <a:ext cx="3980577" cy="723686"/>
            <a:chOff x="6779193" y="5403007"/>
            <a:chExt cx="3980577" cy="72368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4F6240B-3CA3-2EE7-0705-D65BE954FD5B}"/>
                </a:ext>
              </a:extLst>
            </p:cNvPr>
            <p:cNvSpPr txBox="1"/>
            <p:nvPr/>
          </p:nvSpPr>
          <p:spPr>
            <a:xfrm>
              <a:off x="6779193" y="540300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简易操作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25915B0-22C2-F947-2F03-1B8628A90104}"/>
                </a:ext>
              </a:extLst>
            </p:cNvPr>
            <p:cNvSpPr txBox="1"/>
            <p:nvPr/>
          </p:nvSpPr>
          <p:spPr>
            <a:xfrm>
              <a:off x="6779193" y="5788139"/>
              <a:ext cx="398057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单击输入文本内容，字号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14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，行间距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1.2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倍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61E5285-24B4-397F-1472-72D3F204CD06}"/>
              </a:ext>
            </a:extLst>
          </p:cNvPr>
          <p:cNvGrpSpPr/>
          <p:nvPr/>
        </p:nvGrpSpPr>
        <p:grpSpPr>
          <a:xfrm>
            <a:off x="5973731" y="2329315"/>
            <a:ext cx="774764" cy="774762"/>
            <a:chOff x="6096000" y="2451583"/>
            <a:chExt cx="530225" cy="530225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2FF96AB-2253-5A4F-4644-4B0BD58FBC25}"/>
                </a:ext>
              </a:extLst>
            </p:cNvPr>
            <p:cNvSpPr/>
            <p:nvPr/>
          </p:nvSpPr>
          <p:spPr>
            <a:xfrm>
              <a:off x="6096000" y="2451583"/>
              <a:ext cx="530225" cy="53022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1" name="monitor_250226">
              <a:extLst>
                <a:ext uri="{FF2B5EF4-FFF2-40B4-BE49-F238E27FC236}">
                  <a16:creationId xmlns:a16="http://schemas.microsoft.com/office/drawing/2014/main" id="{40BE0D35-9060-3980-753C-473BE9833C63}"/>
                </a:ext>
              </a:extLst>
            </p:cNvPr>
            <p:cNvSpPr>
              <a:spLocks/>
            </p:cNvSpPr>
            <p:nvPr/>
          </p:nvSpPr>
          <p:spPr>
            <a:xfrm>
              <a:off x="6233083" y="2588666"/>
              <a:ext cx="256058" cy="256058"/>
            </a:xfrm>
            <a:custGeom>
              <a:avLst/>
              <a:gdLst>
                <a:gd name="connsiteX0" fmla="*/ 196629 w 609614"/>
                <a:gd name="connsiteY0" fmla="*/ 451698 h 510611"/>
                <a:gd name="connsiteX1" fmla="*/ 196629 w 609614"/>
                <a:gd name="connsiteY1" fmla="*/ 491004 h 510611"/>
                <a:gd name="connsiteX2" fmla="*/ 412985 w 609614"/>
                <a:gd name="connsiteY2" fmla="*/ 491004 h 510611"/>
                <a:gd name="connsiteX3" fmla="*/ 412985 w 609614"/>
                <a:gd name="connsiteY3" fmla="*/ 451698 h 510611"/>
                <a:gd name="connsiteX4" fmla="*/ 19635 w 609614"/>
                <a:gd name="connsiteY4" fmla="*/ 392785 h 510611"/>
                <a:gd name="connsiteX5" fmla="*/ 19635 w 609614"/>
                <a:gd name="connsiteY5" fmla="*/ 402635 h 510611"/>
                <a:gd name="connsiteX6" fmla="*/ 49134 w 609614"/>
                <a:gd name="connsiteY6" fmla="*/ 432091 h 510611"/>
                <a:gd name="connsiteX7" fmla="*/ 560480 w 609614"/>
                <a:gd name="connsiteY7" fmla="*/ 432091 h 510611"/>
                <a:gd name="connsiteX8" fmla="*/ 589979 w 609614"/>
                <a:gd name="connsiteY8" fmla="*/ 402635 h 510611"/>
                <a:gd name="connsiteX9" fmla="*/ 589979 w 609614"/>
                <a:gd name="connsiteY9" fmla="*/ 392785 h 510611"/>
                <a:gd name="connsiteX10" fmla="*/ 481862 w 609614"/>
                <a:gd name="connsiteY10" fmla="*/ 255387 h 510611"/>
                <a:gd name="connsiteX11" fmla="*/ 481862 w 609614"/>
                <a:gd name="connsiteY11" fmla="*/ 294600 h 510611"/>
                <a:gd name="connsiteX12" fmla="*/ 511366 w 609614"/>
                <a:gd name="connsiteY12" fmla="*/ 294600 h 510611"/>
                <a:gd name="connsiteX13" fmla="*/ 511366 w 609614"/>
                <a:gd name="connsiteY13" fmla="*/ 255387 h 510611"/>
                <a:gd name="connsiteX14" fmla="*/ 117986 w 609614"/>
                <a:gd name="connsiteY14" fmla="*/ 249559 h 510611"/>
                <a:gd name="connsiteX15" fmla="*/ 92535 w 609614"/>
                <a:gd name="connsiteY15" fmla="*/ 274959 h 510611"/>
                <a:gd name="connsiteX16" fmla="*/ 117986 w 609614"/>
                <a:gd name="connsiteY16" fmla="*/ 300359 h 510611"/>
                <a:gd name="connsiteX17" fmla="*/ 143436 w 609614"/>
                <a:gd name="connsiteY17" fmla="*/ 274959 h 510611"/>
                <a:gd name="connsiteX18" fmla="*/ 462132 w 609614"/>
                <a:gd name="connsiteY18" fmla="*/ 235688 h 510611"/>
                <a:gd name="connsiteX19" fmla="*/ 531004 w 609614"/>
                <a:gd name="connsiteY19" fmla="*/ 235688 h 510611"/>
                <a:gd name="connsiteX20" fmla="*/ 531004 w 609614"/>
                <a:gd name="connsiteY20" fmla="*/ 314298 h 510611"/>
                <a:gd name="connsiteX21" fmla="*/ 462132 w 609614"/>
                <a:gd name="connsiteY21" fmla="*/ 314298 h 510611"/>
                <a:gd name="connsiteX22" fmla="*/ 309746 w 609614"/>
                <a:gd name="connsiteY22" fmla="*/ 235688 h 510611"/>
                <a:gd name="connsiteX23" fmla="*/ 348099 w 609614"/>
                <a:gd name="connsiteY23" fmla="*/ 268090 h 510611"/>
                <a:gd name="connsiteX24" fmla="*/ 349851 w 609614"/>
                <a:gd name="connsiteY24" fmla="*/ 278583 h 510611"/>
                <a:gd name="connsiteX25" fmla="*/ 368750 w 609614"/>
                <a:gd name="connsiteY25" fmla="*/ 294600 h 510611"/>
                <a:gd name="connsiteX26" fmla="*/ 403139 w 609614"/>
                <a:gd name="connsiteY26" fmla="*/ 294600 h 510611"/>
                <a:gd name="connsiteX27" fmla="*/ 403139 w 609614"/>
                <a:gd name="connsiteY27" fmla="*/ 314298 h 510611"/>
                <a:gd name="connsiteX28" fmla="*/ 368750 w 609614"/>
                <a:gd name="connsiteY28" fmla="*/ 314298 h 510611"/>
                <a:gd name="connsiteX29" fmla="*/ 330398 w 609614"/>
                <a:gd name="connsiteY29" fmla="*/ 281897 h 510611"/>
                <a:gd name="connsiteX30" fmla="*/ 328646 w 609614"/>
                <a:gd name="connsiteY30" fmla="*/ 271403 h 510611"/>
                <a:gd name="connsiteX31" fmla="*/ 309746 w 609614"/>
                <a:gd name="connsiteY31" fmla="*/ 255387 h 510611"/>
                <a:gd name="connsiteX32" fmla="*/ 290846 w 609614"/>
                <a:gd name="connsiteY32" fmla="*/ 271403 h 510611"/>
                <a:gd name="connsiteX33" fmla="*/ 289094 w 609614"/>
                <a:gd name="connsiteY33" fmla="*/ 281805 h 510611"/>
                <a:gd name="connsiteX34" fmla="*/ 250742 w 609614"/>
                <a:gd name="connsiteY34" fmla="*/ 314298 h 510611"/>
                <a:gd name="connsiteX35" fmla="*/ 216353 w 609614"/>
                <a:gd name="connsiteY35" fmla="*/ 314298 h 510611"/>
                <a:gd name="connsiteX36" fmla="*/ 216353 w 609614"/>
                <a:gd name="connsiteY36" fmla="*/ 294600 h 510611"/>
                <a:gd name="connsiteX37" fmla="*/ 250742 w 609614"/>
                <a:gd name="connsiteY37" fmla="*/ 294600 h 510611"/>
                <a:gd name="connsiteX38" fmla="*/ 269641 w 609614"/>
                <a:gd name="connsiteY38" fmla="*/ 278583 h 510611"/>
                <a:gd name="connsiteX39" fmla="*/ 271393 w 609614"/>
                <a:gd name="connsiteY39" fmla="*/ 268182 h 510611"/>
                <a:gd name="connsiteX40" fmla="*/ 309746 w 609614"/>
                <a:gd name="connsiteY40" fmla="*/ 235688 h 510611"/>
                <a:gd name="connsiteX41" fmla="*/ 117986 w 609614"/>
                <a:gd name="connsiteY41" fmla="*/ 221858 h 510611"/>
                <a:gd name="connsiteX42" fmla="*/ 171192 w 609614"/>
                <a:gd name="connsiteY42" fmla="*/ 274959 h 510611"/>
                <a:gd name="connsiteX43" fmla="*/ 117986 w 609614"/>
                <a:gd name="connsiteY43" fmla="*/ 328059 h 510611"/>
                <a:gd name="connsiteX44" fmla="*/ 64779 w 609614"/>
                <a:gd name="connsiteY44" fmla="*/ 274959 h 510611"/>
                <a:gd name="connsiteX45" fmla="*/ 442461 w 609614"/>
                <a:gd name="connsiteY45" fmla="*/ 216035 h 510611"/>
                <a:gd name="connsiteX46" fmla="*/ 442461 w 609614"/>
                <a:gd name="connsiteY46" fmla="*/ 333856 h 510611"/>
                <a:gd name="connsiteX47" fmla="*/ 550583 w 609614"/>
                <a:gd name="connsiteY47" fmla="*/ 333856 h 510611"/>
                <a:gd name="connsiteX48" fmla="*/ 550583 w 609614"/>
                <a:gd name="connsiteY48" fmla="*/ 216035 h 510611"/>
                <a:gd name="connsiteX49" fmla="*/ 196627 w 609614"/>
                <a:gd name="connsiteY49" fmla="*/ 216035 h 510611"/>
                <a:gd name="connsiteX50" fmla="*/ 196627 w 609614"/>
                <a:gd name="connsiteY50" fmla="*/ 333856 h 510611"/>
                <a:gd name="connsiteX51" fmla="*/ 422827 w 609614"/>
                <a:gd name="connsiteY51" fmla="*/ 333856 h 510611"/>
                <a:gd name="connsiteX52" fmla="*/ 422827 w 609614"/>
                <a:gd name="connsiteY52" fmla="*/ 216035 h 510611"/>
                <a:gd name="connsiteX53" fmla="*/ 285116 w 609614"/>
                <a:gd name="connsiteY53" fmla="*/ 216035 h 510611"/>
                <a:gd name="connsiteX54" fmla="*/ 265483 w 609614"/>
                <a:gd name="connsiteY54" fmla="*/ 216035 h 510611"/>
                <a:gd name="connsiteX55" fmla="*/ 59008 w 609614"/>
                <a:gd name="connsiteY55" fmla="*/ 216035 h 510611"/>
                <a:gd name="connsiteX56" fmla="*/ 59008 w 609614"/>
                <a:gd name="connsiteY56" fmla="*/ 333856 h 510611"/>
                <a:gd name="connsiteX57" fmla="*/ 176994 w 609614"/>
                <a:gd name="connsiteY57" fmla="*/ 333856 h 510611"/>
                <a:gd name="connsiteX58" fmla="*/ 176994 w 609614"/>
                <a:gd name="connsiteY58" fmla="*/ 216035 h 510611"/>
                <a:gd name="connsiteX59" fmla="*/ 462132 w 609614"/>
                <a:gd name="connsiteY59" fmla="*/ 157149 h 510611"/>
                <a:gd name="connsiteX60" fmla="*/ 531004 w 609614"/>
                <a:gd name="connsiteY60" fmla="*/ 157149 h 510611"/>
                <a:gd name="connsiteX61" fmla="*/ 531004 w 609614"/>
                <a:gd name="connsiteY61" fmla="*/ 176766 h 510611"/>
                <a:gd name="connsiteX62" fmla="*/ 462132 w 609614"/>
                <a:gd name="connsiteY62" fmla="*/ 176766 h 510611"/>
                <a:gd name="connsiteX63" fmla="*/ 196595 w 609614"/>
                <a:gd name="connsiteY63" fmla="*/ 157149 h 510611"/>
                <a:gd name="connsiteX64" fmla="*/ 245850 w 609614"/>
                <a:gd name="connsiteY64" fmla="*/ 157149 h 510611"/>
                <a:gd name="connsiteX65" fmla="*/ 245850 w 609614"/>
                <a:gd name="connsiteY65" fmla="*/ 176766 h 510611"/>
                <a:gd name="connsiteX66" fmla="*/ 196595 w 609614"/>
                <a:gd name="connsiteY66" fmla="*/ 176766 h 510611"/>
                <a:gd name="connsiteX67" fmla="*/ 462132 w 609614"/>
                <a:gd name="connsiteY67" fmla="*/ 117844 h 510611"/>
                <a:gd name="connsiteX68" fmla="*/ 531004 w 609614"/>
                <a:gd name="connsiteY68" fmla="*/ 117844 h 510611"/>
                <a:gd name="connsiteX69" fmla="*/ 531004 w 609614"/>
                <a:gd name="connsiteY69" fmla="*/ 137532 h 510611"/>
                <a:gd name="connsiteX70" fmla="*/ 462132 w 609614"/>
                <a:gd name="connsiteY70" fmla="*/ 137532 h 510611"/>
                <a:gd name="connsiteX71" fmla="*/ 196595 w 609614"/>
                <a:gd name="connsiteY71" fmla="*/ 117844 h 510611"/>
                <a:gd name="connsiteX72" fmla="*/ 245850 w 609614"/>
                <a:gd name="connsiteY72" fmla="*/ 117844 h 510611"/>
                <a:gd name="connsiteX73" fmla="*/ 245850 w 609614"/>
                <a:gd name="connsiteY73" fmla="*/ 137532 h 510611"/>
                <a:gd name="connsiteX74" fmla="*/ 196595 w 609614"/>
                <a:gd name="connsiteY74" fmla="*/ 137532 h 510611"/>
                <a:gd name="connsiteX75" fmla="*/ 353991 w 609614"/>
                <a:gd name="connsiteY75" fmla="*/ 98223 h 510611"/>
                <a:gd name="connsiteX76" fmla="*/ 324483 w 609614"/>
                <a:gd name="connsiteY76" fmla="*/ 127688 h 510611"/>
                <a:gd name="connsiteX77" fmla="*/ 353991 w 609614"/>
                <a:gd name="connsiteY77" fmla="*/ 157153 h 510611"/>
                <a:gd name="connsiteX78" fmla="*/ 383499 w 609614"/>
                <a:gd name="connsiteY78" fmla="*/ 127688 h 510611"/>
                <a:gd name="connsiteX79" fmla="*/ 353991 w 609614"/>
                <a:gd name="connsiteY79" fmla="*/ 98223 h 510611"/>
                <a:gd name="connsiteX80" fmla="*/ 98339 w 609614"/>
                <a:gd name="connsiteY80" fmla="*/ 98223 h 510611"/>
                <a:gd name="connsiteX81" fmla="*/ 98339 w 609614"/>
                <a:gd name="connsiteY81" fmla="*/ 157153 h 510611"/>
                <a:gd name="connsiteX82" fmla="*/ 157341 w 609614"/>
                <a:gd name="connsiteY82" fmla="*/ 157153 h 510611"/>
                <a:gd name="connsiteX83" fmla="*/ 157341 w 609614"/>
                <a:gd name="connsiteY83" fmla="*/ 98223 h 510611"/>
                <a:gd name="connsiteX84" fmla="*/ 462132 w 609614"/>
                <a:gd name="connsiteY84" fmla="*/ 78610 h 510611"/>
                <a:gd name="connsiteX85" fmla="*/ 531004 w 609614"/>
                <a:gd name="connsiteY85" fmla="*/ 78610 h 510611"/>
                <a:gd name="connsiteX86" fmla="*/ 531004 w 609614"/>
                <a:gd name="connsiteY86" fmla="*/ 98227 h 510611"/>
                <a:gd name="connsiteX87" fmla="*/ 462132 w 609614"/>
                <a:gd name="connsiteY87" fmla="*/ 98227 h 510611"/>
                <a:gd name="connsiteX88" fmla="*/ 353991 w 609614"/>
                <a:gd name="connsiteY88" fmla="*/ 78610 h 510611"/>
                <a:gd name="connsiteX89" fmla="*/ 403140 w 609614"/>
                <a:gd name="connsiteY89" fmla="*/ 127688 h 510611"/>
                <a:gd name="connsiteX90" fmla="*/ 353991 w 609614"/>
                <a:gd name="connsiteY90" fmla="*/ 176766 h 510611"/>
                <a:gd name="connsiteX91" fmla="*/ 304842 w 609614"/>
                <a:gd name="connsiteY91" fmla="*/ 127688 h 510611"/>
                <a:gd name="connsiteX92" fmla="*/ 353991 w 609614"/>
                <a:gd name="connsiteY92" fmla="*/ 78610 h 510611"/>
                <a:gd name="connsiteX93" fmla="*/ 196595 w 609614"/>
                <a:gd name="connsiteY93" fmla="*/ 78610 h 510611"/>
                <a:gd name="connsiteX94" fmla="*/ 245850 w 609614"/>
                <a:gd name="connsiteY94" fmla="*/ 78610 h 510611"/>
                <a:gd name="connsiteX95" fmla="*/ 245850 w 609614"/>
                <a:gd name="connsiteY95" fmla="*/ 98227 h 510611"/>
                <a:gd name="connsiteX96" fmla="*/ 196595 w 609614"/>
                <a:gd name="connsiteY96" fmla="*/ 98227 h 510611"/>
                <a:gd name="connsiteX97" fmla="*/ 78610 w 609614"/>
                <a:gd name="connsiteY97" fmla="*/ 78610 h 510611"/>
                <a:gd name="connsiteX98" fmla="*/ 176978 w 609614"/>
                <a:gd name="connsiteY98" fmla="*/ 78610 h 510611"/>
                <a:gd name="connsiteX99" fmla="*/ 176978 w 609614"/>
                <a:gd name="connsiteY99" fmla="*/ 176766 h 510611"/>
                <a:gd name="connsiteX100" fmla="*/ 78610 w 609614"/>
                <a:gd name="connsiteY100" fmla="*/ 176766 h 510611"/>
                <a:gd name="connsiteX101" fmla="*/ 442461 w 609614"/>
                <a:gd name="connsiteY101" fmla="*/ 58911 h 510611"/>
                <a:gd name="connsiteX102" fmla="*/ 442461 w 609614"/>
                <a:gd name="connsiteY102" fmla="*/ 196429 h 510611"/>
                <a:gd name="connsiteX103" fmla="*/ 550583 w 609614"/>
                <a:gd name="connsiteY103" fmla="*/ 196429 h 510611"/>
                <a:gd name="connsiteX104" fmla="*/ 550583 w 609614"/>
                <a:gd name="connsiteY104" fmla="*/ 58911 h 510611"/>
                <a:gd name="connsiteX105" fmla="*/ 285116 w 609614"/>
                <a:gd name="connsiteY105" fmla="*/ 58911 h 510611"/>
                <a:gd name="connsiteX106" fmla="*/ 285116 w 609614"/>
                <a:gd name="connsiteY106" fmla="*/ 196429 h 510611"/>
                <a:gd name="connsiteX107" fmla="*/ 422827 w 609614"/>
                <a:gd name="connsiteY107" fmla="*/ 196429 h 510611"/>
                <a:gd name="connsiteX108" fmla="*/ 422827 w 609614"/>
                <a:gd name="connsiteY108" fmla="*/ 58911 h 510611"/>
                <a:gd name="connsiteX109" fmla="*/ 59008 w 609614"/>
                <a:gd name="connsiteY109" fmla="*/ 58911 h 510611"/>
                <a:gd name="connsiteX110" fmla="*/ 59008 w 609614"/>
                <a:gd name="connsiteY110" fmla="*/ 196429 h 510611"/>
                <a:gd name="connsiteX111" fmla="*/ 265483 w 609614"/>
                <a:gd name="connsiteY111" fmla="*/ 196429 h 510611"/>
                <a:gd name="connsiteX112" fmla="*/ 265483 w 609614"/>
                <a:gd name="connsiteY112" fmla="*/ 58911 h 510611"/>
                <a:gd name="connsiteX113" fmla="*/ 39375 w 609614"/>
                <a:gd name="connsiteY113" fmla="*/ 39305 h 510611"/>
                <a:gd name="connsiteX114" fmla="*/ 570309 w 609614"/>
                <a:gd name="connsiteY114" fmla="*/ 39305 h 510611"/>
                <a:gd name="connsiteX115" fmla="*/ 570309 w 609614"/>
                <a:gd name="connsiteY115" fmla="*/ 353462 h 510611"/>
                <a:gd name="connsiteX116" fmla="*/ 39375 w 609614"/>
                <a:gd name="connsiteY116" fmla="*/ 353462 h 510611"/>
                <a:gd name="connsiteX117" fmla="*/ 49134 w 609614"/>
                <a:gd name="connsiteY117" fmla="*/ 19699 h 510611"/>
                <a:gd name="connsiteX118" fmla="*/ 19635 w 609614"/>
                <a:gd name="connsiteY118" fmla="*/ 49155 h 510611"/>
                <a:gd name="connsiteX119" fmla="*/ 19635 w 609614"/>
                <a:gd name="connsiteY119" fmla="*/ 373178 h 510611"/>
                <a:gd name="connsiteX120" fmla="*/ 589979 w 609614"/>
                <a:gd name="connsiteY120" fmla="*/ 373178 h 510611"/>
                <a:gd name="connsiteX121" fmla="*/ 589979 w 609614"/>
                <a:gd name="connsiteY121" fmla="*/ 49155 h 510611"/>
                <a:gd name="connsiteX122" fmla="*/ 560480 w 609614"/>
                <a:gd name="connsiteY122" fmla="*/ 19699 h 510611"/>
                <a:gd name="connsiteX123" fmla="*/ 49134 w 609614"/>
                <a:gd name="connsiteY123" fmla="*/ 0 h 510611"/>
                <a:gd name="connsiteX124" fmla="*/ 560480 w 609614"/>
                <a:gd name="connsiteY124" fmla="*/ 0 h 510611"/>
                <a:gd name="connsiteX125" fmla="*/ 609614 w 609614"/>
                <a:gd name="connsiteY125" fmla="*/ 49155 h 510611"/>
                <a:gd name="connsiteX126" fmla="*/ 609614 w 609614"/>
                <a:gd name="connsiteY126" fmla="*/ 402635 h 510611"/>
                <a:gd name="connsiteX127" fmla="*/ 560480 w 609614"/>
                <a:gd name="connsiteY127" fmla="*/ 451698 h 510611"/>
                <a:gd name="connsiteX128" fmla="*/ 432620 w 609614"/>
                <a:gd name="connsiteY128" fmla="*/ 451698 h 510611"/>
                <a:gd name="connsiteX129" fmla="*/ 432620 w 609614"/>
                <a:gd name="connsiteY129" fmla="*/ 491004 h 510611"/>
                <a:gd name="connsiteX130" fmla="*/ 471983 w 609614"/>
                <a:gd name="connsiteY130" fmla="*/ 491004 h 510611"/>
                <a:gd name="connsiteX131" fmla="*/ 471983 w 609614"/>
                <a:gd name="connsiteY131" fmla="*/ 510611 h 510611"/>
                <a:gd name="connsiteX132" fmla="*/ 137631 w 609614"/>
                <a:gd name="connsiteY132" fmla="*/ 510611 h 510611"/>
                <a:gd name="connsiteX133" fmla="*/ 137631 w 609614"/>
                <a:gd name="connsiteY133" fmla="*/ 491004 h 510611"/>
                <a:gd name="connsiteX134" fmla="*/ 176994 w 609614"/>
                <a:gd name="connsiteY134" fmla="*/ 491004 h 510611"/>
                <a:gd name="connsiteX135" fmla="*/ 176994 w 609614"/>
                <a:gd name="connsiteY135" fmla="*/ 451698 h 510611"/>
                <a:gd name="connsiteX136" fmla="*/ 49134 w 609614"/>
                <a:gd name="connsiteY136" fmla="*/ 451698 h 510611"/>
                <a:gd name="connsiteX137" fmla="*/ 0 w 609614"/>
                <a:gd name="connsiteY137" fmla="*/ 402635 h 510611"/>
                <a:gd name="connsiteX138" fmla="*/ 0 w 609614"/>
                <a:gd name="connsiteY138" fmla="*/ 49155 h 510611"/>
                <a:gd name="connsiteX139" fmla="*/ 49134 w 609614"/>
                <a:gd name="connsiteY139" fmla="*/ 0 h 510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609614" h="510611">
                  <a:moveTo>
                    <a:pt x="196629" y="451698"/>
                  </a:moveTo>
                  <a:lnTo>
                    <a:pt x="196629" y="491004"/>
                  </a:lnTo>
                  <a:lnTo>
                    <a:pt x="412985" y="491004"/>
                  </a:lnTo>
                  <a:lnTo>
                    <a:pt x="412985" y="451698"/>
                  </a:lnTo>
                  <a:close/>
                  <a:moveTo>
                    <a:pt x="19635" y="392785"/>
                  </a:moveTo>
                  <a:lnTo>
                    <a:pt x="19635" y="402635"/>
                  </a:lnTo>
                  <a:cubicBezTo>
                    <a:pt x="19635" y="418836"/>
                    <a:pt x="32910" y="432091"/>
                    <a:pt x="49134" y="432091"/>
                  </a:cubicBezTo>
                  <a:lnTo>
                    <a:pt x="560480" y="432091"/>
                  </a:lnTo>
                  <a:cubicBezTo>
                    <a:pt x="576704" y="432091"/>
                    <a:pt x="589979" y="418836"/>
                    <a:pt x="589979" y="402635"/>
                  </a:cubicBezTo>
                  <a:lnTo>
                    <a:pt x="589979" y="392785"/>
                  </a:lnTo>
                  <a:close/>
                  <a:moveTo>
                    <a:pt x="481862" y="255387"/>
                  </a:moveTo>
                  <a:lnTo>
                    <a:pt x="481862" y="294600"/>
                  </a:lnTo>
                  <a:lnTo>
                    <a:pt x="511366" y="294600"/>
                  </a:lnTo>
                  <a:lnTo>
                    <a:pt x="511366" y="255387"/>
                  </a:lnTo>
                  <a:close/>
                  <a:moveTo>
                    <a:pt x="117986" y="249559"/>
                  </a:moveTo>
                  <a:lnTo>
                    <a:pt x="92535" y="274959"/>
                  </a:lnTo>
                  <a:lnTo>
                    <a:pt x="117986" y="300359"/>
                  </a:lnTo>
                  <a:lnTo>
                    <a:pt x="143436" y="274959"/>
                  </a:lnTo>
                  <a:close/>
                  <a:moveTo>
                    <a:pt x="462132" y="235688"/>
                  </a:moveTo>
                  <a:lnTo>
                    <a:pt x="531004" y="235688"/>
                  </a:lnTo>
                  <a:lnTo>
                    <a:pt x="531004" y="314298"/>
                  </a:lnTo>
                  <a:lnTo>
                    <a:pt x="462132" y="314298"/>
                  </a:lnTo>
                  <a:close/>
                  <a:moveTo>
                    <a:pt x="309746" y="235688"/>
                  </a:moveTo>
                  <a:cubicBezTo>
                    <a:pt x="328830" y="235688"/>
                    <a:pt x="344964" y="249312"/>
                    <a:pt x="348099" y="268090"/>
                  </a:cubicBezTo>
                  <a:lnTo>
                    <a:pt x="349851" y="278583"/>
                  </a:lnTo>
                  <a:cubicBezTo>
                    <a:pt x="351418" y="287880"/>
                    <a:pt x="359347" y="294600"/>
                    <a:pt x="368750" y="294600"/>
                  </a:cubicBezTo>
                  <a:lnTo>
                    <a:pt x="403139" y="294600"/>
                  </a:lnTo>
                  <a:lnTo>
                    <a:pt x="403139" y="314298"/>
                  </a:lnTo>
                  <a:lnTo>
                    <a:pt x="368750" y="314298"/>
                  </a:lnTo>
                  <a:cubicBezTo>
                    <a:pt x="349666" y="314298"/>
                    <a:pt x="333532" y="300675"/>
                    <a:pt x="330398" y="281897"/>
                  </a:cubicBezTo>
                  <a:lnTo>
                    <a:pt x="328646" y="271403"/>
                  </a:lnTo>
                  <a:cubicBezTo>
                    <a:pt x="327079" y="262106"/>
                    <a:pt x="319150" y="255387"/>
                    <a:pt x="309746" y="255387"/>
                  </a:cubicBezTo>
                  <a:cubicBezTo>
                    <a:pt x="300342" y="255387"/>
                    <a:pt x="292413" y="262106"/>
                    <a:pt x="290846" y="271403"/>
                  </a:cubicBezTo>
                  <a:lnTo>
                    <a:pt x="289094" y="281805"/>
                  </a:lnTo>
                  <a:cubicBezTo>
                    <a:pt x="285960" y="300675"/>
                    <a:pt x="269826" y="314298"/>
                    <a:pt x="250742" y="314298"/>
                  </a:cubicBezTo>
                  <a:lnTo>
                    <a:pt x="216353" y="314298"/>
                  </a:lnTo>
                  <a:lnTo>
                    <a:pt x="216353" y="294600"/>
                  </a:lnTo>
                  <a:lnTo>
                    <a:pt x="250742" y="294600"/>
                  </a:lnTo>
                  <a:cubicBezTo>
                    <a:pt x="260145" y="294600"/>
                    <a:pt x="268074" y="287880"/>
                    <a:pt x="269641" y="278583"/>
                  </a:cubicBezTo>
                  <a:lnTo>
                    <a:pt x="271393" y="268182"/>
                  </a:lnTo>
                  <a:cubicBezTo>
                    <a:pt x="274528" y="249312"/>
                    <a:pt x="290662" y="235688"/>
                    <a:pt x="309746" y="235688"/>
                  </a:cubicBezTo>
                  <a:close/>
                  <a:moveTo>
                    <a:pt x="117986" y="221858"/>
                  </a:moveTo>
                  <a:lnTo>
                    <a:pt x="171192" y="274959"/>
                  </a:lnTo>
                  <a:lnTo>
                    <a:pt x="117986" y="328059"/>
                  </a:lnTo>
                  <a:lnTo>
                    <a:pt x="64779" y="274959"/>
                  </a:lnTo>
                  <a:close/>
                  <a:moveTo>
                    <a:pt x="442461" y="216035"/>
                  </a:moveTo>
                  <a:lnTo>
                    <a:pt x="442461" y="333856"/>
                  </a:lnTo>
                  <a:lnTo>
                    <a:pt x="550583" y="333856"/>
                  </a:lnTo>
                  <a:lnTo>
                    <a:pt x="550583" y="216035"/>
                  </a:lnTo>
                  <a:close/>
                  <a:moveTo>
                    <a:pt x="196627" y="216035"/>
                  </a:moveTo>
                  <a:lnTo>
                    <a:pt x="196627" y="333856"/>
                  </a:lnTo>
                  <a:lnTo>
                    <a:pt x="422827" y="333856"/>
                  </a:lnTo>
                  <a:lnTo>
                    <a:pt x="422827" y="216035"/>
                  </a:lnTo>
                  <a:lnTo>
                    <a:pt x="285116" y="216035"/>
                  </a:lnTo>
                  <a:lnTo>
                    <a:pt x="265483" y="216035"/>
                  </a:lnTo>
                  <a:close/>
                  <a:moveTo>
                    <a:pt x="59008" y="216035"/>
                  </a:moveTo>
                  <a:lnTo>
                    <a:pt x="59008" y="333856"/>
                  </a:lnTo>
                  <a:lnTo>
                    <a:pt x="176994" y="333856"/>
                  </a:lnTo>
                  <a:lnTo>
                    <a:pt x="176994" y="216035"/>
                  </a:lnTo>
                  <a:close/>
                  <a:moveTo>
                    <a:pt x="462132" y="157149"/>
                  </a:moveTo>
                  <a:lnTo>
                    <a:pt x="531004" y="157149"/>
                  </a:lnTo>
                  <a:lnTo>
                    <a:pt x="531004" y="176766"/>
                  </a:lnTo>
                  <a:lnTo>
                    <a:pt x="462132" y="176766"/>
                  </a:lnTo>
                  <a:close/>
                  <a:moveTo>
                    <a:pt x="196595" y="157149"/>
                  </a:moveTo>
                  <a:lnTo>
                    <a:pt x="245850" y="157149"/>
                  </a:lnTo>
                  <a:lnTo>
                    <a:pt x="245850" y="176766"/>
                  </a:lnTo>
                  <a:lnTo>
                    <a:pt x="196595" y="176766"/>
                  </a:lnTo>
                  <a:close/>
                  <a:moveTo>
                    <a:pt x="462132" y="117844"/>
                  </a:moveTo>
                  <a:lnTo>
                    <a:pt x="531004" y="117844"/>
                  </a:lnTo>
                  <a:lnTo>
                    <a:pt x="531004" y="137532"/>
                  </a:lnTo>
                  <a:lnTo>
                    <a:pt x="462132" y="137532"/>
                  </a:lnTo>
                  <a:close/>
                  <a:moveTo>
                    <a:pt x="196595" y="117844"/>
                  </a:moveTo>
                  <a:lnTo>
                    <a:pt x="245850" y="117844"/>
                  </a:lnTo>
                  <a:lnTo>
                    <a:pt x="245850" y="137532"/>
                  </a:lnTo>
                  <a:lnTo>
                    <a:pt x="196595" y="137532"/>
                  </a:lnTo>
                  <a:close/>
                  <a:moveTo>
                    <a:pt x="353991" y="98223"/>
                  </a:moveTo>
                  <a:cubicBezTo>
                    <a:pt x="337762" y="98223"/>
                    <a:pt x="324483" y="111482"/>
                    <a:pt x="324483" y="127688"/>
                  </a:cubicBezTo>
                  <a:cubicBezTo>
                    <a:pt x="324483" y="143894"/>
                    <a:pt x="337762" y="157153"/>
                    <a:pt x="353991" y="157153"/>
                  </a:cubicBezTo>
                  <a:cubicBezTo>
                    <a:pt x="370220" y="157153"/>
                    <a:pt x="383499" y="143894"/>
                    <a:pt x="383499" y="127688"/>
                  </a:cubicBezTo>
                  <a:cubicBezTo>
                    <a:pt x="383499" y="111482"/>
                    <a:pt x="370220" y="98223"/>
                    <a:pt x="353991" y="98223"/>
                  </a:cubicBezTo>
                  <a:close/>
                  <a:moveTo>
                    <a:pt x="98339" y="98223"/>
                  </a:moveTo>
                  <a:lnTo>
                    <a:pt x="98339" y="157153"/>
                  </a:lnTo>
                  <a:lnTo>
                    <a:pt x="157341" y="157153"/>
                  </a:lnTo>
                  <a:lnTo>
                    <a:pt x="157341" y="98223"/>
                  </a:lnTo>
                  <a:close/>
                  <a:moveTo>
                    <a:pt x="462132" y="78610"/>
                  </a:moveTo>
                  <a:lnTo>
                    <a:pt x="531004" y="78610"/>
                  </a:lnTo>
                  <a:lnTo>
                    <a:pt x="531004" y="98227"/>
                  </a:lnTo>
                  <a:lnTo>
                    <a:pt x="462132" y="98227"/>
                  </a:lnTo>
                  <a:close/>
                  <a:moveTo>
                    <a:pt x="353991" y="78610"/>
                  </a:moveTo>
                  <a:cubicBezTo>
                    <a:pt x="381101" y="78610"/>
                    <a:pt x="403140" y="100617"/>
                    <a:pt x="403140" y="127688"/>
                  </a:cubicBezTo>
                  <a:cubicBezTo>
                    <a:pt x="403140" y="154759"/>
                    <a:pt x="381101" y="176766"/>
                    <a:pt x="353991" y="176766"/>
                  </a:cubicBezTo>
                  <a:cubicBezTo>
                    <a:pt x="326881" y="176766"/>
                    <a:pt x="304842" y="154759"/>
                    <a:pt x="304842" y="127688"/>
                  </a:cubicBezTo>
                  <a:cubicBezTo>
                    <a:pt x="304842" y="100617"/>
                    <a:pt x="326881" y="78610"/>
                    <a:pt x="353991" y="78610"/>
                  </a:cubicBezTo>
                  <a:close/>
                  <a:moveTo>
                    <a:pt x="196595" y="78610"/>
                  </a:moveTo>
                  <a:lnTo>
                    <a:pt x="245850" y="78610"/>
                  </a:lnTo>
                  <a:lnTo>
                    <a:pt x="245850" y="98227"/>
                  </a:lnTo>
                  <a:lnTo>
                    <a:pt x="196595" y="98227"/>
                  </a:lnTo>
                  <a:close/>
                  <a:moveTo>
                    <a:pt x="78610" y="78610"/>
                  </a:moveTo>
                  <a:lnTo>
                    <a:pt x="176978" y="78610"/>
                  </a:lnTo>
                  <a:lnTo>
                    <a:pt x="176978" y="176766"/>
                  </a:lnTo>
                  <a:lnTo>
                    <a:pt x="78610" y="176766"/>
                  </a:lnTo>
                  <a:close/>
                  <a:moveTo>
                    <a:pt x="442461" y="58911"/>
                  </a:moveTo>
                  <a:lnTo>
                    <a:pt x="442461" y="196429"/>
                  </a:lnTo>
                  <a:lnTo>
                    <a:pt x="550583" y="196429"/>
                  </a:lnTo>
                  <a:lnTo>
                    <a:pt x="550583" y="58911"/>
                  </a:lnTo>
                  <a:close/>
                  <a:moveTo>
                    <a:pt x="285116" y="58911"/>
                  </a:moveTo>
                  <a:lnTo>
                    <a:pt x="285116" y="196429"/>
                  </a:lnTo>
                  <a:lnTo>
                    <a:pt x="422827" y="196429"/>
                  </a:lnTo>
                  <a:lnTo>
                    <a:pt x="422827" y="58911"/>
                  </a:lnTo>
                  <a:close/>
                  <a:moveTo>
                    <a:pt x="59008" y="58911"/>
                  </a:moveTo>
                  <a:lnTo>
                    <a:pt x="59008" y="196429"/>
                  </a:lnTo>
                  <a:lnTo>
                    <a:pt x="265483" y="196429"/>
                  </a:lnTo>
                  <a:lnTo>
                    <a:pt x="265483" y="58911"/>
                  </a:lnTo>
                  <a:close/>
                  <a:moveTo>
                    <a:pt x="39375" y="39305"/>
                  </a:moveTo>
                  <a:lnTo>
                    <a:pt x="570309" y="39305"/>
                  </a:lnTo>
                  <a:lnTo>
                    <a:pt x="570309" y="353462"/>
                  </a:lnTo>
                  <a:lnTo>
                    <a:pt x="39375" y="353462"/>
                  </a:lnTo>
                  <a:close/>
                  <a:moveTo>
                    <a:pt x="49134" y="19699"/>
                  </a:moveTo>
                  <a:cubicBezTo>
                    <a:pt x="32910" y="19699"/>
                    <a:pt x="19635" y="32862"/>
                    <a:pt x="19635" y="49155"/>
                  </a:cubicBezTo>
                  <a:lnTo>
                    <a:pt x="19635" y="373178"/>
                  </a:lnTo>
                  <a:lnTo>
                    <a:pt x="589979" y="373178"/>
                  </a:lnTo>
                  <a:lnTo>
                    <a:pt x="589979" y="49155"/>
                  </a:lnTo>
                  <a:cubicBezTo>
                    <a:pt x="589979" y="32862"/>
                    <a:pt x="576704" y="19699"/>
                    <a:pt x="560480" y="19699"/>
                  </a:cubicBezTo>
                  <a:close/>
                  <a:moveTo>
                    <a:pt x="49134" y="0"/>
                  </a:moveTo>
                  <a:lnTo>
                    <a:pt x="560480" y="0"/>
                  </a:lnTo>
                  <a:cubicBezTo>
                    <a:pt x="587582" y="0"/>
                    <a:pt x="609614" y="22092"/>
                    <a:pt x="609614" y="49155"/>
                  </a:cubicBezTo>
                  <a:lnTo>
                    <a:pt x="609614" y="402635"/>
                  </a:lnTo>
                  <a:cubicBezTo>
                    <a:pt x="609614" y="429698"/>
                    <a:pt x="587582" y="451698"/>
                    <a:pt x="560480" y="451698"/>
                  </a:cubicBezTo>
                  <a:lnTo>
                    <a:pt x="432620" y="451698"/>
                  </a:lnTo>
                  <a:lnTo>
                    <a:pt x="432620" y="491004"/>
                  </a:lnTo>
                  <a:lnTo>
                    <a:pt x="471983" y="491004"/>
                  </a:lnTo>
                  <a:lnTo>
                    <a:pt x="471983" y="510611"/>
                  </a:lnTo>
                  <a:lnTo>
                    <a:pt x="137631" y="510611"/>
                  </a:lnTo>
                  <a:lnTo>
                    <a:pt x="137631" y="491004"/>
                  </a:lnTo>
                  <a:lnTo>
                    <a:pt x="176994" y="491004"/>
                  </a:lnTo>
                  <a:lnTo>
                    <a:pt x="176994" y="451698"/>
                  </a:lnTo>
                  <a:lnTo>
                    <a:pt x="49134" y="451698"/>
                  </a:lnTo>
                  <a:cubicBezTo>
                    <a:pt x="22032" y="451698"/>
                    <a:pt x="0" y="429698"/>
                    <a:pt x="0" y="402635"/>
                  </a:cubicBezTo>
                  <a:lnTo>
                    <a:pt x="0" y="49155"/>
                  </a:lnTo>
                  <a:cubicBezTo>
                    <a:pt x="0" y="22092"/>
                    <a:pt x="22032" y="0"/>
                    <a:pt x="491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8ABAE2F-F2EA-400D-302C-B261DBA2D227}"/>
              </a:ext>
            </a:extLst>
          </p:cNvPr>
          <p:cNvGrpSpPr/>
          <p:nvPr/>
        </p:nvGrpSpPr>
        <p:grpSpPr>
          <a:xfrm>
            <a:off x="5973731" y="5374973"/>
            <a:ext cx="774764" cy="774762"/>
            <a:chOff x="6096000" y="5497241"/>
            <a:chExt cx="530225" cy="530225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85496300-3970-BA91-3639-BE7529C50452}"/>
                </a:ext>
              </a:extLst>
            </p:cNvPr>
            <p:cNvSpPr/>
            <p:nvPr/>
          </p:nvSpPr>
          <p:spPr>
            <a:xfrm>
              <a:off x="6096000" y="5497241"/>
              <a:ext cx="530225" cy="53022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2" name="drone-case_343065">
              <a:extLst>
                <a:ext uri="{FF2B5EF4-FFF2-40B4-BE49-F238E27FC236}">
                  <a16:creationId xmlns:a16="http://schemas.microsoft.com/office/drawing/2014/main" id="{2374A07F-01A7-41E6-A08C-91A45F92B279}"/>
                </a:ext>
              </a:extLst>
            </p:cNvPr>
            <p:cNvSpPr>
              <a:spLocks/>
            </p:cNvSpPr>
            <p:nvPr/>
          </p:nvSpPr>
          <p:spPr>
            <a:xfrm>
              <a:off x="6218337" y="5619578"/>
              <a:ext cx="285551" cy="285551"/>
            </a:xfrm>
            <a:custGeom>
              <a:avLst/>
              <a:gdLst>
                <a:gd name="connsiteX0" fmla="*/ 137631 w 609614"/>
                <a:gd name="connsiteY0" fmla="*/ 530182 h 608697"/>
                <a:gd name="connsiteX1" fmla="*/ 137631 w 609614"/>
                <a:gd name="connsiteY1" fmla="*/ 540031 h 608697"/>
                <a:gd name="connsiteX2" fmla="*/ 186857 w 609614"/>
                <a:gd name="connsiteY2" fmla="*/ 589091 h 608697"/>
                <a:gd name="connsiteX3" fmla="*/ 422849 w 609614"/>
                <a:gd name="connsiteY3" fmla="*/ 589091 h 608697"/>
                <a:gd name="connsiteX4" fmla="*/ 471983 w 609614"/>
                <a:gd name="connsiteY4" fmla="*/ 540031 h 608697"/>
                <a:gd name="connsiteX5" fmla="*/ 471983 w 609614"/>
                <a:gd name="connsiteY5" fmla="*/ 530182 h 608697"/>
                <a:gd name="connsiteX6" fmla="*/ 452348 w 609614"/>
                <a:gd name="connsiteY6" fmla="*/ 530182 h 608697"/>
                <a:gd name="connsiteX7" fmla="*/ 452348 w 609614"/>
                <a:gd name="connsiteY7" fmla="*/ 540031 h 608697"/>
                <a:gd name="connsiteX8" fmla="*/ 422849 w 609614"/>
                <a:gd name="connsiteY8" fmla="*/ 569486 h 608697"/>
                <a:gd name="connsiteX9" fmla="*/ 186857 w 609614"/>
                <a:gd name="connsiteY9" fmla="*/ 569486 h 608697"/>
                <a:gd name="connsiteX10" fmla="*/ 157358 w 609614"/>
                <a:gd name="connsiteY10" fmla="*/ 540031 h 608697"/>
                <a:gd name="connsiteX11" fmla="*/ 157358 w 609614"/>
                <a:gd name="connsiteY11" fmla="*/ 530182 h 608697"/>
                <a:gd name="connsiteX12" fmla="*/ 432620 w 609614"/>
                <a:gd name="connsiteY12" fmla="*/ 490879 h 608697"/>
                <a:gd name="connsiteX13" fmla="*/ 432620 w 609614"/>
                <a:gd name="connsiteY13" fmla="*/ 510576 h 608697"/>
                <a:gd name="connsiteX14" fmla="*/ 491618 w 609614"/>
                <a:gd name="connsiteY14" fmla="*/ 510576 h 608697"/>
                <a:gd name="connsiteX15" fmla="*/ 491618 w 609614"/>
                <a:gd name="connsiteY15" fmla="*/ 490879 h 608697"/>
                <a:gd name="connsiteX16" fmla="*/ 196629 w 609614"/>
                <a:gd name="connsiteY16" fmla="*/ 490879 h 608697"/>
                <a:gd name="connsiteX17" fmla="*/ 196629 w 609614"/>
                <a:gd name="connsiteY17" fmla="*/ 510576 h 608697"/>
                <a:gd name="connsiteX18" fmla="*/ 176993 w 609614"/>
                <a:gd name="connsiteY18" fmla="*/ 530182 h 608697"/>
                <a:gd name="connsiteX19" fmla="*/ 176993 w 609614"/>
                <a:gd name="connsiteY19" fmla="*/ 540031 h 608697"/>
                <a:gd name="connsiteX20" fmla="*/ 186857 w 609614"/>
                <a:gd name="connsiteY20" fmla="*/ 549788 h 608697"/>
                <a:gd name="connsiteX21" fmla="*/ 422849 w 609614"/>
                <a:gd name="connsiteY21" fmla="*/ 549788 h 608697"/>
                <a:gd name="connsiteX22" fmla="*/ 432620 w 609614"/>
                <a:gd name="connsiteY22" fmla="*/ 540031 h 608697"/>
                <a:gd name="connsiteX23" fmla="*/ 432620 w 609614"/>
                <a:gd name="connsiteY23" fmla="*/ 530182 h 608697"/>
                <a:gd name="connsiteX24" fmla="*/ 412985 w 609614"/>
                <a:gd name="connsiteY24" fmla="*/ 510576 h 608697"/>
                <a:gd name="connsiteX25" fmla="*/ 412985 w 609614"/>
                <a:gd name="connsiteY25" fmla="*/ 490879 h 608697"/>
                <a:gd name="connsiteX26" fmla="*/ 117996 w 609614"/>
                <a:gd name="connsiteY26" fmla="*/ 490879 h 608697"/>
                <a:gd name="connsiteX27" fmla="*/ 117996 w 609614"/>
                <a:gd name="connsiteY27" fmla="*/ 510576 h 608697"/>
                <a:gd name="connsiteX28" fmla="*/ 176993 w 609614"/>
                <a:gd name="connsiteY28" fmla="*/ 510576 h 608697"/>
                <a:gd name="connsiteX29" fmla="*/ 176993 w 609614"/>
                <a:gd name="connsiteY29" fmla="*/ 490879 h 608697"/>
                <a:gd name="connsiteX30" fmla="*/ 285149 w 609614"/>
                <a:gd name="connsiteY30" fmla="*/ 392789 h 608697"/>
                <a:gd name="connsiteX31" fmla="*/ 275377 w 609614"/>
                <a:gd name="connsiteY31" fmla="*/ 402546 h 608697"/>
                <a:gd name="connsiteX32" fmla="*/ 285149 w 609614"/>
                <a:gd name="connsiteY32" fmla="*/ 412395 h 608697"/>
                <a:gd name="connsiteX33" fmla="*/ 295014 w 609614"/>
                <a:gd name="connsiteY33" fmla="*/ 402546 h 608697"/>
                <a:gd name="connsiteX34" fmla="*/ 285149 w 609614"/>
                <a:gd name="connsiteY34" fmla="*/ 392789 h 608697"/>
                <a:gd name="connsiteX35" fmla="*/ 68875 w 609614"/>
                <a:gd name="connsiteY35" fmla="*/ 392789 h 608697"/>
                <a:gd name="connsiteX36" fmla="*/ 59011 w 609614"/>
                <a:gd name="connsiteY36" fmla="*/ 402546 h 608697"/>
                <a:gd name="connsiteX37" fmla="*/ 68875 w 609614"/>
                <a:gd name="connsiteY37" fmla="*/ 412395 h 608697"/>
                <a:gd name="connsiteX38" fmla="*/ 78647 w 609614"/>
                <a:gd name="connsiteY38" fmla="*/ 402546 h 608697"/>
                <a:gd name="connsiteX39" fmla="*/ 68875 w 609614"/>
                <a:gd name="connsiteY39" fmla="*/ 392789 h 608697"/>
                <a:gd name="connsiteX40" fmla="*/ 511316 w 609614"/>
                <a:gd name="connsiteY40" fmla="*/ 363341 h 608697"/>
                <a:gd name="connsiteX41" fmla="*/ 531004 w 609614"/>
                <a:gd name="connsiteY41" fmla="*/ 363341 h 608697"/>
                <a:gd name="connsiteX42" fmla="*/ 531004 w 609614"/>
                <a:gd name="connsiteY42" fmla="*/ 382888 h 608697"/>
                <a:gd name="connsiteX43" fmla="*/ 511316 w 609614"/>
                <a:gd name="connsiteY43" fmla="*/ 382888 h 608697"/>
                <a:gd name="connsiteX44" fmla="*/ 471941 w 609614"/>
                <a:gd name="connsiteY44" fmla="*/ 363341 h 608697"/>
                <a:gd name="connsiteX45" fmla="*/ 491629 w 609614"/>
                <a:gd name="connsiteY45" fmla="*/ 363341 h 608697"/>
                <a:gd name="connsiteX46" fmla="*/ 491629 w 609614"/>
                <a:gd name="connsiteY46" fmla="*/ 382888 h 608697"/>
                <a:gd name="connsiteX47" fmla="*/ 471941 w 609614"/>
                <a:gd name="connsiteY47" fmla="*/ 382888 h 608697"/>
                <a:gd name="connsiteX48" fmla="*/ 393359 w 609614"/>
                <a:gd name="connsiteY48" fmla="*/ 353462 h 608697"/>
                <a:gd name="connsiteX49" fmla="*/ 412983 w 609614"/>
                <a:gd name="connsiteY49" fmla="*/ 353462 h 608697"/>
                <a:gd name="connsiteX50" fmla="*/ 412983 w 609614"/>
                <a:gd name="connsiteY50" fmla="*/ 363311 h 608697"/>
                <a:gd name="connsiteX51" fmla="*/ 452323 w 609614"/>
                <a:gd name="connsiteY51" fmla="*/ 363311 h 608697"/>
                <a:gd name="connsiteX52" fmla="*/ 452323 w 609614"/>
                <a:gd name="connsiteY52" fmla="*/ 382918 h 608697"/>
                <a:gd name="connsiteX53" fmla="*/ 412983 w 609614"/>
                <a:gd name="connsiteY53" fmla="*/ 382918 h 608697"/>
                <a:gd name="connsiteX54" fmla="*/ 412983 w 609614"/>
                <a:gd name="connsiteY54" fmla="*/ 392767 h 608697"/>
                <a:gd name="connsiteX55" fmla="*/ 393359 w 609614"/>
                <a:gd name="connsiteY55" fmla="*/ 392767 h 608697"/>
                <a:gd name="connsiteX56" fmla="*/ 393359 w 609614"/>
                <a:gd name="connsiteY56" fmla="*/ 382918 h 608697"/>
                <a:gd name="connsiteX57" fmla="*/ 373643 w 609614"/>
                <a:gd name="connsiteY57" fmla="*/ 382918 h 608697"/>
                <a:gd name="connsiteX58" fmla="*/ 373643 w 609614"/>
                <a:gd name="connsiteY58" fmla="*/ 363311 h 608697"/>
                <a:gd name="connsiteX59" fmla="*/ 393359 w 609614"/>
                <a:gd name="connsiteY59" fmla="*/ 363311 h 608697"/>
                <a:gd name="connsiteX60" fmla="*/ 234261 w 609614"/>
                <a:gd name="connsiteY60" fmla="*/ 332682 h 608697"/>
                <a:gd name="connsiteX61" fmla="*/ 215178 w 609614"/>
                <a:gd name="connsiteY61" fmla="*/ 351736 h 608697"/>
                <a:gd name="connsiteX62" fmla="*/ 259982 w 609614"/>
                <a:gd name="connsiteY62" fmla="*/ 387542 h 608697"/>
                <a:gd name="connsiteX63" fmla="*/ 270123 w 609614"/>
                <a:gd name="connsiteY63" fmla="*/ 377417 h 608697"/>
                <a:gd name="connsiteX64" fmla="*/ 119763 w 609614"/>
                <a:gd name="connsiteY64" fmla="*/ 332682 h 608697"/>
                <a:gd name="connsiteX65" fmla="*/ 83902 w 609614"/>
                <a:gd name="connsiteY65" fmla="*/ 377417 h 608697"/>
                <a:gd name="connsiteX66" fmla="*/ 94043 w 609614"/>
                <a:gd name="connsiteY66" fmla="*/ 387542 h 608697"/>
                <a:gd name="connsiteX67" fmla="*/ 138846 w 609614"/>
                <a:gd name="connsiteY67" fmla="*/ 351736 h 608697"/>
                <a:gd name="connsiteX68" fmla="*/ 119763 w 609614"/>
                <a:gd name="connsiteY68" fmla="*/ 332682 h 608697"/>
                <a:gd name="connsiteX69" fmla="*/ 501472 w 609614"/>
                <a:gd name="connsiteY69" fmla="*/ 274934 h 608697"/>
                <a:gd name="connsiteX70" fmla="*/ 481848 w 609614"/>
                <a:gd name="connsiteY70" fmla="*/ 294540 h 608697"/>
                <a:gd name="connsiteX71" fmla="*/ 501472 w 609614"/>
                <a:gd name="connsiteY71" fmla="*/ 314146 h 608697"/>
                <a:gd name="connsiteX72" fmla="*/ 521096 w 609614"/>
                <a:gd name="connsiteY72" fmla="*/ 294540 h 608697"/>
                <a:gd name="connsiteX73" fmla="*/ 501472 w 609614"/>
                <a:gd name="connsiteY73" fmla="*/ 274934 h 608697"/>
                <a:gd name="connsiteX74" fmla="*/ 403094 w 609614"/>
                <a:gd name="connsiteY74" fmla="*/ 274934 h 608697"/>
                <a:gd name="connsiteX75" fmla="*/ 383464 w 609614"/>
                <a:gd name="connsiteY75" fmla="*/ 294540 h 608697"/>
                <a:gd name="connsiteX76" fmla="*/ 403094 w 609614"/>
                <a:gd name="connsiteY76" fmla="*/ 314146 h 608697"/>
                <a:gd name="connsiteX77" fmla="*/ 422815 w 609614"/>
                <a:gd name="connsiteY77" fmla="*/ 294540 h 608697"/>
                <a:gd name="connsiteX78" fmla="*/ 403094 w 609614"/>
                <a:gd name="connsiteY78" fmla="*/ 274934 h 608697"/>
                <a:gd name="connsiteX79" fmla="*/ 501472 w 609614"/>
                <a:gd name="connsiteY79" fmla="*/ 255235 h 608697"/>
                <a:gd name="connsiteX80" fmla="*/ 540812 w 609614"/>
                <a:gd name="connsiteY80" fmla="*/ 294540 h 608697"/>
                <a:gd name="connsiteX81" fmla="*/ 501472 w 609614"/>
                <a:gd name="connsiteY81" fmla="*/ 333845 h 608697"/>
                <a:gd name="connsiteX82" fmla="*/ 462132 w 609614"/>
                <a:gd name="connsiteY82" fmla="*/ 294540 h 608697"/>
                <a:gd name="connsiteX83" fmla="*/ 501472 w 609614"/>
                <a:gd name="connsiteY83" fmla="*/ 255235 h 608697"/>
                <a:gd name="connsiteX84" fmla="*/ 403094 w 609614"/>
                <a:gd name="connsiteY84" fmla="*/ 255235 h 608697"/>
                <a:gd name="connsiteX85" fmla="*/ 442445 w 609614"/>
                <a:gd name="connsiteY85" fmla="*/ 294540 h 608697"/>
                <a:gd name="connsiteX86" fmla="*/ 403094 w 609614"/>
                <a:gd name="connsiteY86" fmla="*/ 333845 h 608697"/>
                <a:gd name="connsiteX87" fmla="*/ 363835 w 609614"/>
                <a:gd name="connsiteY87" fmla="*/ 294540 h 608697"/>
                <a:gd name="connsiteX88" fmla="*/ 403094 w 609614"/>
                <a:gd name="connsiteY88" fmla="*/ 255235 h 608697"/>
                <a:gd name="connsiteX89" fmla="*/ 177012 w 609614"/>
                <a:gd name="connsiteY89" fmla="*/ 245514 h 608697"/>
                <a:gd name="connsiteX90" fmla="*/ 127876 w 609614"/>
                <a:gd name="connsiteY90" fmla="*/ 294575 h 608697"/>
                <a:gd name="connsiteX91" fmla="*/ 177012 w 609614"/>
                <a:gd name="connsiteY91" fmla="*/ 343636 h 608697"/>
                <a:gd name="connsiteX92" fmla="*/ 226149 w 609614"/>
                <a:gd name="connsiteY92" fmla="*/ 294575 h 608697"/>
                <a:gd name="connsiteX93" fmla="*/ 177012 w 609614"/>
                <a:gd name="connsiteY93" fmla="*/ 245514 h 608697"/>
                <a:gd name="connsiteX94" fmla="*/ 363835 w 609614"/>
                <a:gd name="connsiteY94" fmla="*/ 235653 h 608697"/>
                <a:gd name="connsiteX95" fmla="*/ 353972 w 609614"/>
                <a:gd name="connsiteY95" fmla="*/ 245503 h 608697"/>
                <a:gd name="connsiteX96" fmla="*/ 353972 w 609614"/>
                <a:gd name="connsiteY96" fmla="*/ 363330 h 608697"/>
                <a:gd name="connsiteX97" fmla="*/ 403102 w 609614"/>
                <a:gd name="connsiteY97" fmla="*/ 412394 h 608697"/>
                <a:gd name="connsiteX98" fmla="*/ 501454 w 609614"/>
                <a:gd name="connsiteY98" fmla="*/ 412394 h 608697"/>
                <a:gd name="connsiteX99" fmla="*/ 550585 w 609614"/>
                <a:gd name="connsiteY99" fmla="*/ 363330 h 608697"/>
                <a:gd name="connsiteX100" fmla="*/ 550585 w 609614"/>
                <a:gd name="connsiteY100" fmla="*/ 245503 h 608697"/>
                <a:gd name="connsiteX101" fmla="*/ 540814 w 609614"/>
                <a:gd name="connsiteY101" fmla="*/ 235653 h 608697"/>
                <a:gd name="connsiteX102" fmla="*/ 259982 w 609614"/>
                <a:gd name="connsiteY102" fmla="*/ 201608 h 608697"/>
                <a:gd name="connsiteX103" fmla="*/ 215178 w 609614"/>
                <a:gd name="connsiteY103" fmla="*/ 237414 h 608697"/>
                <a:gd name="connsiteX104" fmla="*/ 234261 w 609614"/>
                <a:gd name="connsiteY104" fmla="*/ 256468 h 608697"/>
                <a:gd name="connsiteX105" fmla="*/ 270123 w 609614"/>
                <a:gd name="connsiteY105" fmla="*/ 211733 h 608697"/>
                <a:gd name="connsiteX106" fmla="*/ 259982 w 609614"/>
                <a:gd name="connsiteY106" fmla="*/ 201608 h 608697"/>
                <a:gd name="connsiteX107" fmla="*/ 94043 w 609614"/>
                <a:gd name="connsiteY107" fmla="*/ 201608 h 608697"/>
                <a:gd name="connsiteX108" fmla="*/ 83902 w 609614"/>
                <a:gd name="connsiteY108" fmla="*/ 211733 h 608697"/>
                <a:gd name="connsiteX109" fmla="*/ 119763 w 609614"/>
                <a:gd name="connsiteY109" fmla="*/ 256468 h 608697"/>
                <a:gd name="connsiteX110" fmla="*/ 138846 w 609614"/>
                <a:gd name="connsiteY110" fmla="*/ 237414 h 608697"/>
                <a:gd name="connsiteX111" fmla="*/ 442461 w 609614"/>
                <a:gd name="connsiteY111" fmla="*/ 196347 h 608697"/>
                <a:gd name="connsiteX112" fmla="*/ 432599 w 609614"/>
                <a:gd name="connsiteY112" fmla="*/ 206196 h 608697"/>
                <a:gd name="connsiteX113" fmla="*/ 432599 w 609614"/>
                <a:gd name="connsiteY113" fmla="*/ 216046 h 608697"/>
                <a:gd name="connsiteX114" fmla="*/ 471958 w 609614"/>
                <a:gd name="connsiteY114" fmla="*/ 216046 h 608697"/>
                <a:gd name="connsiteX115" fmla="*/ 471958 w 609614"/>
                <a:gd name="connsiteY115" fmla="*/ 206196 h 608697"/>
                <a:gd name="connsiteX116" fmla="*/ 462095 w 609614"/>
                <a:gd name="connsiteY116" fmla="*/ 196347 h 608697"/>
                <a:gd name="connsiteX117" fmla="*/ 285149 w 609614"/>
                <a:gd name="connsiteY117" fmla="*/ 176755 h 608697"/>
                <a:gd name="connsiteX118" fmla="*/ 275377 w 609614"/>
                <a:gd name="connsiteY118" fmla="*/ 186604 h 608697"/>
                <a:gd name="connsiteX119" fmla="*/ 285149 w 609614"/>
                <a:gd name="connsiteY119" fmla="*/ 196361 h 608697"/>
                <a:gd name="connsiteX120" fmla="*/ 295014 w 609614"/>
                <a:gd name="connsiteY120" fmla="*/ 186604 h 608697"/>
                <a:gd name="connsiteX121" fmla="*/ 285149 w 609614"/>
                <a:gd name="connsiteY121" fmla="*/ 176755 h 608697"/>
                <a:gd name="connsiteX122" fmla="*/ 68875 w 609614"/>
                <a:gd name="connsiteY122" fmla="*/ 176755 h 608697"/>
                <a:gd name="connsiteX123" fmla="*/ 59011 w 609614"/>
                <a:gd name="connsiteY123" fmla="*/ 186604 h 608697"/>
                <a:gd name="connsiteX124" fmla="*/ 68875 w 609614"/>
                <a:gd name="connsiteY124" fmla="*/ 196361 h 608697"/>
                <a:gd name="connsiteX125" fmla="*/ 78647 w 609614"/>
                <a:gd name="connsiteY125" fmla="*/ 186604 h 608697"/>
                <a:gd name="connsiteX126" fmla="*/ 68875 w 609614"/>
                <a:gd name="connsiteY126" fmla="*/ 176755 h 608697"/>
                <a:gd name="connsiteX127" fmla="*/ 68875 w 609614"/>
                <a:gd name="connsiteY127" fmla="*/ 157149 h 608697"/>
                <a:gd name="connsiteX128" fmla="*/ 97269 w 609614"/>
                <a:gd name="connsiteY128" fmla="*/ 178964 h 608697"/>
                <a:gd name="connsiteX129" fmla="*/ 158943 w 609614"/>
                <a:gd name="connsiteY129" fmla="*/ 228301 h 608697"/>
                <a:gd name="connsiteX130" fmla="*/ 177012 w 609614"/>
                <a:gd name="connsiteY130" fmla="*/ 225816 h 608697"/>
                <a:gd name="connsiteX131" fmla="*/ 195081 w 609614"/>
                <a:gd name="connsiteY131" fmla="*/ 228301 h 608697"/>
                <a:gd name="connsiteX132" fmla="*/ 256755 w 609614"/>
                <a:gd name="connsiteY132" fmla="*/ 178964 h 608697"/>
                <a:gd name="connsiteX133" fmla="*/ 285149 w 609614"/>
                <a:gd name="connsiteY133" fmla="*/ 157149 h 608697"/>
                <a:gd name="connsiteX134" fmla="*/ 314650 w 609614"/>
                <a:gd name="connsiteY134" fmla="*/ 186604 h 608697"/>
                <a:gd name="connsiteX135" fmla="*/ 292801 w 609614"/>
                <a:gd name="connsiteY135" fmla="*/ 214954 h 608697"/>
                <a:gd name="connsiteX136" fmla="*/ 243388 w 609614"/>
                <a:gd name="connsiteY136" fmla="*/ 276534 h 608697"/>
                <a:gd name="connsiteX137" fmla="*/ 245877 w 609614"/>
                <a:gd name="connsiteY137" fmla="*/ 294575 h 608697"/>
                <a:gd name="connsiteX138" fmla="*/ 243388 w 609614"/>
                <a:gd name="connsiteY138" fmla="*/ 312616 h 608697"/>
                <a:gd name="connsiteX139" fmla="*/ 292801 w 609614"/>
                <a:gd name="connsiteY139" fmla="*/ 374196 h 608697"/>
                <a:gd name="connsiteX140" fmla="*/ 314650 w 609614"/>
                <a:gd name="connsiteY140" fmla="*/ 402546 h 608697"/>
                <a:gd name="connsiteX141" fmla="*/ 285149 w 609614"/>
                <a:gd name="connsiteY141" fmla="*/ 432001 h 608697"/>
                <a:gd name="connsiteX142" fmla="*/ 256755 w 609614"/>
                <a:gd name="connsiteY142" fmla="*/ 410186 h 608697"/>
                <a:gd name="connsiteX143" fmla="*/ 195081 w 609614"/>
                <a:gd name="connsiteY143" fmla="*/ 360849 h 608697"/>
                <a:gd name="connsiteX144" fmla="*/ 177012 w 609614"/>
                <a:gd name="connsiteY144" fmla="*/ 363334 h 608697"/>
                <a:gd name="connsiteX145" fmla="*/ 158943 w 609614"/>
                <a:gd name="connsiteY145" fmla="*/ 360849 h 608697"/>
                <a:gd name="connsiteX146" fmla="*/ 97269 w 609614"/>
                <a:gd name="connsiteY146" fmla="*/ 410186 h 608697"/>
                <a:gd name="connsiteX147" fmla="*/ 68875 w 609614"/>
                <a:gd name="connsiteY147" fmla="*/ 432001 h 608697"/>
                <a:gd name="connsiteX148" fmla="*/ 39375 w 609614"/>
                <a:gd name="connsiteY148" fmla="*/ 402546 h 608697"/>
                <a:gd name="connsiteX149" fmla="*/ 61223 w 609614"/>
                <a:gd name="connsiteY149" fmla="*/ 374196 h 608697"/>
                <a:gd name="connsiteX150" fmla="*/ 110637 w 609614"/>
                <a:gd name="connsiteY150" fmla="*/ 312616 h 608697"/>
                <a:gd name="connsiteX151" fmla="*/ 108147 w 609614"/>
                <a:gd name="connsiteY151" fmla="*/ 294575 h 608697"/>
                <a:gd name="connsiteX152" fmla="*/ 110637 w 609614"/>
                <a:gd name="connsiteY152" fmla="*/ 276534 h 608697"/>
                <a:gd name="connsiteX153" fmla="*/ 61223 w 609614"/>
                <a:gd name="connsiteY153" fmla="*/ 214954 h 608697"/>
                <a:gd name="connsiteX154" fmla="*/ 39375 w 609614"/>
                <a:gd name="connsiteY154" fmla="*/ 186604 h 608697"/>
                <a:gd name="connsiteX155" fmla="*/ 68875 w 609614"/>
                <a:gd name="connsiteY155" fmla="*/ 157149 h 608697"/>
                <a:gd name="connsiteX156" fmla="*/ 346307 w 609614"/>
                <a:gd name="connsiteY156" fmla="*/ 58917 h 608697"/>
                <a:gd name="connsiteX157" fmla="*/ 323449 w 609614"/>
                <a:gd name="connsiteY157" fmla="*/ 60206 h 608697"/>
                <a:gd name="connsiteX158" fmla="*/ 263445 w 609614"/>
                <a:gd name="connsiteY158" fmla="*/ 66835 h 608697"/>
                <a:gd name="connsiteX159" fmla="*/ 265473 w 609614"/>
                <a:gd name="connsiteY159" fmla="*/ 78528 h 608697"/>
                <a:gd name="connsiteX160" fmla="*/ 263445 w 609614"/>
                <a:gd name="connsiteY160" fmla="*/ 90314 h 608697"/>
                <a:gd name="connsiteX161" fmla="*/ 323449 w 609614"/>
                <a:gd name="connsiteY161" fmla="*/ 96943 h 608697"/>
                <a:gd name="connsiteX162" fmla="*/ 346307 w 609614"/>
                <a:gd name="connsiteY162" fmla="*/ 98232 h 608697"/>
                <a:gd name="connsiteX163" fmla="*/ 373590 w 609614"/>
                <a:gd name="connsiteY163" fmla="*/ 98232 h 608697"/>
                <a:gd name="connsiteX164" fmla="*/ 393315 w 609614"/>
                <a:gd name="connsiteY164" fmla="*/ 78528 h 608697"/>
                <a:gd name="connsiteX165" fmla="*/ 373590 w 609614"/>
                <a:gd name="connsiteY165" fmla="*/ 58917 h 608697"/>
                <a:gd name="connsiteX166" fmla="*/ 226115 w 609614"/>
                <a:gd name="connsiteY166" fmla="*/ 58917 h 608697"/>
                <a:gd name="connsiteX167" fmla="*/ 206483 w 609614"/>
                <a:gd name="connsiteY167" fmla="*/ 78528 h 608697"/>
                <a:gd name="connsiteX168" fmla="*/ 226115 w 609614"/>
                <a:gd name="connsiteY168" fmla="*/ 98232 h 608697"/>
                <a:gd name="connsiteX169" fmla="*/ 245840 w 609614"/>
                <a:gd name="connsiteY169" fmla="*/ 78528 h 608697"/>
                <a:gd name="connsiteX170" fmla="*/ 226115 w 609614"/>
                <a:gd name="connsiteY170" fmla="*/ 58917 h 608697"/>
                <a:gd name="connsiteX171" fmla="*/ 78640 w 609614"/>
                <a:gd name="connsiteY171" fmla="*/ 58917 h 608697"/>
                <a:gd name="connsiteX172" fmla="*/ 59007 w 609614"/>
                <a:gd name="connsiteY172" fmla="*/ 78528 h 608697"/>
                <a:gd name="connsiteX173" fmla="*/ 78640 w 609614"/>
                <a:gd name="connsiteY173" fmla="*/ 98232 h 608697"/>
                <a:gd name="connsiteX174" fmla="*/ 106015 w 609614"/>
                <a:gd name="connsiteY174" fmla="*/ 98232 h 608697"/>
                <a:gd name="connsiteX175" fmla="*/ 128782 w 609614"/>
                <a:gd name="connsiteY175" fmla="*/ 96943 h 608697"/>
                <a:gd name="connsiteX176" fmla="*/ 188786 w 609614"/>
                <a:gd name="connsiteY176" fmla="*/ 90314 h 608697"/>
                <a:gd name="connsiteX177" fmla="*/ 186850 w 609614"/>
                <a:gd name="connsiteY177" fmla="*/ 78528 h 608697"/>
                <a:gd name="connsiteX178" fmla="*/ 188786 w 609614"/>
                <a:gd name="connsiteY178" fmla="*/ 66835 h 608697"/>
                <a:gd name="connsiteX179" fmla="*/ 128782 w 609614"/>
                <a:gd name="connsiteY179" fmla="*/ 60206 h 608697"/>
                <a:gd name="connsiteX180" fmla="*/ 106015 w 609614"/>
                <a:gd name="connsiteY180" fmla="*/ 58917 h 608697"/>
                <a:gd name="connsiteX181" fmla="*/ 442461 w 609614"/>
                <a:gd name="connsiteY181" fmla="*/ 39305 h 608697"/>
                <a:gd name="connsiteX182" fmla="*/ 462095 w 609614"/>
                <a:gd name="connsiteY182" fmla="*/ 39305 h 608697"/>
                <a:gd name="connsiteX183" fmla="*/ 462095 w 609614"/>
                <a:gd name="connsiteY183" fmla="*/ 176739 h 608697"/>
                <a:gd name="connsiteX184" fmla="*/ 491591 w 609614"/>
                <a:gd name="connsiteY184" fmla="*/ 206196 h 608697"/>
                <a:gd name="connsiteX185" fmla="*/ 491591 w 609614"/>
                <a:gd name="connsiteY185" fmla="*/ 216046 h 608697"/>
                <a:gd name="connsiteX186" fmla="*/ 540814 w 609614"/>
                <a:gd name="connsiteY186" fmla="*/ 216046 h 608697"/>
                <a:gd name="connsiteX187" fmla="*/ 570310 w 609614"/>
                <a:gd name="connsiteY187" fmla="*/ 245503 h 608697"/>
                <a:gd name="connsiteX188" fmla="*/ 570310 w 609614"/>
                <a:gd name="connsiteY188" fmla="*/ 363330 h 608697"/>
                <a:gd name="connsiteX189" fmla="*/ 501454 w 609614"/>
                <a:gd name="connsiteY189" fmla="*/ 432001 h 608697"/>
                <a:gd name="connsiteX190" fmla="*/ 403102 w 609614"/>
                <a:gd name="connsiteY190" fmla="*/ 432001 h 608697"/>
                <a:gd name="connsiteX191" fmla="*/ 334339 w 609614"/>
                <a:gd name="connsiteY191" fmla="*/ 363330 h 608697"/>
                <a:gd name="connsiteX192" fmla="*/ 334339 w 609614"/>
                <a:gd name="connsiteY192" fmla="*/ 245503 h 608697"/>
                <a:gd name="connsiteX193" fmla="*/ 363835 w 609614"/>
                <a:gd name="connsiteY193" fmla="*/ 216046 h 608697"/>
                <a:gd name="connsiteX194" fmla="*/ 412965 w 609614"/>
                <a:gd name="connsiteY194" fmla="*/ 216046 h 608697"/>
                <a:gd name="connsiteX195" fmla="*/ 412965 w 609614"/>
                <a:gd name="connsiteY195" fmla="*/ 206196 h 608697"/>
                <a:gd name="connsiteX196" fmla="*/ 442461 w 609614"/>
                <a:gd name="connsiteY196" fmla="*/ 176739 h 608697"/>
                <a:gd name="connsiteX197" fmla="*/ 78640 w 609614"/>
                <a:gd name="connsiteY197" fmla="*/ 39305 h 608697"/>
                <a:gd name="connsiteX198" fmla="*/ 106015 w 609614"/>
                <a:gd name="connsiteY198" fmla="*/ 39305 h 608697"/>
                <a:gd name="connsiteX199" fmla="*/ 130994 w 609614"/>
                <a:gd name="connsiteY199" fmla="*/ 40686 h 608697"/>
                <a:gd name="connsiteX200" fmla="*/ 201229 w 609614"/>
                <a:gd name="connsiteY200" fmla="*/ 48420 h 608697"/>
                <a:gd name="connsiteX201" fmla="*/ 226115 w 609614"/>
                <a:gd name="connsiteY201" fmla="*/ 39305 h 608697"/>
                <a:gd name="connsiteX202" fmla="*/ 251094 w 609614"/>
                <a:gd name="connsiteY202" fmla="*/ 48420 h 608697"/>
                <a:gd name="connsiteX203" fmla="*/ 321329 w 609614"/>
                <a:gd name="connsiteY203" fmla="*/ 40686 h 608697"/>
                <a:gd name="connsiteX204" fmla="*/ 346307 w 609614"/>
                <a:gd name="connsiteY204" fmla="*/ 39305 h 608697"/>
                <a:gd name="connsiteX205" fmla="*/ 373590 w 609614"/>
                <a:gd name="connsiteY205" fmla="*/ 39305 h 608697"/>
                <a:gd name="connsiteX206" fmla="*/ 412948 w 609614"/>
                <a:gd name="connsiteY206" fmla="*/ 78528 h 608697"/>
                <a:gd name="connsiteX207" fmla="*/ 373590 w 609614"/>
                <a:gd name="connsiteY207" fmla="*/ 117844 h 608697"/>
                <a:gd name="connsiteX208" fmla="*/ 346307 w 609614"/>
                <a:gd name="connsiteY208" fmla="*/ 117844 h 608697"/>
                <a:gd name="connsiteX209" fmla="*/ 321329 w 609614"/>
                <a:gd name="connsiteY209" fmla="*/ 116463 h 608697"/>
                <a:gd name="connsiteX210" fmla="*/ 251094 w 609614"/>
                <a:gd name="connsiteY210" fmla="*/ 108637 h 608697"/>
                <a:gd name="connsiteX211" fmla="*/ 226115 w 609614"/>
                <a:gd name="connsiteY211" fmla="*/ 117844 h 608697"/>
                <a:gd name="connsiteX212" fmla="*/ 201229 w 609614"/>
                <a:gd name="connsiteY212" fmla="*/ 108637 h 608697"/>
                <a:gd name="connsiteX213" fmla="*/ 130994 w 609614"/>
                <a:gd name="connsiteY213" fmla="*/ 116463 h 608697"/>
                <a:gd name="connsiteX214" fmla="*/ 106015 w 609614"/>
                <a:gd name="connsiteY214" fmla="*/ 117844 h 608697"/>
                <a:gd name="connsiteX215" fmla="*/ 78640 w 609614"/>
                <a:gd name="connsiteY215" fmla="*/ 117844 h 608697"/>
                <a:gd name="connsiteX216" fmla="*/ 39375 w 609614"/>
                <a:gd name="connsiteY216" fmla="*/ 78528 h 608697"/>
                <a:gd name="connsiteX217" fmla="*/ 78640 w 609614"/>
                <a:gd name="connsiteY217" fmla="*/ 39305 h 608697"/>
                <a:gd name="connsiteX218" fmla="*/ 29499 w 609614"/>
                <a:gd name="connsiteY218" fmla="*/ 19606 h 608697"/>
                <a:gd name="connsiteX219" fmla="*/ 19635 w 609614"/>
                <a:gd name="connsiteY219" fmla="*/ 29455 h 608697"/>
                <a:gd name="connsiteX220" fmla="*/ 19635 w 609614"/>
                <a:gd name="connsiteY220" fmla="*/ 461424 h 608697"/>
                <a:gd name="connsiteX221" fmla="*/ 29499 w 609614"/>
                <a:gd name="connsiteY221" fmla="*/ 471273 h 608697"/>
                <a:gd name="connsiteX222" fmla="*/ 580115 w 609614"/>
                <a:gd name="connsiteY222" fmla="*/ 471273 h 608697"/>
                <a:gd name="connsiteX223" fmla="*/ 589979 w 609614"/>
                <a:gd name="connsiteY223" fmla="*/ 461424 h 608697"/>
                <a:gd name="connsiteX224" fmla="*/ 589979 w 609614"/>
                <a:gd name="connsiteY224" fmla="*/ 29455 h 608697"/>
                <a:gd name="connsiteX225" fmla="*/ 580115 w 609614"/>
                <a:gd name="connsiteY225" fmla="*/ 19606 h 608697"/>
                <a:gd name="connsiteX226" fmla="*/ 29499 w 609614"/>
                <a:gd name="connsiteY226" fmla="*/ 0 h 608697"/>
                <a:gd name="connsiteX227" fmla="*/ 580115 w 609614"/>
                <a:gd name="connsiteY227" fmla="*/ 0 h 608697"/>
                <a:gd name="connsiteX228" fmla="*/ 609614 w 609614"/>
                <a:gd name="connsiteY228" fmla="*/ 29455 h 608697"/>
                <a:gd name="connsiteX229" fmla="*/ 609614 w 609614"/>
                <a:gd name="connsiteY229" fmla="*/ 461424 h 608697"/>
                <a:gd name="connsiteX230" fmla="*/ 580115 w 609614"/>
                <a:gd name="connsiteY230" fmla="*/ 490879 h 608697"/>
                <a:gd name="connsiteX231" fmla="*/ 511346 w 609614"/>
                <a:gd name="connsiteY231" fmla="*/ 490879 h 608697"/>
                <a:gd name="connsiteX232" fmla="*/ 511346 w 609614"/>
                <a:gd name="connsiteY232" fmla="*/ 510576 h 608697"/>
                <a:gd name="connsiteX233" fmla="*/ 491618 w 609614"/>
                <a:gd name="connsiteY233" fmla="*/ 530182 h 608697"/>
                <a:gd name="connsiteX234" fmla="*/ 491618 w 609614"/>
                <a:gd name="connsiteY234" fmla="*/ 540031 h 608697"/>
                <a:gd name="connsiteX235" fmla="*/ 422849 w 609614"/>
                <a:gd name="connsiteY235" fmla="*/ 608697 h 608697"/>
                <a:gd name="connsiteX236" fmla="*/ 186857 w 609614"/>
                <a:gd name="connsiteY236" fmla="*/ 608697 h 608697"/>
                <a:gd name="connsiteX237" fmla="*/ 117996 w 609614"/>
                <a:gd name="connsiteY237" fmla="*/ 540031 h 608697"/>
                <a:gd name="connsiteX238" fmla="*/ 117996 w 609614"/>
                <a:gd name="connsiteY238" fmla="*/ 530182 h 608697"/>
                <a:gd name="connsiteX239" fmla="*/ 98360 w 609614"/>
                <a:gd name="connsiteY239" fmla="*/ 510576 h 608697"/>
                <a:gd name="connsiteX240" fmla="*/ 98360 w 609614"/>
                <a:gd name="connsiteY240" fmla="*/ 490879 h 608697"/>
                <a:gd name="connsiteX241" fmla="*/ 29499 w 609614"/>
                <a:gd name="connsiteY241" fmla="*/ 490879 h 608697"/>
                <a:gd name="connsiteX242" fmla="*/ 0 w 609614"/>
                <a:gd name="connsiteY242" fmla="*/ 461424 h 608697"/>
                <a:gd name="connsiteX243" fmla="*/ 0 w 609614"/>
                <a:gd name="connsiteY243" fmla="*/ 29455 h 608697"/>
                <a:gd name="connsiteX244" fmla="*/ 29499 w 609614"/>
                <a:gd name="connsiteY244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609614" h="608697">
                  <a:moveTo>
                    <a:pt x="137631" y="530182"/>
                  </a:moveTo>
                  <a:lnTo>
                    <a:pt x="137631" y="540031"/>
                  </a:lnTo>
                  <a:cubicBezTo>
                    <a:pt x="137631" y="567092"/>
                    <a:pt x="159755" y="589091"/>
                    <a:pt x="186857" y="589091"/>
                  </a:cubicBezTo>
                  <a:lnTo>
                    <a:pt x="422849" y="589091"/>
                  </a:lnTo>
                  <a:cubicBezTo>
                    <a:pt x="449951" y="589091"/>
                    <a:pt x="471983" y="567092"/>
                    <a:pt x="471983" y="540031"/>
                  </a:cubicBezTo>
                  <a:lnTo>
                    <a:pt x="471983" y="530182"/>
                  </a:lnTo>
                  <a:lnTo>
                    <a:pt x="452348" y="530182"/>
                  </a:lnTo>
                  <a:lnTo>
                    <a:pt x="452348" y="540031"/>
                  </a:lnTo>
                  <a:cubicBezTo>
                    <a:pt x="452348" y="556231"/>
                    <a:pt x="439073" y="569486"/>
                    <a:pt x="422849" y="569486"/>
                  </a:cubicBezTo>
                  <a:lnTo>
                    <a:pt x="186857" y="569486"/>
                  </a:lnTo>
                  <a:cubicBezTo>
                    <a:pt x="170540" y="569486"/>
                    <a:pt x="157358" y="556231"/>
                    <a:pt x="157358" y="540031"/>
                  </a:cubicBezTo>
                  <a:lnTo>
                    <a:pt x="157358" y="530182"/>
                  </a:lnTo>
                  <a:close/>
                  <a:moveTo>
                    <a:pt x="432620" y="490879"/>
                  </a:moveTo>
                  <a:lnTo>
                    <a:pt x="432620" y="510576"/>
                  </a:lnTo>
                  <a:lnTo>
                    <a:pt x="491618" y="510576"/>
                  </a:lnTo>
                  <a:lnTo>
                    <a:pt x="491618" y="490879"/>
                  </a:lnTo>
                  <a:close/>
                  <a:moveTo>
                    <a:pt x="196629" y="490879"/>
                  </a:moveTo>
                  <a:lnTo>
                    <a:pt x="196629" y="510576"/>
                  </a:lnTo>
                  <a:cubicBezTo>
                    <a:pt x="196629" y="521346"/>
                    <a:pt x="187871" y="530182"/>
                    <a:pt x="176993" y="530182"/>
                  </a:cubicBezTo>
                  <a:lnTo>
                    <a:pt x="176993" y="540031"/>
                  </a:lnTo>
                  <a:cubicBezTo>
                    <a:pt x="176993" y="545462"/>
                    <a:pt x="181418" y="549788"/>
                    <a:pt x="186857" y="549788"/>
                  </a:cubicBezTo>
                  <a:lnTo>
                    <a:pt x="422849" y="549788"/>
                  </a:lnTo>
                  <a:cubicBezTo>
                    <a:pt x="428287" y="549788"/>
                    <a:pt x="432620" y="545462"/>
                    <a:pt x="432620" y="540031"/>
                  </a:cubicBezTo>
                  <a:lnTo>
                    <a:pt x="432620" y="530182"/>
                  </a:lnTo>
                  <a:cubicBezTo>
                    <a:pt x="421835" y="530182"/>
                    <a:pt x="412985" y="521346"/>
                    <a:pt x="412985" y="510576"/>
                  </a:cubicBezTo>
                  <a:lnTo>
                    <a:pt x="412985" y="490879"/>
                  </a:lnTo>
                  <a:close/>
                  <a:moveTo>
                    <a:pt x="117996" y="490879"/>
                  </a:moveTo>
                  <a:lnTo>
                    <a:pt x="117996" y="510576"/>
                  </a:lnTo>
                  <a:lnTo>
                    <a:pt x="176993" y="510576"/>
                  </a:lnTo>
                  <a:lnTo>
                    <a:pt x="176993" y="490879"/>
                  </a:lnTo>
                  <a:close/>
                  <a:moveTo>
                    <a:pt x="285149" y="392789"/>
                  </a:moveTo>
                  <a:cubicBezTo>
                    <a:pt x="279710" y="392789"/>
                    <a:pt x="275377" y="397115"/>
                    <a:pt x="275377" y="402546"/>
                  </a:cubicBezTo>
                  <a:cubicBezTo>
                    <a:pt x="275377" y="407977"/>
                    <a:pt x="279710" y="412395"/>
                    <a:pt x="285149" y="412395"/>
                  </a:cubicBezTo>
                  <a:cubicBezTo>
                    <a:pt x="290589" y="412395"/>
                    <a:pt x="295014" y="407977"/>
                    <a:pt x="295014" y="402546"/>
                  </a:cubicBezTo>
                  <a:cubicBezTo>
                    <a:pt x="295014" y="397115"/>
                    <a:pt x="290589" y="392789"/>
                    <a:pt x="285149" y="392789"/>
                  </a:cubicBezTo>
                  <a:close/>
                  <a:moveTo>
                    <a:pt x="68875" y="392789"/>
                  </a:moveTo>
                  <a:cubicBezTo>
                    <a:pt x="63436" y="392789"/>
                    <a:pt x="59011" y="397115"/>
                    <a:pt x="59011" y="402546"/>
                  </a:cubicBezTo>
                  <a:cubicBezTo>
                    <a:pt x="59011" y="407977"/>
                    <a:pt x="63436" y="412395"/>
                    <a:pt x="68875" y="412395"/>
                  </a:cubicBezTo>
                  <a:cubicBezTo>
                    <a:pt x="74314" y="412395"/>
                    <a:pt x="78647" y="407977"/>
                    <a:pt x="78647" y="402546"/>
                  </a:cubicBezTo>
                  <a:cubicBezTo>
                    <a:pt x="78647" y="397115"/>
                    <a:pt x="74314" y="392789"/>
                    <a:pt x="68875" y="392789"/>
                  </a:cubicBezTo>
                  <a:close/>
                  <a:moveTo>
                    <a:pt x="511316" y="363341"/>
                  </a:moveTo>
                  <a:lnTo>
                    <a:pt x="531004" y="363341"/>
                  </a:lnTo>
                  <a:lnTo>
                    <a:pt x="531004" y="382888"/>
                  </a:lnTo>
                  <a:lnTo>
                    <a:pt x="511316" y="382888"/>
                  </a:lnTo>
                  <a:close/>
                  <a:moveTo>
                    <a:pt x="471941" y="363341"/>
                  </a:moveTo>
                  <a:lnTo>
                    <a:pt x="491629" y="363341"/>
                  </a:lnTo>
                  <a:lnTo>
                    <a:pt x="491629" y="382888"/>
                  </a:lnTo>
                  <a:lnTo>
                    <a:pt x="471941" y="382888"/>
                  </a:lnTo>
                  <a:close/>
                  <a:moveTo>
                    <a:pt x="393359" y="353462"/>
                  </a:moveTo>
                  <a:lnTo>
                    <a:pt x="412983" y="353462"/>
                  </a:lnTo>
                  <a:lnTo>
                    <a:pt x="412983" y="363311"/>
                  </a:lnTo>
                  <a:lnTo>
                    <a:pt x="452323" y="363311"/>
                  </a:lnTo>
                  <a:lnTo>
                    <a:pt x="452323" y="382918"/>
                  </a:lnTo>
                  <a:lnTo>
                    <a:pt x="412983" y="382918"/>
                  </a:lnTo>
                  <a:lnTo>
                    <a:pt x="412983" y="392767"/>
                  </a:lnTo>
                  <a:lnTo>
                    <a:pt x="393359" y="392767"/>
                  </a:lnTo>
                  <a:lnTo>
                    <a:pt x="393359" y="382918"/>
                  </a:lnTo>
                  <a:lnTo>
                    <a:pt x="373643" y="382918"/>
                  </a:lnTo>
                  <a:lnTo>
                    <a:pt x="373643" y="363311"/>
                  </a:lnTo>
                  <a:lnTo>
                    <a:pt x="393359" y="363311"/>
                  </a:lnTo>
                  <a:close/>
                  <a:moveTo>
                    <a:pt x="234261" y="332682"/>
                  </a:moveTo>
                  <a:cubicBezTo>
                    <a:pt x="229191" y="340230"/>
                    <a:pt x="222738" y="346674"/>
                    <a:pt x="215178" y="351736"/>
                  </a:cubicBezTo>
                  <a:lnTo>
                    <a:pt x="259982" y="387542"/>
                  </a:lnTo>
                  <a:cubicBezTo>
                    <a:pt x="262471" y="383400"/>
                    <a:pt x="265974" y="379902"/>
                    <a:pt x="270123" y="377417"/>
                  </a:cubicBezTo>
                  <a:close/>
                  <a:moveTo>
                    <a:pt x="119763" y="332682"/>
                  </a:moveTo>
                  <a:lnTo>
                    <a:pt x="83902" y="377417"/>
                  </a:lnTo>
                  <a:cubicBezTo>
                    <a:pt x="88050" y="379902"/>
                    <a:pt x="91553" y="383400"/>
                    <a:pt x="94043" y="387542"/>
                  </a:cubicBezTo>
                  <a:lnTo>
                    <a:pt x="138846" y="351736"/>
                  </a:lnTo>
                  <a:cubicBezTo>
                    <a:pt x="131287" y="346674"/>
                    <a:pt x="124834" y="340230"/>
                    <a:pt x="119763" y="332682"/>
                  </a:cubicBezTo>
                  <a:close/>
                  <a:moveTo>
                    <a:pt x="501472" y="274934"/>
                  </a:moveTo>
                  <a:cubicBezTo>
                    <a:pt x="490600" y="274934"/>
                    <a:pt x="481848" y="283678"/>
                    <a:pt x="481848" y="294540"/>
                  </a:cubicBezTo>
                  <a:cubicBezTo>
                    <a:pt x="481848" y="305402"/>
                    <a:pt x="490600" y="314146"/>
                    <a:pt x="501472" y="314146"/>
                  </a:cubicBezTo>
                  <a:cubicBezTo>
                    <a:pt x="512344" y="314146"/>
                    <a:pt x="521096" y="305402"/>
                    <a:pt x="521096" y="294540"/>
                  </a:cubicBezTo>
                  <a:cubicBezTo>
                    <a:pt x="521096" y="283678"/>
                    <a:pt x="512344" y="274934"/>
                    <a:pt x="501472" y="274934"/>
                  </a:cubicBezTo>
                  <a:close/>
                  <a:moveTo>
                    <a:pt x="403094" y="274934"/>
                  </a:moveTo>
                  <a:cubicBezTo>
                    <a:pt x="392311" y="274934"/>
                    <a:pt x="383464" y="283678"/>
                    <a:pt x="383464" y="294540"/>
                  </a:cubicBezTo>
                  <a:cubicBezTo>
                    <a:pt x="383464" y="305402"/>
                    <a:pt x="392311" y="314146"/>
                    <a:pt x="403094" y="314146"/>
                  </a:cubicBezTo>
                  <a:cubicBezTo>
                    <a:pt x="413968" y="314146"/>
                    <a:pt x="422815" y="305402"/>
                    <a:pt x="422815" y="294540"/>
                  </a:cubicBezTo>
                  <a:cubicBezTo>
                    <a:pt x="422815" y="283678"/>
                    <a:pt x="413968" y="274934"/>
                    <a:pt x="403094" y="274934"/>
                  </a:cubicBezTo>
                  <a:close/>
                  <a:moveTo>
                    <a:pt x="501472" y="255235"/>
                  </a:moveTo>
                  <a:cubicBezTo>
                    <a:pt x="523123" y="255235"/>
                    <a:pt x="540812" y="272908"/>
                    <a:pt x="540812" y="294540"/>
                  </a:cubicBezTo>
                  <a:cubicBezTo>
                    <a:pt x="540812" y="316172"/>
                    <a:pt x="523123" y="333845"/>
                    <a:pt x="501472" y="333845"/>
                  </a:cubicBezTo>
                  <a:cubicBezTo>
                    <a:pt x="479821" y="333845"/>
                    <a:pt x="462132" y="316172"/>
                    <a:pt x="462132" y="294540"/>
                  </a:cubicBezTo>
                  <a:cubicBezTo>
                    <a:pt x="462132" y="272908"/>
                    <a:pt x="479821" y="255235"/>
                    <a:pt x="501472" y="255235"/>
                  </a:cubicBezTo>
                  <a:close/>
                  <a:moveTo>
                    <a:pt x="403094" y="255235"/>
                  </a:moveTo>
                  <a:cubicBezTo>
                    <a:pt x="424843" y="255235"/>
                    <a:pt x="442445" y="272908"/>
                    <a:pt x="442445" y="294540"/>
                  </a:cubicBezTo>
                  <a:cubicBezTo>
                    <a:pt x="442445" y="316172"/>
                    <a:pt x="424843" y="333845"/>
                    <a:pt x="403094" y="333845"/>
                  </a:cubicBezTo>
                  <a:cubicBezTo>
                    <a:pt x="381437" y="333845"/>
                    <a:pt x="363835" y="316172"/>
                    <a:pt x="363835" y="294540"/>
                  </a:cubicBezTo>
                  <a:cubicBezTo>
                    <a:pt x="363835" y="272908"/>
                    <a:pt x="381437" y="255235"/>
                    <a:pt x="403094" y="255235"/>
                  </a:cubicBezTo>
                  <a:close/>
                  <a:moveTo>
                    <a:pt x="177012" y="245514"/>
                  </a:moveTo>
                  <a:cubicBezTo>
                    <a:pt x="149909" y="245514"/>
                    <a:pt x="127876" y="267513"/>
                    <a:pt x="127876" y="294575"/>
                  </a:cubicBezTo>
                  <a:cubicBezTo>
                    <a:pt x="127876" y="321637"/>
                    <a:pt x="149909" y="343636"/>
                    <a:pt x="177012" y="343636"/>
                  </a:cubicBezTo>
                  <a:cubicBezTo>
                    <a:pt x="204116" y="343636"/>
                    <a:pt x="226149" y="321637"/>
                    <a:pt x="226149" y="294575"/>
                  </a:cubicBezTo>
                  <a:cubicBezTo>
                    <a:pt x="226149" y="267513"/>
                    <a:pt x="204116" y="245514"/>
                    <a:pt x="177012" y="245514"/>
                  </a:cubicBezTo>
                  <a:close/>
                  <a:moveTo>
                    <a:pt x="363835" y="235653"/>
                  </a:moveTo>
                  <a:cubicBezTo>
                    <a:pt x="358397" y="235653"/>
                    <a:pt x="353972" y="240072"/>
                    <a:pt x="353972" y="245503"/>
                  </a:cubicBezTo>
                  <a:lnTo>
                    <a:pt x="353972" y="363330"/>
                  </a:lnTo>
                  <a:cubicBezTo>
                    <a:pt x="353972" y="390393"/>
                    <a:pt x="376002" y="412394"/>
                    <a:pt x="403102" y="412394"/>
                  </a:cubicBezTo>
                  <a:lnTo>
                    <a:pt x="501454" y="412394"/>
                  </a:lnTo>
                  <a:cubicBezTo>
                    <a:pt x="528554" y="412394"/>
                    <a:pt x="550585" y="390393"/>
                    <a:pt x="550585" y="363330"/>
                  </a:cubicBezTo>
                  <a:lnTo>
                    <a:pt x="550585" y="245503"/>
                  </a:lnTo>
                  <a:cubicBezTo>
                    <a:pt x="550585" y="240072"/>
                    <a:pt x="546252" y="235653"/>
                    <a:pt x="540814" y="235653"/>
                  </a:cubicBezTo>
                  <a:close/>
                  <a:moveTo>
                    <a:pt x="259982" y="201608"/>
                  </a:moveTo>
                  <a:lnTo>
                    <a:pt x="215178" y="237414"/>
                  </a:lnTo>
                  <a:cubicBezTo>
                    <a:pt x="222738" y="242476"/>
                    <a:pt x="229191" y="248920"/>
                    <a:pt x="234261" y="256468"/>
                  </a:cubicBezTo>
                  <a:lnTo>
                    <a:pt x="270123" y="211733"/>
                  </a:lnTo>
                  <a:cubicBezTo>
                    <a:pt x="265974" y="209248"/>
                    <a:pt x="262471" y="205750"/>
                    <a:pt x="259982" y="201608"/>
                  </a:cubicBezTo>
                  <a:close/>
                  <a:moveTo>
                    <a:pt x="94043" y="201608"/>
                  </a:moveTo>
                  <a:cubicBezTo>
                    <a:pt x="91553" y="205750"/>
                    <a:pt x="88050" y="209248"/>
                    <a:pt x="83902" y="211733"/>
                  </a:cubicBezTo>
                  <a:lnTo>
                    <a:pt x="119763" y="256468"/>
                  </a:lnTo>
                  <a:cubicBezTo>
                    <a:pt x="124834" y="248920"/>
                    <a:pt x="131287" y="242476"/>
                    <a:pt x="138846" y="237414"/>
                  </a:cubicBezTo>
                  <a:close/>
                  <a:moveTo>
                    <a:pt x="442461" y="196347"/>
                  </a:moveTo>
                  <a:cubicBezTo>
                    <a:pt x="437023" y="196347"/>
                    <a:pt x="432599" y="200765"/>
                    <a:pt x="432599" y="206196"/>
                  </a:cubicBezTo>
                  <a:lnTo>
                    <a:pt x="432599" y="216046"/>
                  </a:lnTo>
                  <a:lnTo>
                    <a:pt x="471958" y="216046"/>
                  </a:lnTo>
                  <a:lnTo>
                    <a:pt x="471958" y="206196"/>
                  </a:lnTo>
                  <a:cubicBezTo>
                    <a:pt x="471958" y="200765"/>
                    <a:pt x="467533" y="196347"/>
                    <a:pt x="462095" y="196347"/>
                  </a:cubicBezTo>
                  <a:close/>
                  <a:moveTo>
                    <a:pt x="285149" y="176755"/>
                  </a:moveTo>
                  <a:cubicBezTo>
                    <a:pt x="279710" y="176755"/>
                    <a:pt x="275377" y="181173"/>
                    <a:pt x="275377" y="186604"/>
                  </a:cubicBezTo>
                  <a:cubicBezTo>
                    <a:pt x="275377" y="192035"/>
                    <a:pt x="279710" y="196361"/>
                    <a:pt x="285149" y="196361"/>
                  </a:cubicBezTo>
                  <a:cubicBezTo>
                    <a:pt x="290589" y="196361"/>
                    <a:pt x="295014" y="192035"/>
                    <a:pt x="295014" y="186604"/>
                  </a:cubicBezTo>
                  <a:cubicBezTo>
                    <a:pt x="295014" y="181173"/>
                    <a:pt x="290589" y="176755"/>
                    <a:pt x="285149" y="176755"/>
                  </a:cubicBezTo>
                  <a:close/>
                  <a:moveTo>
                    <a:pt x="68875" y="176755"/>
                  </a:moveTo>
                  <a:cubicBezTo>
                    <a:pt x="63436" y="176755"/>
                    <a:pt x="59011" y="181173"/>
                    <a:pt x="59011" y="186604"/>
                  </a:cubicBezTo>
                  <a:cubicBezTo>
                    <a:pt x="59011" y="192035"/>
                    <a:pt x="63436" y="196361"/>
                    <a:pt x="68875" y="196361"/>
                  </a:cubicBezTo>
                  <a:cubicBezTo>
                    <a:pt x="74314" y="196361"/>
                    <a:pt x="78647" y="192035"/>
                    <a:pt x="78647" y="186604"/>
                  </a:cubicBezTo>
                  <a:cubicBezTo>
                    <a:pt x="78647" y="181173"/>
                    <a:pt x="74314" y="176755"/>
                    <a:pt x="68875" y="176755"/>
                  </a:cubicBezTo>
                  <a:close/>
                  <a:moveTo>
                    <a:pt x="68875" y="157149"/>
                  </a:moveTo>
                  <a:cubicBezTo>
                    <a:pt x="82427" y="157149"/>
                    <a:pt x="93858" y="166446"/>
                    <a:pt x="97269" y="178964"/>
                  </a:cubicBezTo>
                  <a:lnTo>
                    <a:pt x="158943" y="228301"/>
                  </a:lnTo>
                  <a:cubicBezTo>
                    <a:pt x="164751" y="226736"/>
                    <a:pt x="170743" y="225816"/>
                    <a:pt x="177012" y="225816"/>
                  </a:cubicBezTo>
                  <a:cubicBezTo>
                    <a:pt x="183281" y="225816"/>
                    <a:pt x="189273" y="226736"/>
                    <a:pt x="195081" y="228301"/>
                  </a:cubicBezTo>
                  <a:lnTo>
                    <a:pt x="256755" y="178964"/>
                  </a:lnTo>
                  <a:cubicBezTo>
                    <a:pt x="260166" y="166446"/>
                    <a:pt x="271598" y="157149"/>
                    <a:pt x="285149" y="157149"/>
                  </a:cubicBezTo>
                  <a:cubicBezTo>
                    <a:pt x="301467" y="157149"/>
                    <a:pt x="314650" y="170312"/>
                    <a:pt x="314650" y="186604"/>
                  </a:cubicBezTo>
                  <a:cubicBezTo>
                    <a:pt x="314650" y="200135"/>
                    <a:pt x="305339" y="211549"/>
                    <a:pt x="292801" y="214954"/>
                  </a:cubicBezTo>
                  <a:lnTo>
                    <a:pt x="243388" y="276534"/>
                  </a:lnTo>
                  <a:cubicBezTo>
                    <a:pt x="244955" y="282333"/>
                    <a:pt x="245877" y="288316"/>
                    <a:pt x="245877" y="294575"/>
                  </a:cubicBezTo>
                  <a:cubicBezTo>
                    <a:pt x="245877" y="300834"/>
                    <a:pt x="244955" y="306817"/>
                    <a:pt x="243388" y="312616"/>
                  </a:cubicBezTo>
                  <a:lnTo>
                    <a:pt x="292801" y="374196"/>
                  </a:lnTo>
                  <a:cubicBezTo>
                    <a:pt x="305339" y="377601"/>
                    <a:pt x="314650" y="389015"/>
                    <a:pt x="314650" y="402546"/>
                  </a:cubicBezTo>
                  <a:cubicBezTo>
                    <a:pt x="314650" y="418838"/>
                    <a:pt x="301467" y="432001"/>
                    <a:pt x="285149" y="432001"/>
                  </a:cubicBezTo>
                  <a:cubicBezTo>
                    <a:pt x="271598" y="432001"/>
                    <a:pt x="260166" y="422704"/>
                    <a:pt x="256755" y="410186"/>
                  </a:cubicBezTo>
                  <a:lnTo>
                    <a:pt x="195081" y="360849"/>
                  </a:lnTo>
                  <a:cubicBezTo>
                    <a:pt x="189273" y="362414"/>
                    <a:pt x="183281" y="363334"/>
                    <a:pt x="177012" y="363334"/>
                  </a:cubicBezTo>
                  <a:cubicBezTo>
                    <a:pt x="170743" y="363334"/>
                    <a:pt x="164751" y="362414"/>
                    <a:pt x="158943" y="360849"/>
                  </a:cubicBezTo>
                  <a:lnTo>
                    <a:pt x="97269" y="410186"/>
                  </a:lnTo>
                  <a:cubicBezTo>
                    <a:pt x="93858" y="422704"/>
                    <a:pt x="82427" y="432001"/>
                    <a:pt x="68875" y="432001"/>
                  </a:cubicBezTo>
                  <a:cubicBezTo>
                    <a:pt x="52558" y="432001"/>
                    <a:pt x="39375" y="418838"/>
                    <a:pt x="39375" y="402546"/>
                  </a:cubicBezTo>
                  <a:cubicBezTo>
                    <a:pt x="39375" y="389015"/>
                    <a:pt x="48686" y="377601"/>
                    <a:pt x="61223" y="374196"/>
                  </a:cubicBezTo>
                  <a:lnTo>
                    <a:pt x="110637" y="312616"/>
                  </a:lnTo>
                  <a:cubicBezTo>
                    <a:pt x="109069" y="306817"/>
                    <a:pt x="108147" y="300834"/>
                    <a:pt x="108147" y="294575"/>
                  </a:cubicBezTo>
                  <a:cubicBezTo>
                    <a:pt x="108147" y="288316"/>
                    <a:pt x="109069" y="282333"/>
                    <a:pt x="110637" y="276534"/>
                  </a:cubicBezTo>
                  <a:lnTo>
                    <a:pt x="61223" y="214954"/>
                  </a:lnTo>
                  <a:cubicBezTo>
                    <a:pt x="48686" y="211549"/>
                    <a:pt x="39375" y="200135"/>
                    <a:pt x="39375" y="186604"/>
                  </a:cubicBezTo>
                  <a:cubicBezTo>
                    <a:pt x="39375" y="170312"/>
                    <a:pt x="52558" y="157149"/>
                    <a:pt x="68875" y="157149"/>
                  </a:cubicBezTo>
                  <a:close/>
                  <a:moveTo>
                    <a:pt x="346307" y="58917"/>
                  </a:moveTo>
                  <a:cubicBezTo>
                    <a:pt x="338657" y="58917"/>
                    <a:pt x="331007" y="59377"/>
                    <a:pt x="323449" y="60206"/>
                  </a:cubicBezTo>
                  <a:lnTo>
                    <a:pt x="263445" y="66835"/>
                  </a:lnTo>
                  <a:cubicBezTo>
                    <a:pt x="264643" y="70610"/>
                    <a:pt x="265473" y="74477"/>
                    <a:pt x="265473" y="78528"/>
                  </a:cubicBezTo>
                  <a:cubicBezTo>
                    <a:pt x="265473" y="82672"/>
                    <a:pt x="264643" y="86539"/>
                    <a:pt x="263445" y="90314"/>
                  </a:cubicBezTo>
                  <a:lnTo>
                    <a:pt x="323449" y="96943"/>
                  </a:lnTo>
                  <a:cubicBezTo>
                    <a:pt x="331007" y="97772"/>
                    <a:pt x="338657" y="98232"/>
                    <a:pt x="346307" y="98232"/>
                  </a:cubicBezTo>
                  <a:lnTo>
                    <a:pt x="373590" y="98232"/>
                  </a:lnTo>
                  <a:cubicBezTo>
                    <a:pt x="384467" y="98232"/>
                    <a:pt x="393315" y="89393"/>
                    <a:pt x="393315" y="78528"/>
                  </a:cubicBezTo>
                  <a:cubicBezTo>
                    <a:pt x="393315" y="67756"/>
                    <a:pt x="384467" y="58917"/>
                    <a:pt x="373590" y="58917"/>
                  </a:cubicBezTo>
                  <a:close/>
                  <a:moveTo>
                    <a:pt x="226115" y="58917"/>
                  </a:moveTo>
                  <a:cubicBezTo>
                    <a:pt x="215331" y="58917"/>
                    <a:pt x="206483" y="67756"/>
                    <a:pt x="206483" y="78528"/>
                  </a:cubicBezTo>
                  <a:cubicBezTo>
                    <a:pt x="206483" y="89393"/>
                    <a:pt x="215331" y="98232"/>
                    <a:pt x="226115" y="98232"/>
                  </a:cubicBezTo>
                  <a:cubicBezTo>
                    <a:pt x="236991" y="98232"/>
                    <a:pt x="245840" y="89393"/>
                    <a:pt x="245840" y="78528"/>
                  </a:cubicBezTo>
                  <a:cubicBezTo>
                    <a:pt x="245840" y="67756"/>
                    <a:pt x="236991" y="58917"/>
                    <a:pt x="226115" y="58917"/>
                  </a:cubicBezTo>
                  <a:close/>
                  <a:moveTo>
                    <a:pt x="78640" y="58917"/>
                  </a:moveTo>
                  <a:cubicBezTo>
                    <a:pt x="67856" y="58917"/>
                    <a:pt x="59007" y="67756"/>
                    <a:pt x="59007" y="78528"/>
                  </a:cubicBezTo>
                  <a:cubicBezTo>
                    <a:pt x="59007" y="89393"/>
                    <a:pt x="67856" y="98232"/>
                    <a:pt x="78640" y="98232"/>
                  </a:cubicBezTo>
                  <a:lnTo>
                    <a:pt x="106015" y="98232"/>
                  </a:lnTo>
                  <a:cubicBezTo>
                    <a:pt x="113573" y="98232"/>
                    <a:pt x="121316" y="97772"/>
                    <a:pt x="128782" y="96943"/>
                  </a:cubicBezTo>
                  <a:lnTo>
                    <a:pt x="188786" y="90314"/>
                  </a:lnTo>
                  <a:cubicBezTo>
                    <a:pt x="187587" y="86539"/>
                    <a:pt x="186850" y="82672"/>
                    <a:pt x="186850" y="78528"/>
                  </a:cubicBezTo>
                  <a:cubicBezTo>
                    <a:pt x="186850" y="74477"/>
                    <a:pt x="187587" y="70610"/>
                    <a:pt x="188786" y="66835"/>
                  </a:cubicBezTo>
                  <a:lnTo>
                    <a:pt x="128782" y="60206"/>
                  </a:lnTo>
                  <a:cubicBezTo>
                    <a:pt x="121316" y="59377"/>
                    <a:pt x="113573" y="58917"/>
                    <a:pt x="106015" y="58917"/>
                  </a:cubicBezTo>
                  <a:close/>
                  <a:moveTo>
                    <a:pt x="442461" y="39305"/>
                  </a:moveTo>
                  <a:lnTo>
                    <a:pt x="462095" y="39305"/>
                  </a:lnTo>
                  <a:lnTo>
                    <a:pt x="462095" y="176739"/>
                  </a:lnTo>
                  <a:cubicBezTo>
                    <a:pt x="478410" y="176739"/>
                    <a:pt x="491591" y="189995"/>
                    <a:pt x="491591" y="206196"/>
                  </a:cubicBezTo>
                  <a:lnTo>
                    <a:pt x="491591" y="216046"/>
                  </a:lnTo>
                  <a:lnTo>
                    <a:pt x="540814" y="216046"/>
                  </a:lnTo>
                  <a:cubicBezTo>
                    <a:pt x="557037" y="216046"/>
                    <a:pt x="570310" y="229209"/>
                    <a:pt x="570310" y="245503"/>
                  </a:cubicBezTo>
                  <a:lnTo>
                    <a:pt x="570310" y="363330"/>
                  </a:lnTo>
                  <a:cubicBezTo>
                    <a:pt x="570310" y="401163"/>
                    <a:pt x="539431" y="432001"/>
                    <a:pt x="501454" y="432001"/>
                  </a:cubicBezTo>
                  <a:lnTo>
                    <a:pt x="403102" y="432001"/>
                  </a:lnTo>
                  <a:cubicBezTo>
                    <a:pt x="365218" y="432001"/>
                    <a:pt x="334339" y="401163"/>
                    <a:pt x="334339" y="363330"/>
                  </a:cubicBezTo>
                  <a:lnTo>
                    <a:pt x="334339" y="245503"/>
                  </a:lnTo>
                  <a:cubicBezTo>
                    <a:pt x="334339" y="229209"/>
                    <a:pt x="347520" y="216046"/>
                    <a:pt x="363835" y="216046"/>
                  </a:cubicBezTo>
                  <a:lnTo>
                    <a:pt x="412965" y="216046"/>
                  </a:lnTo>
                  <a:lnTo>
                    <a:pt x="412965" y="206196"/>
                  </a:lnTo>
                  <a:cubicBezTo>
                    <a:pt x="412965" y="189995"/>
                    <a:pt x="426238" y="176739"/>
                    <a:pt x="442461" y="176739"/>
                  </a:cubicBezTo>
                  <a:close/>
                  <a:moveTo>
                    <a:pt x="78640" y="39305"/>
                  </a:moveTo>
                  <a:lnTo>
                    <a:pt x="106015" y="39305"/>
                  </a:lnTo>
                  <a:cubicBezTo>
                    <a:pt x="114311" y="39305"/>
                    <a:pt x="122698" y="39765"/>
                    <a:pt x="130994" y="40686"/>
                  </a:cubicBezTo>
                  <a:lnTo>
                    <a:pt x="201229" y="48420"/>
                  </a:lnTo>
                  <a:cubicBezTo>
                    <a:pt x="208049" y="42804"/>
                    <a:pt x="216621" y="39305"/>
                    <a:pt x="226115" y="39305"/>
                  </a:cubicBezTo>
                  <a:cubicBezTo>
                    <a:pt x="235701" y="39305"/>
                    <a:pt x="244273" y="42804"/>
                    <a:pt x="251094" y="48420"/>
                  </a:cubicBezTo>
                  <a:lnTo>
                    <a:pt x="321329" y="40686"/>
                  </a:lnTo>
                  <a:cubicBezTo>
                    <a:pt x="329532" y="39765"/>
                    <a:pt x="337920" y="39305"/>
                    <a:pt x="346307" y="39305"/>
                  </a:cubicBezTo>
                  <a:lnTo>
                    <a:pt x="373590" y="39305"/>
                  </a:lnTo>
                  <a:cubicBezTo>
                    <a:pt x="395343" y="39305"/>
                    <a:pt x="412948" y="56891"/>
                    <a:pt x="412948" y="78528"/>
                  </a:cubicBezTo>
                  <a:cubicBezTo>
                    <a:pt x="412948" y="100258"/>
                    <a:pt x="395343" y="117844"/>
                    <a:pt x="373590" y="117844"/>
                  </a:cubicBezTo>
                  <a:lnTo>
                    <a:pt x="346307" y="117844"/>
                  </a:lnTo>
                  <a:cubicBezTo>
                    <a:pt x="337920" y="117844"/>
                    <a:pt x="329532" y="117384"/>
                    <a:pt x="321329" y="116463"/>
                  </a:cubicBezTo>
                  <a:lnTo>
                    <a:pt x="251094" y="108637"/>
                  </a:lnTo>
                  <a:cubicBezTo>
                    <a:pt x="244273" y="114345"/>
                    <a:pt x="235701" y="117844"/>
                    <a:pt x="226115" y="117844"/>
                  </a:cubicBezTo>
                  <a:cubicBezTo>
                    <a:pt x="216621" y="117844"/>
                    <a:pt x="208049" y="114345"/>
                    <a:pt x="201229" y="108637"/>
                  </a:cubicBezTo>
                  <a:lnTo>
                    <a:pt x="130994" y="116463"/>
                  </a:lnTo>
                  <a:cubicBezTo>
                    <a:pt x="122698" y="117384"/>
                    <a:pt x="114311" y="117844"/>
                    <a:pt x="106015" y="117844"/>
                  </a:cubicBezTo>
                  <a:lnTo>
                    <a:pt x="78640" y="117844"/>
                  </a:lnTo>
                  <a:cubicBezTo>
                    <a:pt x="56980" y="117844"/>
                    <a:pt x="39375" y="100258"/>
                    <a:pt x="39375" y="78528"/>
                  </a:cubicBezTo>
                  <a:cubicBezTo>
                    <a:pt x="39375" y="56891"/>
                    <a:pt x="56980" y="39305"/>
                    <a:pt x="78640" y="39305"/>
                  </a:cubicBezTo>
                  <a:close/>
                  <a:moveTo>
                    <a:pt x="29499" y="19606"/>
                  </a:moveTo>
                  <a:cubicBezTo>
                    <a:pt x="24060" y="19606"/>
                    <a:pt x="19635" y="24024"/>
                    <a:pt x="19635" y="29455"/>
                  </a:cubicBezTo>
                  <a:lnTo>
                    <a:pt x="19635" y="461424"/>
                  </a:lnTo>
                  <a:cubicBezTo>
                    <a:pt x="19635" y="466855"/>
                    <a:pt x="24060" y="471273"/>
                    <a:pt x="29499" y="471273"/>
                  </a:cubicBezTo>
                  <a:lnTo>
                    <a:pt x="580115" y="471273"/>
                  </a:lnTo>
                  <a:cubicBezTo>
                    <a:pt x="585554" y="471273"/>
                    <a:pt x="589979" y="466855"/>
                    <a:pt x="589979" y="461424"/>
                  </a:cubicBezTo>
                  <a:lnTo>
                    <a:pt x="589979" y="29455"/>
                  </a:lnTo>
                  <a:cubicBezTo>
                    <a:pt x="589979" y="24024"/>
                    <a:pt x="585554" y="19606"/>
                    <a:pt x="580115" y="19606"/>
                  </a:cubicBezTo>
                  <a:close/>
                  <a:moveTo>
                    <a:pt x="29499" y="0"/>
                  </a:moveTo>
                  <a:lnTo>
                    <a:pt x="580115" y="0"/>
                  </a:lnTo>
                  <a:cubicBezTo>
                    <a:pt x="596432" y="0"/>
                    <a:pt x="609614" y="13255"/>
                    <a:pt x="609614" y="29455"/>
                  </a:cubicBezTo>
                  <a:lnTo>
                    <a:pt x="609614" y="461424"/>
                  </a:lnTo>
                  <a:cubicBezTo>
                    <a:pt x="609614" y="477716"/>
                    <a:pt x="596432" y="490879"/>
                    <a:pt x="580115" y="490879"/>
                  </a:cubicBezTo>
                  <a:lnTo>
                    <a:pt x="511346" y="490879"/>
                  </a:lnTo>
                  <a:lnTo>
                    <a:pt x="511346" y="510576"/>
                  </a:lnTo>
                  <a:cubicBezTo>
                    <a:pt x="511346" y="521346"/>
                    <a:pt x="502496" y="530182"/>
                    <a:pt x="491618" y="530182"/>
                  </a:cubicBezTo>
                  <a:lnTo>
                    <a:pt x="491618" y="540031"/>
                  </a:lnTo>
                  <a:cubicBezTo>
                    <a:pt x="491618" y="577862"/>
                    <a:pt x="460736" y="608697"/>
                    <a:pt x="422849" y="608697"/>
                  </a:cubicBezTo>
                  <a:lnTo>
                    <a:pt x="186857" y="608697"/>
                  </a:lnTo>
                  <a:cubicBezTo>
                    <a:pt x="148877" y="608697"/>
                    <a:pt x="117996" y="577862"/>
                    <a:pt x="117996" y="540031"/>
                  </a:cubicBezTo>
                  <a:lnTo>
                    <a:pt x="117996" y="530182"/>
                  </a:lnTo>
                  <a:cubicBezTo>
                    <a:pt x="107118" y="530182"/>
                    <a:pt x="98360" y="521346"/>
                    <a:pt x="98360" y="510576"/>
                  </a:cubicBezTo>
                  <a:lnTo>
                    <a:pt x="98360" y="490879"/>
                  </a:lnTo>
                  <a:lnTo>
                    <a:pt x="29499" y="490879"/>
                  </a:lnTo>
                  <a:cubicBezTo>
                    <a:pt x="13274" y="490879"/>
                    <a:pt x="0" y="477716"/>
                    <a:pt x="0" y="461424"/>
                  </a:cubicBezTo>
                  <a:lnTo>
                    <a:pt x="0" y="29455"/>
                  </a:lnTo>
                  <a:cubicBezTo>
                    <a:pt x="0" y="13255"/>
                    <a:pt x="13274" y="0"/>
                    <a:pt x="294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A3A14A2-B716-5DF6-18D5-252AF790D7D5}"/>
              </a:ext>
            </a:extLst>
          </p:cNvPr>
          <p:cNvGrpSpPr/>
          <p:nvPr/>
        </p:nvGrpSpPr>
        <p:grpSpPr>
          <a:xfrm>
            <a:off x="5973731" y="3344534"/>
            <a:ext cx="774764" cy="774762"/>
            <a:chOff x="6096000" y="3466802"/>
            <a:chExt cx="530225" cy="530225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675916A-5EA3-C81A-C009-C98A11A1C950}"/>
                </a:ext>
              </a:extLst>
            </p:cNvPr>
            <p:cNvSpPr/>
            <p:nvPr/>
          </p:nvSpPr>
          <p:spPr>
            <a:xfrm>
              <a:off x="6096000" y="3466802"/>
              <a:ext cx="530225" cy="53022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3" name="drone-case_343065">
              <a:extLst>
                <a:ext uri="{FF2B5EF4-FFF2-40B4-BE49-F238E27FC236}">
                  <a16:creationId xmlns:a16="http://schemas.microsoft.com/office/drawing/2014/main" id="{F5EA83DE-3121-AF32-194F-A75E6ADEBAD0}"/>
                </a:ext>
              </a:extLst>
            </p:cNvPr>
            <p:cNvSpPr>
              <a:spLocks/>
            </p:cNvSpPr>
            <p:nvPr/>
          </p:nvSpPr>
          <p:spPr>
            <a:xfrm>
              <a:off x="6218337" y="3589139"/>
              <a:ext cx="285551" cy="285551"/>
            </a:xfrm>
            <a:custGeom>
              <a:avLst/>
              <a:gdLst>
                <a:gd name="connsiteX0" fmla="*/ 137631 w 609614"/>
                <a:gd name="connsiteY0" fmla="*/ 530182 h 608697"/>
                <a:gd name="connsiteX1" fmla="*/ 137631 w 609614"/>
                <a:gd name="connsiteY1" fmla="*/ 540031 h 608697"/>
                <a:gd name="connsiteX2" fmla="*/ 186857 w 609614"/>
                <a:gd name="connsiteY2" fmla="*/ 589091 h 608697"/>
                <a:gd name="connsiteX3" fmla="*/ 422849 w 609614"/>
                <a:gd name="connsiteY3" fmla="*/ 589091 h 608697"/>
                <a:gd name="connsiteX4" fmla="*/ 471983 w 609614"/>
                <a:gd name="connsiteY4" fmla="*/ 540031 h 608697"/>
                <a:gd name="connsiteX5" fmla="*/ 471983 w 609614"/>
                <a:gd name="connsiteY5" fmla="*/ 530182 h 608697"/>
                <a:gd name="connsiteX6" fmla="*/ 452348 w 609614"/>
                <a:gd name="connsiteY6" fmla="*/ 530182 h 608697"/>
                <a:gd name="connsiteX7" fmla="*/ 452348 w 609614"/>
                <a:gd name="connsiteY7" fmla="*/ 540031 h 608697"/>
                <a:gd name="connsiteX8" fmla="*/ 422849 w 609614"/>
                <a:gd name="connsiteY8" fmla="*/ 569486 h 608697"/>
                <a:gd name="connsiteX9" fmla="*/ 186857 w 609614"/>
                <a:gd name="connsiteY9" fmla="*/ 569486 h 608697"/>
                <a:gd name="connsiteX10" fmla="*/ 157358 w 609614"/>
                <a:gd name="connsiteY10" fmla="*/ 540031 h 608697"/>
                <a:gd name="connsiteX11" fmla="*/ 157358 w 609614"/>
                <a:gd name="connsiteY11" fmla="*/ 530182 h 608697"/>
                <a:gd name="connsiteX12" fmla="*/ 432620 w 609614"/>
                <a:gd name="connsiteY12" fmla="*/ 490879 h 608697"/>
                <a:gd name="connsiteX13" fmla="*/ 432620 w 609614"/>
                <a:gd name="connsiteY13" fmla="*/ 510576 h 608697"/>
                <a:gd name="connsiteX14" fmla="*/ 491618 w 609614"/>
                <a:gd name="connsiteY14" fmla="*/ 510576 h 608697"/>
                <a:gd name="connsiteX15" fmla="*/ 491618 w 609614"/>
                <a:gd name="connsiteY15" fmla="*/ 490879 h 608697"/>
                <a:gd name="connsiteX16" fmla="*/ 196629 w 609614"/>
                <a:gd name="connsiteY16" fmla="*/ 490879 h 608697"/>
                <a:gd name="connsiteX17" fmla="*/ 196629 w 609614"/>
                <a:gd name="connsiteY17" fmla="*/ 510576 h 608697"/>
                <a:gd name="connsiteX18" fmla="*/ 176993 w 609614"/>
                <a:gd name="connsiteY18" fmla="*/ 530182 h 608697"/>
                <a:gd name="connsiteX19" fmla="*/ 176993 w 609614"/>
                <a:gd name="connsiteY19" fmla="*/ 540031 h 608697"/>
                <a:gd name="connsiteX20" fmla="*/ 186857 w 609614"/>
                <a:gd name="connsiteY20" fmla="*/ 549788 h 608697"/>
                <a:gd name="connsiteX21" fmla="*/ 422849 w 609614"/>
                <a:gd name="connsiteY21" fmla="*/ 549788 h 608697"/>
                <a:gd name="connsiteX22" fmla="*/ 432620 w 609614"/>
                <a:gd name="connsiteY22" fmla="*/ 540031 h 608697"/>
                <a:gd name="connsiteX23" fmla="*/ 432620 w 609614"/>
                <a:gd name="connsiteY23" fmla="*/ 530182 h 608697"/>
                <a:gd name="connsiteX24" fmla="*/ 412985 w 609614"/>
                <a:gd name="connsiteY24" fmla="*/ 510576 h 608697"/>
                <a:gd name="connsiteX25" fmla="*/ 412985 w 609614"/>
                <a:gd name="connsiteY25" fmla="*/ 490879 h 608697"/>
                <a:gd name="connsiteX26" fmla="*/ 117996 w 609614"/>
                <a:gd name="connsiteY26" fmla="*/ 490879 h 608697"/>
                <a:gd name="connsiteX27" fmla="*/ 117996 w 609614"/>
                <a:gd name="connsiteY27" fmla="*/ 510576 h 608697"/>
                <a:gd name="connsiteX28" fmla="*/ 176993 w 609614"/>
                <a:gd name="connsiteY28" fmla="*/ 510576 h 608697"/>
                <a:gd name="connsiteX29" fmla="*/ 176993 w 609614"/>
                <a:gd name="connsiteY29" fmla="*/ 490879 h 608697"/>
                <a:gd name="connsiteX30" fmla="*/ 285149 w 609614"/>
                <a:gd name="connsiteY30" fmla="*/ 392789 h 608697"/>
                <a:gd name="connsiteX31" fmla="*/ 275377 w 609614"/>
                <a:gd name="connsiteY31" fmla="*/ 402546 h 608697"/>
                <a:gd name="connsiteX32" fmla="*/ 285149 w 609614"/>
                <a:gd name="connsiteY32" fmla="*/ 412395 h 608697"/>
                <a:gd name="connsiteX33" fmla="*/ 295014 w 609614"/>
                <a:gd name="connsiteY33" fmla="*/ 402546 h 608697"/>
                <a:gd name="connsiteX34" fmla="*/ 285149 w 609614"/>
                <a:gd name="connsiteY34" fmla="*/ 392789 h 608697"/>
                <a:gd name="connsiteX35" fmla="*/ 68875 w 609614"/>
                <a:gd name="connsiteY35" fmla="*/ 392789 h 608697"/>
                <a:gd name="connsiteX36" fmla="*/ 59011 w 609614"/>
                <a:gd name="connsiteY36" fmla="*/ 402546 h 608697"/>
                <a:gd name="connsiteX37" fmla="*/ 68875 w 609614"/>
                <a:gd name="connsiteY37" fmla="*/ 412395 h 608697"/>
                <a:gd name="connsiteX38" fmla="*/ 78647 w 609614"/>
                <a:gd name="connsiteY38" fmla="*/ 402546 h 608697"/>
                <a:gd name="connsiteX39" fmla="*/ 68875 w 609614"/>
                <a:gd name="connsiteY39" fmla="*/ 392789 h 608697"/>
                <a:gd name="connsiteX40" fmla="*/ 511316 w 609614"/>
                <a:gd name="connsiteY40" fmla="*/ 363341 h 608697"/>
                <a:gd name="connsiteX41" fmla="*/ 531004 w 609614"/>
                <a:gd name="connsiteY41" fmla="*/ 363341 h 608697"/>
                <a:gd name="connsiteX42" fmla="*/ 531004 w 609614"/>
                <a:gd name="connsiteY42" fmla="*/ 382888 h 608697"/>
                <a:gd name="connsiteX43" fmla="*/ 511316 w 609614"/>
                <a:gd name="connsiteY43" fmla="*/ 382888 h 608697"/>
                <a:gd name="connsiteX44" fmla="*/ 471941 w 609614"/>
                <a:gd name="connsiteY44" fmla="*/ 363341 h 608697"/>
                <a:gd name="connsiteX45" fmla="*/ 491629 w 609614"/>
                <a:gd name="connsiteY45" fmla="*/ 363341 h 608697"/>
                <a:gd name="connsiteX46" fmla="*/ 491629 w 609614"/>
                <a:gd name="connsiteY46" fmla="*/ 382888 h 608697"/>
                <a:gd name="connsiteX47" fmla="*/ 471941 w 609614"/>
                <a:gd name="connsiteY47" fmla="*/ 382888 h 608697"/>
                <a:gd name="connsiteX48" fmla="*/ 393359 w 609614"/>
                <a:gd name="connsiteY48" fmla="*/ 353462 h 608697"/>
                <a:gd name="connsiteX49" fmla="*/ 412983 w 609614"/>
                <a:gd name="connsiteY49" fmla="*/ 353462 h 608697"/>
                <a:gd name="connsiteX50" fmla="*/ 412983 w 609614"/>
                <a:gd name="connsiteY50" fmla="*/ 363311 h 608697"/>
                <a:gd name="connsiteX51" fmla="*/ 452323 w 609614"/>
                <a:gd name="connsiteY51" fmla="*/ 363311 h 608697"/>
                <a:gd name="connsiteX52" fmla="*/ 452323 w 609614"/>
                <a:gd name="connsiteY52" fmla="*/ 382918 h 608697"/>
                <a:gd name="connsiteX53" fmla="*/ 412983 w 609614"/>
                <a:gd name="connsiteY53" fmla="*/ 382918 h 608697"/>
                <a:gd name="connsiteX54" fmla="*/ 412983 w 609614"/>
                <a:gd name="connsiteY54" fmla="*/ 392767 h 608697"/>
                <a:gd name="connsiteX55" fmla="*/ 393359 w 609614"/>
                <a:gd name="connsiteY55" fmla="*/ 392767 h 608697"/>
                <a:gd name="connsiteX56" fmla="*/ 393359 w 609614"/>
                <a:gd name="connsiteY56" fmla="*/ 382918 h 608697"/>
                <a:gd name="connsiteX57" fmla="*/ 373643 w 609614"/>
                <a:gd name="connsiteY57" fmla="*/ 382918 h 608697"/>
                <a:gd name="connsiteX58" fmla="*/ 373643 w 609614"/>
                <a:gd name="connsiteY58" fmla="*/ 363311 h 608697"/>
                <a:gd name="connsiteX59" fmla="*/ 393359 w 609614"/>
                <a:gd name="connsiteY59" fmla="*/ 363311 h 608697"/>
                <a:gd name="connsiteX60" fmla="*/ 234261 w 609614"/>
                <a:gd name="connsiteY60" fmla="*/ 332682 h 608697"/>
                <a:gd name="connsiteX61" fmla="*/ 215178 w 609614"/>
                <a:gd name="connsiteY61" fmla="*/ 351736 h 608697"/>
                <a:gd name="connsiteX62" fmla="*/ 259982 w 609614"/>
                <a:gd name="connsiteY62" fmla="*/ 387542 h 608697"/>
                <a:gd name="connsiteX63" fmla="*/ 270123 w 609614"/>
                <a:gd name="connsiteY63" fmla="*/ 377417 h 608697"/>
                <a:gd name="connsiteX64" fmla="*/ 119763 w 609614"/>
                <a:gd name="connsiteY64" fmla="*/ 332682 h 608697"/>
                <a:gd name="connsiteX65" fmla="*/ 83902 w 609614"/>
                <a:gd name="connsiteY65" fmla="*/ 377417 h 608697"/>
                <a:gd name="connsiteX66" fmla="*/ 94043 w 609614"/>
                <a:gd name="connsiteY66" fmla="*/ 387542 h 608697"/>
                <a:gd name="connsiteX67" fmla="*/ 138846 w 609614"/>
                <a:gd name="connsiteY67" fmla="*/ 351736 h 608697"/>
                <a:gd name="connsiteX68" fmla="*/ 119763 w 609614"/>
                <a:gd name="connsiteY68" fmla="*/ 332682 h 608697"/>
                <a:gd name="connsiteX69" fmla="*/ 501472 w 609614"/>
                <a:gd name="connsiteY69" fmla="*/ 274934 h 608697"/>
                <a:gd name="connsiteX70" fmla="*/ 481848 w 609614"/>
                <a:gd name="connsiteY70" fmla="*/ 294540 h 608697"/>
                <a:gd name="connsiteX71" fmla="*/ 501472 w 609614"/>
                <a:gd name="connsiteY71" fmla="*/ 314146 h 608697"/>
                <a:gd name="connsiteX72" fmla="*/ 521096 w 609614"/>
                <a:gd name="connsiteY72" fmla="*/ 294540 h 608697"/>
                <a:gd name="connsiteX73" fmla="*/ 501472 w 609614"/>
                <a:gd name="connsiteY73" fmla="*/ 274934 h 608697"/>
                <a:gd name="connsiteX74" fmla="*/ 403094 w 609614"/>
                <a:gd name="connsiteY74" fmla="*/ 274934 h 608697"/>
                <a:gd name="connsiteX75" fmla="*/ 383464 w 609614"/>
                <a:gd name="connsiteY75" fmla="*/ 294540 h 608697"/>
                <a:gd name="connsiteX76" fmla="*/ 403094 w 609614"/>
                <a:gd name="connsiteY76" fmla="*/ 314146 h 608697"/>
                <a:gd name="connsiteX77" fmla="*/ 422815 w 609614"/>
                <a:gd name="connsiteY77" fmla="*/ 294540 h 608697"/>
                <a:gd name="connsiteX78" fmla="*/ 403094 w 609614"/>
                <a:gd name="connsiteY78" fmla="*/ 274934 h 608697"/>
                <a:gd name="connsiteX79" fmla="*/ 501472 w 609614"/>
                <a:gd name="connsiteY79" fmla="*/ 255235 h 608697"/>
                <a:gd name="connsiteX80" fmla="*/ 540812 w 609614"/>
                <a:gd name="connsiteY80" fmla="*/ 294540 h 608697"/>
                <a:gd name="connsiteX81" fmla="*/ 501472 w 609614"/>
                <a:gd name="connsiteY81" fmla="*/ 333845 h 608697"/>
                <a:gd name="connsiteX82" fmla="*/ 462132 w 609614"/>
                <a:gd name="connsiteY82" fmla="*/ 294540 h 608697"/>
                <a:gd name="connsiteX83" fmla="*/ 501472 w 609614"/>
                <a:gd name="connsiteY83" fmla="*/ 255235 h 608697"/>
                <a:gd name="connsiteX84" fmla="*/ 403094 w 609614"/>
                <a:gd name="connsiteY84" fmla="*/ 255235 h 608697"/>
                <a:gd name="connsiteX85" fmla="*/ 442445 w 609614"/>
                <a:gd name="connsiteY85" fmla="*/ 294540 h 608697"/>
                <a:gd name="connsiteX86" fmla="*/ 403094 w 609614"/>
                <a:gd name="connsiteY86" fmla="*/ 333845 h 608697"/>
                <a:gd name="connsiteX87" fmla="*/ 363835 w 609614"/>
                <a:gd name="connsiteY87" fmla="*/ 294540 h 608697"/>
                <a:gd name="connsiteX88" fmla="*/ 403094 w 609614"/>
                <a:gd name="connsiteY88" fmla="*/ 255235 h 608697"/>
                <a:gd name="connsiteX89" fmla="*/ 177012 w 609614"/>
                <a:gd name="connsiteY89" fmla="*/ 245514 h 608697"/>
                <a:gd name="connsiteX90" fmla="*/ 127876 w 609614"/>
                <a:gd name="connsiteY90" fmla="*/ 294575 h 608697"/>
                <a:gd name="connsiteX91" fmla="*/ 177012 w 609614"/>
                <a:gd name="connsiteY91" fmla="*/ 343636 h 608697"/>
                <a:gd name="connsiteX92" fmla="*/ 226149 w 609614"/>
                <a:gd name="connsiteY92" fmla="*/ 294575 h 608697"/>
                <a:gd name="connsiteX93" fmla="*/ 177012 w 609614"/>
                <a:gd name="connsiteY93" fmla="*/ 245514 h 608697"/>
                <a:gd name="connsiteX94" fmla="*/ 363835 w 609614"/>
                <a:gd name="connsiteY94" fmla="*/ 235653 h 608697"/>
                <a:gd name="connsiteX95" fmla="*/ 353972 w 609614"/>
                <a:gd name="connsiteY95" fmla="*/ 245503 h 608697"/>
                <a:gd name="connsiteX96" fmla="*/ 353972 w 609614"/>
                <a:gd name="connsiteY96" fmla="*/ 363330 h 608697"/>
                <a:gd name="connsiteX97" fmla="*/ 403102 w 609614"/>
                <a:gd name="connsiteY97" fmla="*/ 412394 h 608697"/>
                <a:gd name="connsiteX98" fmla="*/ 501454 w 609614"/>
                <a:gd name="connsiteY98" fmla="*/ 412394 h 608697"/>
                <a:gd name="connsiteX99" fmla="*/ 550585 w 609614"/>
                <a:gd name="connsiteY99" fmla="*/ 363330 h 608697"/>
                <a:gd name="connsiteX100" fmla="*/ 550585 w 609614"/>
                <a:gd name="connsiteY100" fmla="*/ 245503 h 608697"/>
                <a:gd name="connsiteX101" fmla="*/ 540814 w 609614"/>
                <a:gd name="connsiteY101" fmla="*/ 235653 h 608697"/>
                <a:gd name="connsiteX102" fmla="*/ 259982 w 609614"/>
                <a:gd name="connsiteY102" fmla="*/ 201608 h 608697"/>
                <a:gd name="connsiteX103" fmla="*/ 215178 w 609614"/>
                <a:gd name="connsiteY103" fmla="*/ 237414 h 608697"/>
                <a:gd name="connsiteX104" fmla="*/ 234261 w 609614"/>
                <a:gd name="connsiteY104" fmla="*/ 256468 h 608697"/>
                <a:gd name="connsiteX105" fmla="*/ 270123 w 609614"/>
                <a:gd name="connsiteY105" fmla="*/ 211733 h 608697"/>
                <a:gd name="connsiteX106" fmla="*/ 259982 w 609614"/>
                <a:gd name="connsiteY106" fmla="*/ 201608 h 608697"/>
                <a:gd name="connsiteX107" fmla="*/ 94043 w 609614"/>
                <a:gd name="connsiteY107" fmla="*/ 201608 h 608697"/>
                <a:gd name="connsiteX108" fmla="*/ 83902 w 609614"/>
                <a:gd name="connsiteY108" fmla="*/ 211733 h 608697"/>
                <a:gd name="connsiteX109" fmla="*/ 119763 w 609614"/>
                <a:gd name="connsiteY109" fmla="*/ 256468 h 608697"/>
                <a:gd name="connsiteX110" fmla="*/ 138846 w 609614"/>
                <a:gd name="connsiteY110" fmla="*/ 237414 h 608697"/>
                <a:gd name="connsiteX111" fmla="*/ 442461 w 609614"/>
                <a:gd name="connsiteY111" fmla="*/ 196347 h 608697"/>
                <a:gd name="connsiteX112" fmla="*/ 432599 w 609614"/>
                <a:gd name="connsiteY112" fmla="*/ 206196 h 608697"/>
                <a:gd name="connsiteX113" fmla="*/ 432599 w 609614"/>
                <a:gd name="connsiteY113" fmla="*/ 216046 h 608697"/>
                <a:gd name="connsiteX114" fmla="*/ 471958 w 609614"/>
                <a:gd name="connsiteY114" fmla="*/ 216046 h 608697"/>
                <a:gd name="connsiteX115" fmla="*/ 471958 w 609614"/>
                <a:gd name="connsiteY115" fmla="*/ 206196 h 608697"/>
                <a:gd name="connsiteX116" fmla="*/ 462095 w 609614"/>
                <a:gd name="connsiteY116" fmla="*/ 196347 h 608697"/>
                <a:gd name="connsiteX117" fmla="*/ 285149 w 609614"/>
                <a:gd name="connsiteY117" fmla="*/ 176755 h 608697"/>
                <a:gd name="connsiteX118" fmla="*/ 275377 w 609614"/>
                <a:gd name="connsiteY118" fmla="*/ 186604 h 608697"/>
                <a:gd name="connsiteX119" fmla="*/ 285149 w 609614"/>
                <a:gd name="connsiteY119" fmla="*/ 196361 h 608697"/>
                <a:gd name="connsiteX120" fmla="*/ 295014 w 609614"/>
                <a:gd name="connsiteY120" fmla="*/ 186604 h 608697"/>
                <a:gd name="connsiteX121" fmla="*/ 285149 w 609614"/>
                <a:gd name="connsiteY121" fmla="*/ 176755 h 608697"/>
                <a:gd name="connsiteX122" fmla="*/ 68875 w 609614"/>
                <a:gd name="connsiteY122" fmla="*/ 176755 h 608697"/>
                <a:gd name="connsiteX123" fmla="*/ 59011 w 609614"/>
                <a:gd name="connsiteY123" fmla="*/ 186604 h 608697"/>
                <a:gd name="connsiteX124" fmla="*/ 68875 w 609614"/>
                <a:gd name="connsiteY124" fmla="*/ 196361 h 608697"/>
                <a:gd name="connsiteX125" fmla="*/ 78647 w 609614"/>
                <a:gd name="connsiteY125" fmla="*/ 186604 h 608697"/>
                <a:gd name="connsiteX126" fmla="*/ 68875 w 609614"/>
                <a:gd name="connsiteY126" fmla="*/ 176755 h 608697"/>
                <a:gd name="connsiteX127" fmla="*/ 68875 w 609614"/>
                <a:gd name="connsiteY127" fmla="*/ 157149 h 608697"/>
                <a:gd name="connsiteX128" fmla="*/ 97269 w 609614"/>
                <a:gd name="connsiteY128" fmla="*/ 178964 h 608697"/>
                <a:gd name="connsiteX129" fmla="*/ 158943 w 609614"/>
                <a:gd name="connsiteY129" fmla="*/ 228301 h 608697"/>
                <a:gd name="connsiteX130" fmla="*/ 177012 w 609614"/>
                <a:gd name="connsiteY130" fmla="*/ 225816 h 608697"/>
                <a:gd name="connsiteX131" fmla="*/ 195081 w 609614"/>
                <a:gd name="connsiteY131" fmla="*/ 228301 h 608697"/>
                <a:gd name="connsiteX132" fmla="*/ 256755 w 609614"/>
                <a:gd name="connsiteY132" fmla="*/ 178964 h 608697"/>
                <a:gd name="connsiteX133" fmla="*/ 285149 w 609614"/>
                <a:gd name="connsiteY133" fmla="*/ 157149 h 608697"/>
                <a:gd name="connsiteX134" fmla="*/ 314650 w 609614"/>
                <a:gd name="connsiteY134" fmla="*/ 186604 h 608697"/>
                <a:gd name="connsiteX135" fmla="*/ 292801 w 609614"/>
                <a:gd name="connsiteY135" fmla="*/ 214954 h 608697"/>
                <a:gd name="connsiteX136" fmla="*/ 243388 w 609614"/>
                <a:gd name="connsiteY136" fmla="*/ 276534 h 608697"/>
                <a:gd name="connsiteX137" fmla="*/ 245877 w 609614"/>
                <a:gd name="connsiteY137" fmla="*/ 294575 h 608697"/>
                <a:gd name="connsiteX138" fmla="*/ 243388 w 609614"/>
                <a:gd name="connsiteY138" fmla="*/ 312616 h 608697"/>
                <a:gd name="connsiteX139" fmla="*/ 292801 w 609614"/>
                <a:gd name="connsiteY139" fmla="*/ 374196 h 608697"/>
                <a:gd name="connsiteX140" fmla="*/ 314650 w 609614"/>
                <a:gd name="connsiteY140" fmla="*/ 402546 h 608697"/>
                <a:gd name="connsiteX141" fmla="*/ 285149 w 609614"/>
                <a:gd name="connsiteY141" fmla="*/ 432001 h 608697"/>
                <a:gd name="connsiteX142" fmla="*/ 256755 w 609614"/>
                <a:gd name="connsiteY142" fmla="*/ 410186 h 608697"/>
                <a:gd name="connsiteX143" fmla="*/ 195081 w 609614"/>
                <a:gd name="connsiteY143" fmla="*/ 360849 h 608697"/>
                <a:gd name="connsiteX144" fmla="*/ 177012 w 609614"/>
                <a:gd name="connsiteY144" fmla="*/ 363334 h 608697"/>
                <a:gd name="connsiteX145" fmla="*/ 158943 w 609614"/>
                <a:gd name="connsiteY145" fmla="*/ 360849 h 608697"/>
                <a:gd name="connsiteX146" fmla="*/ 97269 w 609614"/>
                <a:gd name="connsiteY146" fmla="*/ 410186 h 608697"/>
                <a:gd name="connsiteX147" fmla="*/ 68875 w 609614"/>
                <a:gd name="connsiteY147" fmla="*/ 432001 h 608697"/>
                <a:gd name="connsiteX148" fmla="*/ 39375 w 609614"/>
                <a:gd name="connsiteY148" fmla="*/ 402546 h 608697"/>
                <a:gd name="connsiteX149" fmla="*/ 61223 w 609614"/>
                <a:gd name="connsiteY149" fmla="*/ 374196 h 608697"/>
                <a:gd name="connsiteX150" fmla="*/ 110637 w 609614"/>
                <a:gd name="connsiteY150" fmla="*/ 312616 h 608697"/>
                <a:gd name="connsiteX151" fmla="*/ 108147 w 609614"/>
                <a:gd name="connsiteY151" fmla="*/ 294575 h 608697"/>
                <a:gd name="connsiteX152" fmla="*/ 110637 w 609614"/>
                <a:gd name="connsiteY152" fmla="*/ 276534 h 608697"/>
                <a:gd name="connsiteX153" fmla="*/ 61223 w 609614"/>
                <a:gd name="connsiteY153" fmla="*/ 214954 h 608697"/>
                <a:gd name="connsiteX154" fmla="*/ 39375 w 609614"/>
                <a:gd name="connsiteY154" fmla="*/ 186604 h 608697"/>
                <a:gd name="connsiteX155" fmla="*/ 68875 w 609614"/>
                <a:gd name="connsiteY155" fmla="*/ 157149 h 608697"/>
                <a:gd name="connsiteX156" fmla="*/ 346307 w 609614"/>
                <a:gd name="connsiteY156" fmla="*/ 58917 h 608697"/>
                <a:gd name="connsiteX157" fmla="*/ 323449 w 609614"/>
                <a:gd name="connsiteY157" fmla="*/ 60206 h 608697"/>
                <a:gd name="connsiteX158" fmla="*/ 263445 w 609614"/>
                <a:gd name="connsiteY158" fmla="*/ 66835 h 608697"/>
                <a:gd name="connsiteX159" fmla="*/ 265473 w 609614"/>
                <a:gd name="connsiteY159" fmla="*/ 78528 h 608697"/>
                <a:gd name="connsiteX160" fmla="*/ 263445 w 609614"/>
                <a:gd name="connsiteY160" fmla="*/ 90314 h 608697"/>
                <a:gd name="connsiteX161" fmla="*/ 323449 w 609614"/>
                <a:gd name="connsiteY161" fmla="*/ 96943 h 608697"/>
                <a:gd name="connsiteX162" fmla="*/ 346307 w 609614"/>
                <a:gd name="connsiteY162" fmla="*/ 98232 h 608697"/>
                <a:gd name="connsiteX163" fmla="*/ 373590 w 609614"/>
                <a:gd name="connsiteY163" fmla="*/ 98232 h 608697"/>
                <a:gd name="connsiteX164" fmla="*/ 393315 w 609614"/>
                <a:gd name="connsiteY164" fmla="*/ 78528 h 608697"/>
                <a:gd name="connsiteX165" fmla="*/ 373590 w 609614"/>
                <a:gd name="connsiteY165" fmla="*/ 58917 h 608697"/>
                <a:gd name="connsiteX166" fmla="*/ 226115 w 609614"/>
                <a:gd name="connsiteY166" fmla="*/ 58917 h 608697"/>
                <a:gd name="connsiteX167" fmla="*/ 206483 w 609614"/>
                <a:gd name="connsiteY167" fmla="*/ 78528 h 608697"/>
                <a:gd name="connsiteX168" fmla="*/ 226115 w 609614"/>
                <a:gd name="connsiteY168" fmla="*/ 98232 h 608697"/>
                <a:gd name="connsiteX169" fmla="*/ 245840 w 609614"/>
                <a:gd name="connsiteY169" fmla="*/ 78528 h 608697"/>
                <a:gd name="connsiteX170" fmla="*/ 226115 w 609614"/>
                <a:gd name="connsiteY170" fmla="*/ 58917 h 608697"/>
                <a:gd name="connsiteX171" fmla="*/ 78640 w 609614"/>
                <a:gd name="connsiteY171" fmla="*/ 58917 h 608697"/>
                <a:gd name="connsiteX172" fmla="*/ 59007 w 609614"/>
                <a:gd name="connsiteY172" fmla="*/ 78528 h 608697"/>
                <a:gd name="connsiteX173" fmla="*/ 78640 w 609614"/>
                <a:gd name="connsiteY173" fmla="*/ 98232 h 608697"/>
                <a:gd name="connsiteX174" fmla="*/ 106015 w 609614"/>
                <a:gd name="connsiteY174" fmla="*/ 98232 h 608697"/>
                <a:gd name="connsiteX175" fmla="*/ 128782 w 609614"/>
                <a:gd name="connsiteY175" fmla="*/ 96943 h 608697"/>
                <a:gd name="connsiteX176" fmla="*/ 188786 w 609614"/>
                <a:gd name="connsiteY176" fmla="*/ 90314 h 608697"/>
                <a:gd name="connsiteX177" fmla="*/ 186850 w 609614"/>
                <a:gd name="connsiteY177" fmla="*/ 78528 h 608697"/>
                <a:gd name="connsiteX178" fmla="*/ 188786 w 609614"/>
                <a:gd name="connsiteY178" fmla="*/ 66835 h 608697"/>
                <a:gd name="connsiteX179" fmla="*/ 128782 w 609614"/>
                <a:gd name="connsiteY179" fmla="*/ 60206 h 608697"/>
                <a:gd name="connsiteX180" fmla="*/ 106015 w 609614"/>
                <a:gd name="connsiteY180" fmla="*/ 58917 h 608697"/>
                <a:gd name="connsiteX181" fmla="*/ 442461 w 609614"/>
                <a:gd name="connsiteY181" fmla="*/ 39305 h 608697"/>
                <a:gd name="connsiteX182" fmla="*/ 462095 w 609614"/>
                <a:gd name="connsiteY182" fmla="*/ 39305 h 608697"/>
                <a:gd name="connsiteX183" fmla="*/ 462095 w 609614"/>
                <a:gd name="connsiteY183" fmla="*/ 176739 h 608697"/>
                <a:gd name="connsiteX184" fmla="*/ 491591 w 609614"/>
                <a:gd name="connsiteY184" fmla="*/ 206196 h 608697"/>
                <a:gd name="connsiteX185" fmla="*/ 491591 w 609614"/>
                <a:gd name="connsiteY185" fmla="*/ 216046 h 608697"/>
                <a:gd name="connsiteX186" fmla="*/ 540814 w 609614"/>
                <a:gd name="connsiteY186" fmla="*/ 216046 h 608697"/>
                <a:gd name="connsiteX187" fmla="*/ 570310 w 609614"/>
                <a:gd name="connsiteY187" fmla="*/ 245503 h 608697"/>
                <a:gd name="connsiteX188" fmla="*/ 570310 w 609614"/>
                <a:gd name="connsiteY188" fmla="*/ 363330 h 608697"/>
                <a:gd name="connsiteX189" fmla="*/ 501454 w 609614"/>
                <a:gd name="connsiteY189" fmla="*/ 432001 h 608697"/>
                <a:gd name="connsiteX190" fmla="*/ 403102 w 609614"/>
                <a:gd name="connsiteY190" fmla="*/ 432001 h 608697"/>
                <a:gd name="connsiteX191" fmla="*/ 334339 w 609614"/>
                <a:gd name="connsiteY191" fmla="*/ 363330 h 608697"/>
                <a:gd name="connsiteX192" fmla="*/ 334339 w 609614"/>
                <a:gd name="connsiteY192" fmla="*/ 245503 h 608697"/>
                <a:gd name="connsiteX193" fmla="*/ 363835 w 609614"/>
                <a:gd name="connsiteY193" fmla="*/ 216046 h 608697"/>
                <a:gd name="connsiteX194" fmla="*/ 412965 w 609614"/>
                <a:gd name="connsiteY194" fmla="*/ 216046 h 608697"/>
                <a:gd name="connsiteX195" fmla="*/ 412965 w 609614"/>
                <a:gd name="connsiteY195" fmla="*/ 206196 h 608697"/>
                <a:gd name="connsiteX196" fmla="*/ 442461 w 609614"/>
                <a:gd name="connsiteY196" fmla="*/ 176739 h 608697"/>
                <a:gd name="connsiteX197" fmla="*/ 78640 w 609614"/>
                <a:gd name="connsiteY197" fmla="*/ 39305 h 608697"/>
                <a:gd name="connsiteX198" fmla="*/ 106015 w 609614"/>
                <a:gd name="connsiteY198" fmla="*/ 39305 h 608697"/>
                <a:gd name="connsiteX199" fmla="*/ 130994 w 609614"/>
                <a:gd name="connsiteY199" fmla="*/ 40686 h 608697"/>
                <a:gd name="connsiteX200" fmla="*/ 201229 w 609614"/>
                <a:gd name="connsiteY200" fmla="*/ 48420 h 608697"/>
                <a:gd name="connsiteX201" fmla="*/ 226115 w 609614"/>
                <a:gd name="connsiteY201" fmla="*/ 39305 h 608697"/>
                <a:gd name="connsiteX202" fmla="*/ 251094 w 609614"/>
                <a:gd name="connsiteY202" fmla="*/ 48420 h 608697"/>
                <a:gd name="connsiteX203" fmla="*/ 321329 w 609614"/>
                <a:gd name="connsiteY203" fmla="*/ 40686 h 608697"/>
                <a:gd name="connsiteX204" fmla="*/ 346307 w 609614"/>
                <a:gd name="connsiteY204" fmla="*/ 39305 h 608697"/>
                <a:gd name="connsiteX205" fmla="*/ 373590 w 609614"/>
                <a:gd name="connsiteY205" fmla="*/ 39305 h 608697"/>
                <a:gd name="connsiteX206" fmla="*/ 412948 w 609614"/>
                <a:gd name="connsiteY206" fmla="*/ 78528 h 608697"/>
                <a:gd name="connsiteX207" fmla="*/ 373590 w 609614"/>
                <a:gd name="connsiteY207" fmla="*/ 117844 h 608697"/>
                <a:gd name="connsiteX208" fmla="*/ 346307 w 609614"/>
                <a:gd name="connsiteY208" fmla="*/ 117844 h 608697"/>
                <a:gd name="connsiteX209" fmla="*/ 321329 w 609614"/>
                <a:gd name="connsiteY209" fmla="*/ 116463 h 608697"/>
                <a:gd name="connsiteX210" fmla="*/ 251094 w 609614"/>
                <a:gd name="connsiteY210" fmla="*/ 108637 h 608697"/>
                <a:gd name="connsiteX211" fmla="*/ 226115 w 609614"/>
                <a:gd name="connsiteY211" fmla="*/ 117844 h 608697"/>
                <a:gd name="connsiteX212" fmla="*/ 201229 w 609614"/>
                <a:gd name="connsiteY212" fmla="*/ 108637 h 608697"/>
                <a:gd name="connsiteX213" fmla="*/ 130994 w 609614"/>
                <a:gd name="connsiteY213" fmla="*/ 116463 h 608697"/>
                <a:gd name="connsiteX214" fmla="*/ 106015 w 609614"/>
                <a:gd name="connsiteY214" fmla="*/ 117844 h 608697"/>
                <a:gd name="connsiteX215" fmla="*/ 78640 w 609614"/>
                <a:gd name="connsiteY215" fmla="*/ 117844 h 608697"/>
                <a:gd name="connsiteX216" fmla="*/ 39375 w 609614"/>
                <a:gd name="connsiteY216" fmla="*/ 78528 h 608697"/>
                <a:gd name="connsiteX217" fmla="*/ 78640 w 609614"/>
                <a:gd name="connsiteY217" fmla="*/ 39305 h 608697"/>
                <a:gd name="connsiteX218" fmla="*/ 29499 w 609614"/>
                <a:gd name="connsiteY218" fmla="*/ 19606 h 608697"/>
                <a:gd name="connsiteX219" fmla="*/ 19635 w 609614"/>
                <a:gd name="connsiteY219" fmla="*/ 29455 h 608697"/>
                <a:gd name="connsiteX220" fmla="*/ 19635 w 609614"/>
                <a:gd name="connsiteY220" fmla="*/ 461424 h 608697"/>
                <a:gd name="connsiteX221" fmla="*/ 29499 w 609614"/>
                <a:gd name="connsiteY221" fmla="*/ 471273 h 608697"/>
                <a:gd name="connsiteX222" fmla="*/ 580115 w 609614"/>
                <a:gd name="connsiteY222" fmla="*/ 471273 h 608697"/>
                <a:gd name="connsiteX223" fmla="*/ 589979 w 609614"/>
                <a:gd name="connsiteY223" fmla="*/ 461424 h 608697"/>
                <a:gd name="connsiteX224" fmla="*/ 589979 w 609614"/>
                <a:gd name="connsiteY224" fmla="*/ 29455 h 608697"/>
                <a:gd name="connsiteX225" fmla="*/ 580115 w 609614"/>
                <a:gd name="connsiteY225" fmla="*/ 19606 h 608697"/>
                <a:gd name="connsiteX226" fmla="*/ 29499 w 609614"/>
                <a:gd name="connsiteY226" fmla="*/ 0 h 608697"/>
                <a:gd name="connsiteX227" fmla="*/ 580115 w 609614"/>
                <a:gd name="connsiteY227" fmla="*/ 0 h 608697"/>
                <a:gd name="connsiteX228" fmla="*/ 609614 w 609614"/>
                <a:gd name="connsiteY228" fmla="*/ 29455 h 608697"/>
                <a:gd name="connsiteX229" fmla="*/ 609614 w 609614"/>
                <a:gd name="connsiteY229" fmla="*/ 461424 h 608697"/>
                <a:gd name="connsiteX230" fmla="*/ 580115 w 609614"/>
                <a:gd name="connsiteY230" fmla="*/ 490879 h 608697"/>
                <a:gd name="connsiteX231" fmla="*/ 511346 w 609614"/>
                <a:gd name="connsiteY231" fmla="*/ 490879 h 608697"/>
                <a:gd name="connsiteX232" fmla="*/ 511346 w 609614"/>
                <a:gd name="connsiteY232" fmla="*/ 510576 h 608697"/>
                <a:gd name="connsiteX233" fmla="*/ 491618 w 609614"/>
                <a:gd name="connsiteY233" fmla="*/ 530182 h 608697"/>
                <a:gd name="connsiteX234" fmla="*/ 491618 w 609614"/>
                <a:gd name="connsiteY234" fmla="*/ 540031 h 608697"/>
                <a:gd name="connsiteX235" fmla="*/ 422849 w 609614"/>
                <a:gd name="connsiteY235" fmla="*/ 608697 h 608697"/>
                <a:gd name="connsiteX236" fmla="*/ 186857 w 609614"/>
                <a:gd name="connsiteY236" fmla="*/ 608697 h 608697"/>
                <a:gd name="connsiteX237" fmla="*/ 117996 w 609614"/>
                <a:gd name="connsiteY237" fmla="*/ 540031 h 608697"/>
                <a:gd name="connsiteX238" fmla="*/ 117996 w 609614"/>
                <a:gd name="connsiteY238" fmla="*/ 530182 h 608697"/>
                <a:gd name="connsiteX239" fmla="*/ 98360 w 609614"/>
                <a:gd name="connsiteY239" fmla="*/ 510576 h 608697"/>
                <a:gd name="connsiteX240" fmla="*/ 98360 w 609614"/>
                <a:gd name="connsiteY240" fmla="*/ 490879 h 608697"/>
                <a:gd name="connsiteX241" fmla="*/ 29499 w 609614"/>
                <a:gd name="connsiteY241" fmla="*/ 490879 h 608697"/>
                <a:gd name="connsiteX242" fmla="*/ 0 w 609614"/>
                <a:gd name="connsiteY242" fmla="*/ 461424 h 608697"/>
                <a:gd name="connsiteX243" fmla="*/ 0 w 609614"/>
                <a:gd name="connsiteY243" fmla="*/ 29455 h 608697"/>
                <a:gd name="connsiteX244" fmla="*/ 29499 w 609614"/>
                <a:gd name="connsiteY244" fmla="*/ 0 h 608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</a:cxnLst>
              <a:rect l="l" t="t" r="r" b="b"/>
              <a:pathLst>
                <a:path w="609614" h="608697">
                  <a:moveTo>
                    <a:pt x="137631" y="530182"/>
                  </a:moveTo>
                  <a:lnTo>
                    <a:pt x="137631" y="540031"/>
                  </a:lnTo>
                  <a:cubicBezTo>
                    <a:pt x="137631" y="567092"/>
                    <a:pt x="159755" y="589091"/>
                    <a:pt x="186857" y="589091"/>
                  </a:cubicBezTo>
                  <a:lnTo>
                    <a:pt x="422849" y="589091"/>
                  </a:lnTo>
                  <a:cubicBezTo>
                    <a:pt x="449951" y="589091"/>
                    <a:pt x="471983" y="567092"/>
                    <a:pt x="471983" y="540031"/>
                  </a:cubicBezTo>
                  <a:lnTo>
                    <a:pt x="471983" y="530182"/>
                  </a:lnTo>
                  <a:lnTo>
                    <a:pt x="452348" y="530182"/>
                  </a:lnTo>
                  <a:lnTo>
                    <a:pt x="452348" y="540031"/>
                  </a:lnTo>
                  <a:cubicBezTo>
                    <a:pt x="452348" y="556231"/>
                    <a:pt x="439073" y="569486"/>
                    <a:pt x="422849" y="569486"/>
                  </a:cubicBezTo>
                  <a:lnTo>
                    <a:pt x="186857" y="569486"/>
                  </a:lnTo>
                  <a:cubicBezTo>
                    <a:pt x="170540" y="569486"/>
                    <a:pt x="157358" y="556231"/>
                    <a:pt x="157358" y="540031"/>
                  </a:cubicBezTo>
                  <a:lnTo>
                    <a:pt x="157358" y="530182"/>
                  </a:lnTo>
                  <a:close/>
                  <a:moveTo>
                    <a:pt x="432620" y="490879"/>
                  </a:moveTo>
                  <a:lnTo>
                    <a:pt x="432620" y="510576"/>
                  </a:lnTo>
                  <a:lnTo>
                    <a:pt x="491618" y="510576"/>
                  </a:lnTo>
                  <a:lnTo>
                    <a:pt x="491618" y="490879"/>
                  </a:lnTo>
                  <a:close/>
                  <a:moveTo>
                    <a:pt x="196629" y="490879"/>
                  </a:moveTo>
                  <a:lnTo>
                    <a:pt x="196629" y="510576"/>
                  </a:lnTo>
                  <a:cubicBezTo>
                    <a:pt x="196629" y="521346"/>
                    <a:pt x="187871" y="530182"/>
                    <a:pt x="176993" y="530182"/>
                  </a:cubicBezTo>
                  <a:lnTo>
                    <a:pt x="176993" y="540031"/>
                  </a:lnTo>
                  <a:cubicBezTo>
                    <a:pt x="176993" y="545462"/>
                    <a:pt x="181418" y="549788"/>
                    <a:pt x="186857" y="549788"/>
                  </a:cubicBezTo>
                  <a:lnTo>
                    <a:pt x="422849" y="549788"/>
                  </a:lnTo>
                  <a:cubicBezTo>
                    <a:pt x="428287" y="549788"/>
                    <a:pt x="432620" y="545462"/>
                    <a:pt x="432620" y="540031"/>
                  </a:cubicBezTo>
                  <a:lnTo>
                    <a:pt x="432620" y="530182"/>
                  </a:lnTo>
                  <a:cubicBezTo>
                    <a:pt x="421835" y="530182"/>
                    <a:pt x="412985" y="521346"/>
                    <a:pt x="412985" y="510576"/>
                  </a:cubicBezTo>
                  <a:lnTo>
                    <a:pt x="412985" y="490879"/>
                  </a:lnTo>
                  <a:close/>
                  <a:moveTo>
                    <a:pt x="117996" y="490879"/>
                  </a:moveTo>
                  <a:lnTo>
                    <a:pt x="117996" y="510576"/>
                  </a:lnTo>
                  <a:lnTo>
                    <a:pt x="176993" y="510576"/>
                  </a:lnTo>
                  <a:lnTo>
                    <a:pt x="176993" y="490879"/>
                  </a:lnTo>
                  <a:close/>
                  <a:moveTo>
                    <a:pt x="285149" y="392789"/>
                  </a:moveTo>
                  <a:cubicBezTo>
                    <a:pt x="279710" y="392789"/>
                    <a:pt x="275377" y="397115"/>
                    <a:pt x="275377" y="402546"/>
                  </a:cubicBezTo>
                  <a:cubicBezTo>
                    <a:pt x="275377" y="407977"/>
                    <a:pt x="279710" y="412395"/>
                    <a:pt x="285149" y="412395"/>
                  </a:cubicBezTo>
                  <a:cubicBezTo>
                    <a:pt x="290589" y="412395"/>
                    <a:pt x="295014" y="407977"/>
                    <a:pt x="295014" y="402546"/>
                  </a:cubicBezTo>
                  <a:cubicBezTo>
                    <a:pt x="295014" y="397115"/>
                    <a:pt x="290589" y="392789"/>
                    <a:pt x="285149" y="392789"/>
                  </a:cubicBezTo>
                  <a:close/>
                  <a:moveTo>
                    <a:pt x="68875" y="392789"/>
                  </a:moveTo>
                  <a:cubicBezTo>
                    <a:pt x="63436" y="392789"/>
                    <a:pt x="59011" y="397115"/>
                    <a:pt x="59011" y="402546"/>
                  </a:cubicBezTo>
                  <a:cubicBezTo>
                    <a:pt x="59011" y="407977"/>
                    <a:pt x="63436" y="412395"/>
                    <a:pt x="68875" y="412395"/>
                  </a:cubicBezTo>
                  <a:cubicBezTo>
                    <a:pt x="74314" y="412395"/>
                    <a:pt x="78647" y="407977"/>
                    <a:pt x="78647" y="402546"/>
                  </a:cubicBezTo>
                  <a:cubicBezTo>
                    <a:pt x="78647" y="397115"/>
                    <a:pt x="74314" y="392789"/>
                    <a:pt x="68875" y="392789"/>
                  </a:cubicBezTo>
                  <a:close/>
                  <a:moveTo>
                    <a:pt x="511316" y="363341"/>
                  </a:moveTo>
                  <a:lnTo>
                    <a:pt x="531004" y="363341"/>
                  </a:lnTo>
                  <a:lnTo>
                    <a:pt x="531004" y="382888"/>
                  </a:lnTo>
                  <a:lnTo>
                    <a:pt x="511316" y="382888"/>
                  </a:lnTo>
                  <a:close/>
                  <a:moveTo>
                    <a:pt x="471941" y="363341"/>
                  </a:moveTo>
                  <a:lnTo>
                    <a:pt x="491629" y="363341"/>
                  </a:lnTo>
                  <a:lnTo>
                    <a:pt x="491629" y="382888"/>
                  </a:lnTo>
                  <a:lnTo>
                    <a:pt x="471941" y="382888"/>
                  </a:lnTo>
                  <a:close/>
                  <a:moveTo>
                    <a:pt x="393359" y="353462"/>
                  </a:moveTo>
                  <a:lnTo>
                    <a:pt x="412983" y="353462"/>
                  </a:lnTo>
                  <a:lnTo>
                    <a:pt x="412983" y="363311"/>
                  </a:lnTo>
                  <a:lnTo>
                    <a:pt x="452323" y="363311"/>
                  </a:lnTo>
                  <a:lnTo>
                    <a:pt x="452323" y="382918"/>
                  </a:lnTo>
                  <a:lnTo>
                    <a:pt x="412983" y="382918"/>
                  </a:lnTo>
                  <a:lnTo>
                    <a:pt x="412983" y="392767"/>
                  </a:lnTo>
                  <a:lnTo>
                    <a:pt x="393359" y="392767"/>
                  </a:lnTo>
                  <a:lnTo>
                    <a:pt x="393359" y="382918"/>
                  </a:lnTo>
                  <a:lnTo>
                    <a:pt x="373643" y="382918"/>
                  </a:lnTo>
                  <a:lnTo>
                    <a:pt x="373643" y="363311"/>
                  </a:lnTo>
                  <a:lnTo>
                    <a:pt x="393359" y="363311"/>
                  </a:lnTo>
                  <a:close/>
                  <a:moveTo>
                    <a:pt x="234261" y="332682"/>
                  </a:moveTo>
                  <a:cubicBezTo>
                    <a:pt x="229191" y="340230"/>
                    <a:pt x="222738" y="346674"/>
                    <a:pt x="215178" y="351736"/>
                  </a:cubicBezTo>
                  <a:lnTo>
                    <a:pt x="259982" y="387542"/>
                  </a:lnTo>
                  <a:cubicBezTo>
                    <a:pt x="262471" y="383400"/>
                    <a:pt x="265974" y="379902"/>
                    <a:pt x="270123" y="377417"/>
                  </a:cubicBezTo>
                  <a:close/>
                  <a:moveTo>
                    <a:pt x="119763" y="332682"/>
                  </a:moveTo>
                  <a:lnTo>
                    <a:pt x="83902" y="377417"/>
                  </a:lnTo>
                  <a:cubicBezTo>
                    <a:pt x="88050" y="379902"/>
                    <a:pt x="91553" y="383400"/>
                    <a:pt x="94043" y="387542"/>
                  </a:cubicBezTo>
                  <a:lnTo>
                    <a:pt x="138846" y="351736"/>
                  </a:lnTo>
                  <a:cubicBezTo>
                    <a:pt x="131287" y="346674"/>
                    <a:pt x="124834" y="340230"/>
                    <a:pt x="119763" y="332682"/>
                  </a:cubicBezTo>
                  <a:close/>
                  <a:moveTo>
                    <a:pt x="501472" y="274934"/>
                  </a:moveTo>
                  <a:cubicBezTo>
                    <a:pt x="490600" y="274934"/>
                    <a:pt x="481848" y="283678"/>
                    <a:pt x="481848" y="294540"/>
                  </a:cubicBezTo>
                  <a:cubicBezTo>
                    <a:pt x="481848" y="305402"/>
                    <a:pt x="490600" y="314146"/>
                    <a:pt x="501472" y="314146"/>
                  </a:cubicBezTo>
                  <a:cubicBezTo>
                    <a:pt x="512344" y="314146"/>
                    <a:pt x="521096" y="305402"/>
                    <a:pt x="521096" y="294540"/>
                  </a:cubicBezTo>
                  <a:cubicBezTo>
                    <a:pt x="521096" y="283678"/>
                    <a:pt x="512344" y="274934"/>
                    <a:pt x="501472" y="274934"/>
                  </a:cubicBezTo>
                  <a:close/>
                  <a:moveTo>
                    <a:pt x="403094" y="274934"/>
                  </a:moveTo>
                  <a:cubicBezTo>
                    <a:pt x="392311" y="274934"/>
                    <a:pt x="383464" y="283678"/>
                    <a:pt x="383464" y="294540"/>
                  </a:cubicBezTo>
                  <a:cubicBezTo>
                    <a:pt x="383464" y="305402"/>
                    <a:pt x="392311" y="314146"/>
                    <a:pt x="403094" y="314146"/>
                  </a:cubicBezTo>
                  <a:cubicBezTo>
                    <a:pt x="413968" y="314146"/>
                    <a:pt x="422815" y="305402"/>
                    <a:pt x="422815" y="294540"/>
                  </a:cubicBezTo>
                  <a:cubicBezTo>
                    <a:pt x="422815" y="283678"/>
                    <a:pt x="413968" y="274934"/>
                    <a:pt x="403094" y="274934"/>
                  </a:cubicBezTo>
                  <a:close/>
                  <a:moveTo>
                    <a:pt x="501472" y="255235"/>
                  </a:moveTo>
                  <a:cubicBezTo>
                    <a:pt x="523123" y="255235"/>
                    <a:pt x="540812" y="272908"/>
                    <a:pt x="540812" y="294540"/>
                  </a:cubicBezTo>
                  <a:cubicBezTo>
                    <a:pt x="540812" y="316172"/>
                    <a:pt x="523123" y="333845"/>
                    <a:pt x="501472" y="333845"/>
                  </a:cubicBezTo>
                  <a:cubicBezTo>
                    <a:pt x="479821" y="333845"/>
                    <a:pt x="462132" y="316172"/>
                    <a:pt x="462132" y="294540"/>
                  </a:cubicBezTo>
                  <a:cubicBezTo>
                    <a:pt x="462132" y="272908"/>
                    <a:pt x="479821" y="255235"/>
                    <a:pt x="501472" y="255235"/>
                  </a:cubicBezTo>
                  <a:close/>
                  <a:moveTo>
                    <a:pt x="403094" y="255235"/>
                  </a:moveTo>
                  <a:cubicBezTo>
                    <a:pt x="424843" y="255235"/>
                    <a:pt x="442445" y="272908"/>
                    <a:pt x="442445" y="294540"/>
                  </a:cubicBezTo>
                  <a:cubicBezTo>
                    <a:pt x="442445" y="316172"/>
                    <a:pt x="424843" y="333845"/>
                    <a:pt x="403094" y="333845"/>
                  </a:cubicBezTo>
                  <a:cubicBezTo>
                    <a:pt x="381437" y="333845"/>
                    <a:pt x="363835" y="316172"/>
                    <a:pt x="363835" y="294540"/>
                  </a:cubicBezTo>
                  <a:cubicBezTo>
                    <a:pt x="363835" y="272908"/>
                    <a:pt x="381437" y="255235"/>
                    <a:pt x="403094" y="255235"/>
                  </a:cubicBezTo>
                  <a:close/>
                  <a:moveTo>
                    <a:pt x="177012" y="245514"/>
                  </a:moveTo>
                  <a:cubicBezTo>
                    <a:pt x="149909" y="245514"/>
                    <a:pt x="127876" y="267513"/>
                    <a:pt x="127876" y="294575"/>
                  </a:cubicBezTo>
                  <a:cubicBezTo>
                    <a:pt x="127876" y="321637"/>
                    <a:pt x="149909" y="343636"/>
                    <a:pt x="177012" y="343636"/>
                  </a:cubicBezTo>
                  <a:cubicBezTo>
                    <a:pt x="204116" y="343636"/>
                    <a:pt x="226149" y="321637"/>
                    <a:pt x="226149" y="294575"/>
                  </a:cubicBezTo>
                  <a:cubicBezTo>
                    <a:pt x="226149" y="267513"/>
                    <a:pt x="204116" y="245514"/>
                    <a:pt x="177012" y="245514"/>
                  </a:cubicBezTo>
                  <a:close/>
                  <a:moveTo>
                    <a:pt x="363835" y="235653"/>
                  </a:moveTo>
                  <a:cubicBezTo>
                    <a:pt x="358397" y="235653"/>
                    <a:pt x="353972" y="240072"/>
                    <a:pt x="353972" y="245503"/>
                  </a:cubicBezTo>
                  <a:lnTo>
                    <a:pt x="353972" y="363330"/>
                  </a:lnTo>
                  <a:cubicBezTo>
                    <a:pt x="353972" y="390393"/>
                    <a:pt x="376002" y="412394"/>
                    <a:pt x="403102" y="412394"/>
                  </a:cubicBezTo>
                  <a:lnTo>
                    <a:pt x="501454" y="412394"/>
                  </a:lnTo>
                  <a:cubicBezTo>
                    <a:pt x="528554" y="412394"/>
                    <a:pt x="550585" y="390393"/>
                    <a:pt x="550585" y="363330"/>
                  </a:cubicBezTo>
                  <a:lnTo>
                    <a:pt x="550585" y="245503"/>
                  </a:lnTo>
                  <a:cubicBezTo>
                    <a:pt x="550585" y="240072"/>
                    <a:pt x="546252" y="235653"/>
                    <a:pt x="540814" y="235653"/>
                  </a:cubicBezTo>
                  <a:close/>
                  <a:moveTo>
                    <a:pt x="259982" y="201608"/>
                  </a:moveTo>
                  <a:lnTo>
                    <a:pt x="215178" y="237414"/>
                  </a:lnTo>
                  <a:cubicBezTo>
                    <a:pt x="222738" y="242476"/>
                    <a:pt x="229191" y="248920"/>
                    <a:pt x="234261" y="256468"/>
                  </a:cubicBezTo>
                  <a:lnTo>
                    <a:pt x="270123" y="211733"/>
                  </a:lnTo>
                  <a:cubicBezTo>
                    <a:pt x="265974" y="209248"/>
                    <a:pt x="262471" y="205750"/>
                    <a:pt x="259982" y="201608"/>
                  </a:cubicBezTo>
                  <a:close/>
                  <a:moveTo>
                    <a:pt x="94043" y="201608"/>
                  </a:moveTo>
                  <a:cubicBezTo>
                    <a:pt x="91553" y="205750"/>
                    <a:pt x="88050" y="209248"/>
                    <a:pt x="83902" y="211733"/>
                  </a:cubicBezTo>
                  <a:lnTo>
                    <a:pt x="119763" y="256468"/>
                  </a:lnTo>
                  <a:cubicBezTo>
                    <a:pt x="124834" y="248920"/>
                    <a:pt x="131287" y="242476"/>
                    <a:pt x="138846" y="237414"/>
                  </a:cubicBezTo>
                  <a:close/>
                  <a:moveTo>
                    <a:pt x="442461" y="196347"/>
                  </a:moveTo>
                  <a:cubicBezTo>
                    <a:pt x="437023" y="196347"/>
                    <a:pt x="432599" y="200765"/>
                    <a:pt x="432599" y="206196"/>
                  </a:cubicBezTo>
                  <a:lnTo>
                    <a:pt x="432599" y="216046"/>
                  </a:lnTo>
                  <a:lnTo>
                    <a:pt x="471958" y="216046"/>
                  </a:lnTo>
                  <a:lnTo>
                    <a:pt x="471958" y="206196"/>
                  </a:lnTo>
                  <a:cubicBezTo>
                    <a:pt x="471958" y="200765"/>
                    <a:pt x="467533" y="196347"/>
                    <a:pt x="462095" y="196347"/>
                  </a:cubicBezTo>
                  <a:close/>
                  <a:moveTo>
                    <a:pt x="285149" y="176755"/>
                  </a:moveTo>
                  <a:cubicBezTo>
                    <a:pt x="279710" y="176755"/>
                    <a:pt x="275377" y="181173"/>
                    <a:pt x="275377" y="186604"/>
                  </a:cubicBezTo>
                  <a:cubicBezTo>
                    <a:pt x="275377" y="192035"/>
                    <a:pt x="279710" y="196361"/>
                    <a:pt x="285149" y="196361"/>
                  </a:cubicBezTo>
                  <a:cubicBezTo>
                    <a:pt x="290589" y="196361"/>
                    <a:pt x="295014" y="192035"/>
                    <a:pt x="295014" y="186604"/>
                  </a:cubicBezTo>
                  <a:cubicBezTo>
                    <a:pt x="295014" y="181173"/>
                    <a:pt x="290589" y="176755"/>
                    <a:pt x="285149" y="176755"/>
                  </a:cubicBezTo>
                  <a:close/>
                  <a:moveTo>
                    <a:pt x="68875" y="176755"/>
                  </a:moveTo>
                  <a:cubicBezTo>
                    <a:pt x="63436" y="176755"/>
                    <a:pt x="59011" y="181173"/>
                    <a:pt x="59011" y="186604"/>
                  </a:cubicBezTo>
                  <a:cubicBezTo>
                    <a:pt x="59011" y="192035"/>
                    <a:pt x="63436" y="196361"/>
                    <a:pt x="68875" y="196361"/>
                  </a:cubicBezTo>
                  <a:cubicBezTo>
                    <a:pt x="74314" y="196361"/>
                    <a:pt x="78647" y="192035"/>
                    <a:pt x="78647" y="186604"/>
                  </a:cubicBezTo>
                  <a:cubicBezTo>
                    <a:pt x="78647" y="181173"/>
                    <a:pt x="74314" y="176755"/>
                    <a:pt x="68875" y="176755"/>
                  </a:cubicBezTo>
                  <a:close/>
                  <a:moveTo>
                    <a:pt x="68875" y="157149"/>
                  </a:moveTo>
                  <a:cubicBezTo>
                    <a:pt x="82427" y="157149"/>
                    <a:pt x="93858" y="166446"/>
                    <a:pt x="97269" y="178964"/>
                  </a:cubicBezTo>
                  <a:lnTo>
                    <a:pt x="158943" y="228301"/>
                  </a:lnTo>
                  <a:cubicBezTo>
                    <a:pt x="164751" y="226736"/>
                    <a:pt x="170743" y="225816"/>
                    <a:pt x="177012" y="225816"/>
                  </a:cubicBezTo>
                  <a:cubicBezTo>
                    <a:pt x="183281" y="225816"/>
                    <a:pt x="189273" y="226736"/>
                    <a:pt x="195081" y="228301"/>
                  </a:cubicBezTo>
                  <a:lnTo>
                    <a:pt x="256755" y="178964"/>
                  </a:lnTo>
                  <a:cubicBezTo>
                    <a:pt x="260166" y="166446"/>
                    <a:pt x="271598" y="157149"/>
                    <a:pt x="285149" y="157149"/>
                  </a:cubicBezTo>
                  <a:cubicBezTo>
                    <a:pt x="301467" y="157149"/>
                    <a:pt x="314650" y="170312"/>
                    <a:pt x="314650" y="186604"/>
                  </a:cubicBezTo>
                  <a:cubicBezTo>
                    <a:pt x="314650" y="200135"/>
                    <a:pt x="305339" y="211549"/>
                    <a:pt x="292801" y="214954"/>
                  </a:cubicBezTo>
                  <a:lnTo>
                    <a:pt x="243388" y="276534"/>
                  </a:lnTo>
                  <a:cubicBezTo>
                    <a:pt x="244955" y="282333"/>
                    <a:pt x="245877" y="288316"/>
                    <a:pt x="245877" y="294575"/>
                  </a:cubicBezTo>
                  <a:cubicBezTo>
                    <a:pt x="245877" y="300834"/>
                    <a:pt x="244955" y="306817"/>
                    <a:pt x="243388" y="312616"/>
                  </a:cubicBezTo>
                  <a:lnTo>
                    <a:pt x="292801" y="374196"/>
                  </a:lnTo>
                  <a:cubicBezTo>
                    <a:pt x="305339" y="377601"/>
                    <a:pt x="314650" y="389015"/>
                    <a:pt x="314650" y="402546"/>
                  </a:cubicBezTo>
                  <a:cubicBezTo>
                    <a:pt x="314650" y="418838"/>
                    <a:pt x="301467" y="432001"/>
                    <a:pt x="285149" y="432001"/>
                  </a:cubicBezTo>
                  <a:cubicBezTo>
                    <a:pt x="271598" y="432001"/>
                    <a:pt x="260166" y="422704"/>
                    <a:pt x="256755" y="410186"/>
                  </a:cubicBezTo>
                  <a:lnTo>
                    <a:pt x="195081" y="360849"/>
                  </a:lnTo>
                  <a:cubicBezTo>
                    <a:pt x="189273" y="362414"/>
                    <a:pt x="183281" y="363334"/>
                    <a:pt x="177012" y="363334"/>
                  </a:cubicBezTo>
                  <a:cubicBezTo>
                    <a:pt x="170743" y="363334"/>
                    <a:pt x="164751" y="362414"/>
                    <a:pt x="158943" y="360849"/>
                  </a:cubicBezTo>
                  <a:lnTo>
                    <a:pt x="97269" y="410186"/>
                  </a:lnTo>
                  <a:cubicBezTo>
                    <a:pt x="93858" y="422704"/>
                    <a:pt x="82427" y="432001"/>
                    <a:pt x="68875" y="432001"/>
                  </a:cubicBezTo>
                  <a:cubicBezTo>
                    <a:pt x="52558" y="432001"/>
                    <a:pt x="39375" y="418838"/>
                    <a:pt x="39375" y="402546"/>
                  </a:cubicBezTo>
                  <a:cubicBezTo>
                    <a:pt x="39375" y="389015"/>
                    <a:pt x="48686" y="377601"/>
                    <a:pt x="61223" y="374196"/>
                  </a:cubicBezTo>
                  <a:lnTo>
                    <a:pt x="110637" y="312616"/>
                  </a:lnTo>
                  <a:cubicBezTo>
                    <a:pt x="109069" y="306817"/>
                    <a:pt x="108147" y="300834"/>
                    <a:pt x="108147" y="294575"/>
                  </a:cubicBezTo>
                  <a:cubicBezTo>
                    <a:pt x="108147" y="288316"/>
                    <a:pt x="109069" y="282333"/>
                    <a:pt x="110637" y="276534"/>
                  </a:cubicBezTo>
                  <a:lnTo>
                    <a:pt x="61223" y="214954"/>
                  </a:lnTo>
                  <a:cubicBezTo>
                    <a:pt x="48686" y="211549"/>
                    <a:pt x="39375" y="200135"/>
                    <a:pt x="39375" y="186604"/>
                  </a:cubicBezTo>
                  <a:cubicBezTo>
                    <a:pt x="39375" y="170312"/>
                    <a:pt x="52558" y="157149"/>
                    <a:pt x="68875" y="157149"/>
                  </a:cubicBezTo>
                  <a:close/>
                  <a:moveTo>
                    <a:pt x="346307" y="58917"/>
                  </a:moveTo>
                  <a:cubicBezTo>
                    <a:pt x="338657" y="58917"/>
                    <a:pt x="331007" y="59377"/>
                    <a:pt x="323449" y="60206"/>
                  </a:cubicBezTo>
                  <a:lnTo>
                    <a:pt x="263445" y="66835"/>
                  </a:lnTo>
                  <a:cubicBezTo>
                    <a:pt x="264643" y="70610"/>
                    <a:pt x="265473" y="74477"/>
                    <a:pt x="265473" y="78528"/>
                  </a:cubicBezTo>
                  <a:cubicBezTo>
                    <a:pt x="265473" y="82672"/>
                    <a:pt x="264643" y="86539"/>
                    <a:pt x="263445" y="90314"/>
                  </a:cubicBezTo>
                  <a:lnTo>
                    <a:pt x="323449" y="96943"/>
                  </a:lnTo>
                  <a:cubicBezTo>
                    <a:pt x="331007" y="97772"/>
                    <a:pt x="338657" y="98232"/>
                    <a:pt x="346307" y="98232"/>
                  </a:cubicBezTo>
                  <a:lnTo>
                    <a:pt x="373590" y="98232"/>
                  </a:lnTo>
                  <a:cubicBezTo>
                    <a:pt x="384467" y="98232"/>
                    <a:pt x="393315" y="89393"/>
                    <a:pt x="393315" y="78528"/>
                  </a:cubicBezTo>
                  <a:cubicBezTo>
                    <a:pt x="393315" y="67756"/>
                    <a:pt x="384467" y="58917"/>
                    <a:pt x="373590" y="58917"/>
                  </a:cubicBezTo>
                  <a:close/>
                  <a:moveTo>
                    <a:pt x="226115" y="58917"/>
                  </a:moveTo>
                  <a:cubicBezTo>
                    <a:pt x="215331" y="58917"/>
                    <a:pt x="206483" y="67756"/>
                    <a:pt x="206483" y="78528"/>
                  </a:cubicBezTo>
                  <a:cubicBezTo>
                    <a:pt x="206483" y="89393"/>
                    <a:pt x="215331" y="98232"/>
                    <a:pt x="226115" y="98232"/>
                  </a:cubicBezTo>
                  <a:cubicBezTo>
                    <a:pt x="236991" y="98232"/>
                    <a:pt x="245840" y="89393"/>
                    <a:pt x="245840" y="78528"/>
                  </a:cubicBezTo>
                  <a:cubicBezTo>
                    <a:pt x="245840" y="67756"/>
                    <a:pt x="236991" y="58917"/>
                    <a:pt x="226115" y="58917"/>
                  </a:cubicBezTo>
                  <a:close/>
                  <a:moveTo>
                    <a:pt x="78640" y="58917"/>
                  </a:moveTo>
                  <a:cubicBezTo>
                    <a:pt x="67856" y="58917"/>
                    <a:pt x="59007" y="67756"/>
                    <a:pt x="59007" y="78528"/>
                  </a:cubicBezTo>
                  <a:cubicBezTo>
                    <a:pt x="59007" y="89393"/>
                    <a:pt x="67856" y="98232"/>
                    <a:pt x="78640" y="98232"/>
                  </a:cubicBezTo>
                  <a:lnTo>
                    <a:pt x="106015" y="98232"/>
                  </a:lnTo>
                  <a:cubicBezTo>
                    <a:pt x="113573" y="98232"/>
                    <a:pt x="121316" y="97772"/>
                    <a:pt x="128782" y="96943"/>
                  </a:cubicBezTo>
                  <a:lnTo>
                    <a:pt x="188786" y="90314"/>
                  </a:lnTo>
                  <a:cubicBezTo>
                    <a:pt x="187587" y="86539"/>
                    <a:pt x="186850" y="82672"/>
                    <a:pt x="186850" y="78528"/>
                  </a:cubicBezTo>
                  <a:cubicBezTo>
                    <a:pt x="186850" y="74477"/>
                    <a:pt x="187587" y="70610"/>
                    <a:pt x="188786" y="66835"/>
                  </a:cubicBezTo>
                  <a:lnTo>
                    <a:pt x="128782" y="60206"/>
                  </a:lnTo>
                  <a:cubicBezTo>
                    <a:pt x="121316" y="59377"/>
                    <a:pt x="113573" y="58917"/>
                    <a:pt x="106015" y="58917"/>
                  </a:cubicBezTo>
                  <a:close/>
                  <a:moveTo>
                    <a:pt x="442461" y="39305"/>
                  </a:moveTo>
                  <a:lnTo>
                    <a:pt x="462095" y="39305"/>
                  </a:lnTo>
                  <a:lnTo>
                    <a:pt x="462095" y="176739"/>
                  </a:lnTo>
                  <a:cubicBezTo>
                    <a:pt x="478410" y="176739"/>
                    <a:pt x="491591" y="189995"/>
                    <a:pt x="491591" y="206196"/>
                  </a:cubicBezTo>
                  <a:lnTo>
                    <a:pt x="491591" y="216046"/>
                  </a:lnTo>
                  <a:lnTo>
                    <a:pt x="540814" y="216046"/>
                  </a:lnTo>
                  <a:cubicBezTo>
                    <a:pt x="557037" y="216046"/>
                    <a:pt x="570310" y="229209"/>
                    <a:pt x="570310" y="245503"/>
                  </a:cubicBezTo>
                  <a:lnTo>
                    <a:pt x="570310" y="363330"/>
                  </a:lnTo>
                  <a:cubicBezTo>
                    <a:pt x="570310" y="401163"/>
                    <a:pt x="539431" y="432001"/>
                    <a:pt x="501454" y="432001"/>
                  </a:cubicBezTo>
                  <a:lnTo>
                    <a:pt x="403102" y="432001"/>
                  </a:lnTo>
                  <a:cubicBezTo>
                    <a:pt x="365218" y="432001"/>
                    <a:pt x="334339" y="401163"/>
                    <a:pt x="334339" y="363330"/>
                  </a:cubicBezTo>
                  <a:lnTo>
                    <a:pt x="334339" y="245503"/>
                  </a:lnTo>
                  <a:cubicBezTo>
                    <a:pt x="334339" y="229209"/>
                    <a:pt x="347520" y="216046"/>
                    <a:pt x="363835" y="216046"/>
                  </a:cubicBezTo>
                  <a:lnTo>
                    <a:pt x="412965" y="216046"/>
                  </a:lnTo>
                  <a:lnTo>
                    <a:pt x="412965" y="206196"/>
                  </a:lnTo>
                  <a:cubicBezTo>
                    <a:pt x="412965" y="189995"/>
                    <a:pt x="426238" y="176739"/>
                    <a:pt x="442461" y="176739"/>
                  </a:cubicBezTo>
                  <a:close/>
                  <a:moveTo>
                    <a:pt x="78640" y="39305"/>
                  </a:moveTo>
                  <a:lnTo>
                    <a:pt x="106015" y="39305"/>
                  </a:lnTo>
                  <a:cubicBezTo>
                    <a:pt x="114311" y="39305"/>
                    <a:pt x="122698" y="39765"/>
                    <a:pt x="130994" y="40686"/>
                  </a:cubicBezTo>
                  <a:lnTo>
                    <a:pt x="201229" y="48420"/>
                  </a:lnTo>
                  <a:cubicBezTo>
                    <a:pt x="208049" y="42804"/>
                    <a:pt x="216621" y="39305"/>
                    <a:pt x="226115" y="39305"/>
                  </a:cubicBezTo>
                  <a:cubicBezTo>
                    <a:pt x="235701" y="39305"/>
                    <a:pt x="244273" y="42804"/>
                    <a:pt x="251094" y="48420"/>
                  </a:cubicBezTo>
                  <a:lnTo>
                    <a:pt x="321329" y="40686"/>
                  </a:lnTo>
                  <a:cubicBezTo>
                    <a:pt x="329532" y="39765"/>
                    <a:pt x="337920" y="39305"/>
                    <a:pt x="346307" y="39305"/>
                  </a:cubicBezTo>
                  <a:lnTo>
                    <a:pt x="373590" y="39305"/>
                  </a:lnTo>
                  <a:cubicBezTo>
                    <a:pt x="395343" y="39305"/>
                    <a:pt x="412948" y="56891"/>
                    <a:pt x="412948" y="78528"/>
                  </a:cubicBezTo>
                  <a:cubicBezTo>
                    <a:pt x="412948" y="100258"/>
                    <a:pt x="395343" y="117844"/>
                    <a:pt x="373590" y="117844"/>
                  </a:cubicBezTo>
                  <a:lnTo>
                    <a:pt x="346307" y="117844"/>
                  </a:lnTo>
                  <a:cubicBezTo>
                    <a:pt x="337920" y="117844"/>
                    <a:pt x="329532" y="117384"/>
                    <a:pt x="321329" y="116463"/>
                  </a:cubicBezTo>
                  <a:lnTo>
                    <a:pt x="251094" y="108637"/>
                  </a:lnTo>
                  <a:cubicBezTo>
                    <a:pt x="244273" y="114345"/>
                    <a:pt x="235701" y="117844"/>
                    <a:pt x="226115" y="117844"/>
                  </a:cubicBezTo>
                  <a:cubicBezTo>
                    <a:pt x="216621" y="117844"/>
                    <a:pt x="208049" y="114345"/>
                    <a:pt x="201229" y="108637"/>
                  </a:cubicBezTo>
                  <a:lnTo>
                    <a:pt x="130994" y="116463"/>
                  </a:lnTo>
                  <a:cubicBezTo>
                    <a:pt x="122698" y="117384"/>
                    <a:pt x="114311" y="117844"/>
                    <a:pt x="106015" y="117844"/>
                  </a:cubicBezTo>
                  <a:lnTo>
                    <a:pt x="78640" y="117844"/>
                  </a:lnTo>
                  <a:cubicBezTo>
                    <a:pt x="56980" y="117844"/>
                    <a:pt x="39375" y="100258"/>
                    <a:pt x="39375" y="78528"/>
                  </a:cubicBezTo>
                  <a:cubicBezTo>
                    <a:pt x="39375" y="56891"/>
                    <a:pt x="56980" y="39305"/>
                    <a:pt x="78640" y="39305"/>
                  </a:cubicBezTo>
                  <a:close/>
                  <a:moveTo>
                    <a:pt x="29499" y="19606"/>
                  </a:moveTo>
                  <a:cubicBezTo>
                    <a:pt x="24060" y="19606"/>
                    <a:pt x="19635" y="24024"/>
                    <a:pt x="19635" y="29455"/>
                  </a:cubicBezTo>
                  <a:lnTo>
                    <a:pt x="19635" y="461424"/>
                  </a:lnTo>
                  <a:cubicBezTo>
                    <a:pt x="19635" y="466855"/>
                    <a:pt x="24060" y="471273"/>
                    <a:pt x="29499" y="471273"/>
                  </a:cubicBezTo>
                  <a:lnTo>
                    <a:pt x="580115" y="471273"/>
                  </a:lnTo>
                  <a:cubicBezTo>
                    <a:pt x="585554" y="471273"/>
                    <a:pt x="589979" y="466855"/>
                    <a:pt x="589979" y="461424"/>
                  </a:cubicBezTo>
                  <a:lnTo>
                    <a:pt x="589979" y="29455"/>
                  </a:lnTo>
                  <a:cubicBezTo>
                    <a:pt x="589979" y="24024"/>
                    <a:pt x="585554" y="19606"/>
                    <a:pt x="580115" y="19606"/>
                  </a:cubicBezTo>
                  <a:close/>
                  <a:moveTo>
                    <a:pt x="29499" y="0"/>
                  </a:moveTo>
                  <a:lnTo>
                    <a:pt x="580115" y="0"/>
                  </a:lnTo>
                  <a:cubicBezTo>
                    <a:pt x="596432" y="0"/>
                    <a:pt x="609614" y="13255"/>
                    <a:pt x="609614" y="29455"/>
                  </a:cubicBezTo>
                  <a:lnTo>
                    <a:pt x="609614" y="461424"/>
                  </a:lnTo>
                  <a:cubicBezTo>
                    <a:pt x="609614" y="477716"/>
                    <a:pt x="596432" y="490879"/>
                    <a:pt x="580115" y="490879"/>
                  </a:cubicBezTo>
                  <a:lnTo>
                    <a:pt x="511346" y="490879"/>
                  </a:lnTo>
                  <a:lnTo>
                    <a:pt x="511346" y="510576"/>
                  </a:lnTo>
                  <a:cubicBezTo>
                    <a:pt x="511346" y="521346"/>
                    <a:pt x="502496" y="530182"/>
                    <a:pt x="491618" y="530182"/>
                  </a:cubicBezTo>
                  <a:lnTo>
                    <a:pt x="491618" y="540031"/>
                  </a:lnTo>
                  <a:cubicBezTo>
                    <a:pt x="491618" y="577862"/>
                    <a:pt x="460736" y="608697"/>
                    <a:pt x="422849" y="608697"/>
                  </a:cubicBezTo>
                  <a:lnTo>
                    <a:pt x="186857" y="608697"/>
                  </a:lnTo>
                  <a:cubicBezTo>
                    <a:pt x="148877" y="608697"/>
                    <a:pt x="117996" y="577862"/>
                    <a:pt x="117996" y="540031"/>
                  </a:cubicBezTo>
                  <a:lnTo>
                    <a:pt x="117996" y="530182"/>
                  </a:lnTo>
                  <a:cubicBezTo>
                    <a:pt x="107118" y="530182"/>
                    <a:pt x="98360" y="521346"/>
                    <a:pt x="98360" y="510576"/>
                  </a:cubicBezTo>
                  <a:lnTo>
                    <a:pt x="98360" y="490879"/>
                  </a:lnTo>
                  <a:lnTo>
                    <a:pt x="29499" y="490879"/>
                  </a:lnTo>
                  <a:cubicBezTo>
                    <a:pt x="13274" y="490879"/>
                    <a:pt x="0" y="477716"/>
                    <a:pt x="0" y="461424"/>
                  </a:cubicBezTo>
                  <a:lnTo>
                    <a:pt x="0" y="29455"/>
                  </a:lnTo>
                  <a:cubicBezTo>
                    <a:pt x="0" y="13255"/>
                    <a:pt x="13274" y="0"/>
                    <a:pt x="294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3B3CF0C-B7BE-8C1D-D66D-F0F0775FA3AC}"/>
              </a:ext>
            </a:extLst>
          </p:cNvPr>
          <p:cNvGrpSpPr/>
          <p:nvPr/>
        </p:nvGrpSpPr>
        <p:grpSpPr>
          <a:xfrm>
            <a:off x="5973731" y="4359753"/>
            <a:ext cx="774764" cy="774762"/>
            <a:chOff x="6096000" y="4482021"/>
            <a:chExt cx="530225" cy="5302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9600126B-C9F7-3EDA-B300-E734EDFCA047}"/>
                </a:ext>
              </a:extLst>
            </p:cNvPr>
            <p:cNvSpPr/>
            <p:nvPr/>
          </p:nvSpPr>
          <p:spPr>
            <a:xfrm>
              <a:off x="6096000" y="4482021"/>
              <a:ext cx="530225" cy="530225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24" name="monitor_250226">
              <a:extLst>
                <a:ext uri="{FF2B5EF4-FFF2-40B4-BE49-F238E27FC236}">
                  <a16:creationId xmlns:a16="http://schemas.microsoft.com/office/drawing/2014/main" id="{E7C65BCE-1087-4E9F-2821-F28D73ED064A}"/>
                </a:ext>
              </a:extLst>
            </p:cNvPr>
            <p:cNvSpPr>
              <a:spLocks/>
            </p:cNvSpPr>
            <p:nvPr/>
          </p:nvSpPr>
          <p:spPr>
            <a:xfrm>
              <a:off x="6233083" y="4619104"/>
              <a:ext cx="256058" cy="256058"/>
            </a:xfrm>
            <a:custGeom>
              <a:avLst/>
              <a:gdLst>
                <a:gd name="connsiteX0" fmla="*/ 196629 w 609614"/>
                <a:gd name="connsiteY0" fmla="*/ 451698 h 510611"/>
                <a:gd name="connsiteX1" fmla="*/ 196629 w 609614"/>
                <a:gd name="connsiteY1" fmla="*/ 491004 h 510611"/>
                <a:gd name="connsiteX2" fmla="*/ 412985 w 609614"/>
                <a:gd name="connsiteY2" fmla="*/ 491004 h 510611"/>
                <a:gd name="connsiteX3" fmla="*/ 412985 w 609614"/>
                <a:gd name="connsiteY3" fmla="*/ 451698 h 510611"/>
                <a:gd name="connsiteX4" fmla="*/ 19635 w 609614"/>
                <a:gd name="connsiteY4" fmla="*/ 392785 h 510611"/>
                <a:gd name="connsiteX5" fmla="*/ 19635 w 609614"/>
                <a:gd name="connsiteY5" fmla="*/ 402635 h 510611"/>
                <a:gd name="connsiteX6" fmla="*/ 49134 w 609614"/>
                <a:gd name="connsiteY6" fmla="*/ 432091 h 510611"/>
                <a:gd name="connsiteX7" fmla="*/ 560480 w 609614"/>
                <a:gd name="connsiteY7" fmla="*/ 432091 h 510611"/>
                <a:gd name="connsiteX8" fmla="*/ 589979 w 609614"/>
                <a:gd name="connsiteY8" fmla="*/ 402635 h 510611"/>
                <a:gd name="connsiteX9" fmla="*/ 589979 w 609614"/>
                <a:gd name="connsiteY9" fmla="*/ 392785 h 510611"/>
                <a:gd name="connsiteX10" fmla="*/ 481862 w 609614"/>
                <a:gd name="connsiteY10" fmla="*/ 255387 h 510611"/>
                <a:gd name="connsiteX11" fmla="*/ 481862 w 609614"/>
                <a:gd name="connsiteY11" fmla="*/ 294600 h 510611"/>
                <a:gd name="connsiteX12" fmla="*/ 511366 w 609614"/>
                <a:gd name="connsiteY12" fmla="*/ 294600 h 510611"/>
                <a:gd name="connsiteX13" fmla="*/ 511366 w 609614"/>
                <a:gd name="connsiteY13" fmla="*/ 255387 h 510611"/>
                <a:gd name="connsiteX14" fmla="*/ 117986 w 609614"/>
                <a:gd name="connsiteY14" fmla="*/ 249559 h 510611"/>
                <a:gd name="connsiteX15" fmla="*/ 92535 w 609614"/>
                <a:gd name="connsiteY15" fmla="*/ 274959 h 510611"/>
                <a:gd name="connsiteX16" fmla="*/ 117986 w 609614"/>
                <a:gd name="connsiteY16" fmla="*/ 300359 h 510611"/>
                <a:gd name="connsiteX17" fmla="*/ 143436 w 609614"/>
                <a:gd name="connsiteY17" fmla="*/ 274959 h 510611"/>
                <a:gd name="connsiteX18" fmla="*/ 462132 w 609614"/>
                <a:gd name="connsiteY18" fmla="*/ 235688 h 510611"/>
                <a:gd name="connsiteX19" fmla="*/ 531004 w 609614"/>
                <a:gd name="connsiteY19" fmla="*/ 235688 h 510611"/>
                <a:gd name="connsiteX20" fmla="*/ 531004 w 609614"/>
                <a:gd name="connsiteY20" fmla="*/ 314298 h 510611"/>
                <a:gd name="connsiteX21" fmla="*/ 462132 w 609614"/>
                <a:gd name="connsiteY21" fmla="*/ 314298 h 510611"/>
                <a:gd name="connsiteX22" fmla="*/ 309746 w 609614"/>
                <a:gd name="connsiteY22" fmla="*/ 235688 h 510611"/>
                <a:gd name="connsiteX23" fmla="*/ 348099 w 609614"/>
                <a:gd name="connsiteY23" fmla="*/ 268090 h 510611"/>
                <a:gd name="connsiteX24" fmla="*/ 349851 w 609614"/>
                <a:gd name="connsiteY24" fmla="*/ 278583 h 510611"/>
                <a:gd name="connsiteX25" fmla="*/ 368750 w 609614"/>
                <a:gd name="connsiteY25" fmla="*/ 294600 h 510611"/>
                <a:gd name="connsiteX26" fmla="*/ 403139 w 609614"/>
                <a:gd name="connsiteY26" fmla="*/ 294600 h 510611"/>
                <a:gd name="connsiteX27" fmla="*/ 403139 w 609614"/>
                <a:gd name="connsiteY27" fmla="*/ 314298 h 510611"/>
                <a:gd name="connsiteX28" fmla="*/ 368750 w 609614"/>
                <a:gd name="connsiteY28" fmla="*/ 314298 h 510611"/>
                <a:gd name="connsiteX29" fmla="*/ 330398 w 609614"/>
                <a:gd name="connsiteY29" fmla="*/ 281897 h 510611"/>
                <a:gd name="connsiteX30" fmla="*/ 328646 w 609614"/>
                <a:gd name="connsiteY30" fmla="*/ 271403 h 510611"/>
                <a:gd name="connsiteX31" fmla="*/ 309746 w 609614"/>
                <a:gd name="connsiteY31" fmla="*/ 255387 h 510611"/>
                <a:gd name="connsiteX32" fmla="*/ 290846 w 609614"/>
                <a:gd name="connsiteY32" fmla="*/ 271403 h 510611"/>
                <a:gd name="connsiteX33" fmla="*/ 289094 w 609614"/>
                <a:gd name="connsiteY33" fmla="*/ 281805 h 510611"/>
                <a:gd name="connsiteX34" fmla="*/ 250742 w 609614"/>
                <a:gd name="connsiteY34" fmla="*/ 314298 h 510611"/>
                <a:gd name="connsiteX35" fmla="*/ 216353 w 609614"/>
                <a:gd name="connsiteY35" fmla="*/ 314298 h 510611"/>
                <a:gd name="connsiteX36" fmla="*/ 216353 w 609614"/>
                <a:gd name="connsiteY36" fmla="*/ 294600 h 510611"/>
                <a:gd name="connsiteX37" fmla="*/ 250742 w 609614"/>
                <a:gd name="connsiteY37" fmla="*/ 294600 h 510611"/>
                <a:gd name="connsiteX38" fmla="*/ 269641 w 609614"/>
                <a:gd name="connsiteY38" fmla="*/ 278583 h 510611"/>
                <a:gd name="connsiteX39" fmla="*/ 271393 w 609614"/>
                <a:gd name="connsiteY39" fmla="*/ 268182 h 510611"/>
                <a:gd name="connsiteX40" fmla="*/ 309746 w 609614"/>
                <a:gd name="connsiteY40" fmla="*/ 235688 h 510611"/>
                <a:gd name="connsiteX41" fmla="*/ 117986 w 609614"/>
                <a:gd name="connsiteY41" fmla="*/ 221858 h 510611"/>
                <a:gd name="connsiteX42" fmla="*/ 171192 w 609614"/>
                <a:gd name="connsiteY42" fmla="*/ 274959 h 510611"/>
                <a:gd name="connsiteX43" fmla="*/ 117986 w 609614"/>
                <a:gd name="connsiteY43" fmla="*/ 328059 h 510611"/>
                <a:gd name="connsiteX44" fmla="*/ 64779 w 609614"/>
                <a:gd name="connsiteY44" fmla="*/ 274959 h 510611"/>
                <a:gd name="connsiteX45" fmla="*/ 442461 w 609614"/>
                <a:gd name="connsiteY45" fmla="*/ 216035 h 510611"/>
                <a:gd name="connsiteX46" fmla="*/ 442461 w 609614"/>
                <a:gd name="connsiteY46" fmla="*/ 333856 h 510611"/>
                <a:gd name="connsiteX47" fmla="*/ 550583 w 609614"/>
                <a:gd name="connsiteY47" fmla="*/ 333856 h 510611"/>
                <a:gd name="connsiteX48" fmla="*/ 550583 w 609614"/>
                <a:gd name="connsiteY48" fmla="*/ 216035 h 510611"/>
                <a:gd name="connsiteX49" fmla="*/ 196627 w 609614"/>
                <a:gd name="connsiteY49" fmla="*/ 216035 h 510611"/>
                <a:gd name="connsiteX50" fmla="*/ 196627 w 609614"/>
                <a:gd name="connsiteY50" fmla="*/ 333856 h 510611"/>
                <a:gd name="connsiteX51" fmla="*/ 422827 w 609614"/>
                <a:gd name="connsiteY51" fmla="*/ 333856 h 510611"/>
                <a:gd name="connsiteX52" fmla="*/ 422827 w 609614"/>
                <a:gd name="connsiteY52" fmla="*/ 216035 h 510611"/>
                <a:gd name="connsiteX53" fmla="*/ 285116 w 609614"/>
                <a:gd name="connsiteY53" fmla="*/ 216035 h 510611"/>
                <a:gd name="connsiteX54" fmla="*/ 265483 w 609614"/>
                <a:gd name="connsiteY54" fmla="*/ 216035 h 510611"/>
                <a:gd name="connsiteX55" fmla="*/ 59008 w 609614"/>
                <a:gd name="connsiteY55" fmla="*/ 216035 h 510611"/>
                <a:gd name="connsiteX56" fmla="*/ 59008 w 609614"/>
                <a:gd name="connsiteY56" fmla="*/ 333856 h 510611"/>
                <a:gd name="connsiteX57" fmla="*/ 176994 w 609614"/>
                <a:gd name="connsiteY57" fmla="*/ 333856 h 510611"/>
                <a:gd name="connsiteX58" fmla="*/ 176994 w 609614"/>
                <a:gd name="connsiteY58" fmla="*/ 216035 h 510611"/>
                <a:gd name="connsiteX59" fmla="*/ 462132 w 609614"/>
                <a:gd name="connsiteY59" fmla="*/ 157149 h 510611"/>
                <a:gd name="connsiteX60" fmla="*/ 531004 w 609614"/>
                <a:gd name="connsiteY60" fmla="*/ 157149 h 510611"/>
                <a:gd name="connsiteX61" fmla="*/ 531004 w 609614"/>
                <a:gd name="connsiteY61" fmla="*/ 176766 h 510611"/>
                <a:gd name="connsiteX62" fmla="*/ 462132 w 609614"/>
                <a:gd name="connsiteY62" fmla="*/ 176766 h 510611"/>
                <a:gd name="connsiteX63" fmla="*/ 196595 w 609614"/>
                <a:gd name="connsiteY63" fmla="*/ 157149 h 510611"/>
                <a:gd name="connsiteX64" fmla="*/ 245850 w 609614"/>
                <a:gd name="connsiteY64" fmla="*/ 157149 h 510611"/>
                <a:gd name="connsiteX65" fmla="*/ 245850 w 609614"/>
                <a:gd name="connsiteY65" fmla="*/ 176766 h 510611"/>
                <a:gd name="connsiteX66" fmla="*/ 196595 w 609614"/>
                <a:gd name="connsiteY66" fmla="*/ 176766 h 510611"/>
                <a:gd name="connsiteX67" fmla="*/ 462132 w 609614"/>
                <a:gd name="connsiteY67" fmla="*/ 117844 h 510611"/>
                <a:gd name="connsiteX68" fmla="*/ 531004 w 609614"/>
                <a:gd name="connsiteY68" fmla="*/ 117844 h 510611"/>
                <a:gd name="connsiteX69" fmla="*/ 531004 w 609614"/>
                <a:gd name="connsiteY69" fmla="*/ 137532 h 510611"/>
                <a:gd name="connsiteX70" fmla="*/ 462132 w 609614"/>
                <a:gd name="connsiteY70" fmla="*/ 137532 h 510611"/>
                <a:gd name="connsiteX71" fmla="*/ 196595 w 609614"/>
                <a:gd name="connsiteY71" fmla="*/ 117844 h 510611"/>
                <a:gd name="connsiteX72" fmla="*/ 245850 w 609614"/>
                <a:gd name="connsiteY72" fmla="*/ 117844 h 510611"/>
                <a:gd name="connsiteX73" fmla="*/ 245850 w 609614"/>
                <a:gd name="connsiteY73" fmla="*/ 137532 h 510611"/>
                <a:gd name="connsiteX74" fmla="*/ 196595 w 609614"/>
                <a:gd name="connsiteY74" fmla="*/ 137532 h 510611"/>
                <a:gd name="connsiteX75" fmla="*/ 353991 w 609614"/>
                <a:gd name="connsiteY75" fmla="*/ 98223 h 510611"/>
                <a:gd name="connsiteX76" fmla="*/ 324483 w 609614"/>
                <a:gd name="connsiteY76" fmla="*/ 127688 h 510611"/>
                <a:gd name="connsiteX77" fmla="*/ 353991 w 609614"/>
                <a:gd name="connsiteY77" fmla="*/ 157153 h 510611"/>
                <a:gd name="connsiteX78" fmla="*/ 383499 w 609614"/>
                <a:gd name="connsiteY78" fmla="*/ 127688 h 510611"/>
                <a:gd name="connsiteX79" fmla="*/ 353991 w 609614"/>
                <a:gd name="connsiteY79" fmla="*/ 98223 h 510611"/>
                <a:gd name="connsiteX80" fmla="*/ 98339 w 609614"/>
                <a:gd name="connsiteY80" fmla="*/ 98223 h 510611"/>
                <a:gd name="connsiteX81" fmla="*/ 98339 w 609614"/>
                <a:gd name="connsiteY81" fmla="*/ 157153 h 510611"/>
                <a:gd name="connsiteX82" fmla="*/ 157341 w 609614"/>
                <a:gd name="connsiteY82" fmla="*/ 157153 h 510611"/>
                <a:gd name="connsiteX83" fmla="*/ 157341 w 609614"/>
                <a:gd name="connsiteY83" fmla="*/ 98223 h 510611"/>
                <a:gd name="connsiteX84" fmla="*/ 462132 w 609614"/>
                <a:gd name="connsiteY84" fmla="*/ 78610 h 510611"/>
                <a:gd name="connsiteX85" fmla="*/ 531004 w 609614"/>
                <a:gd name="connsiteY85" fmla="*/ 78610 h 510611"/>
                <a:gd name="connsiteX86" fmla="*/ 531004 w 609614"/>
                <a:gd name="connsiteY86" fmla="*/ 98227 h 510611"/>
                <a:gd name="connsiteX87" fmla="*/ 462132 w 609614"/>
                <a:gd name="connsiteY87" fmla="*/ 98227 h 510611"/>
                <a:gd name="connsiteX88" fmla="*/ 353991 w 609614"/>
                <a:gd name="connsiteY88" fmla="*/ 78610 h 510611"/>
                <a:gd name="connsiteX89" fmla="*/ 403140 w 609614"/>
                <a:gd name="connsiteY89" fmla="*/ 127688 h 510611"/>
                <a:gd name="connsiteX90" fmla="*/ 353991 w 609614"/>
                <a:gd name="connsiteY90" fmla="*/ 176766 h 510611"/>
                <a:gd name="connsiteX91" fmla="*/ 304842 w 609614"/>
                <a:gd name="connsiteY91" fmla="*/ 127688 h 510611"/>
                <a:gd name="connsiteX92" fmla="*/ 353991 w 609614"/>
                <a:gd name="connsiteY92" fmla="*/ 78610 h 510611"/>
                <a:gd name="connsiteX93" fmla="*/ 196595 w 609614"/>
                <a:gd name="connsiteY93" fmla="*/ 78610 h 510611"/>
                <a:gd name="connsiteX94" fmla="*/ 245850 w 609614"/>
                <a:gd name="connsiteY94" fmla="*/ 78610 h 510611"/>
                <a:gd name="connsiteX95" fmla="*/ 245850 w 609614"/>
                <a:gd name="connsiteY95" fmla="*/ 98227 h 510611"/>
                <a:gd name="connsiteX96" fmla="*/ 196595 w 609614"/>
                <a:gd name="connsiteY96" fmla="*/ 98227 h 510611"/>
                <a:gd name="connsiteX97" fmla="*/ 78610 w 609614"/>
                <a:gd name="connsiteY97" fmla="*/ 78610 h 510611"/>
                <a:gd name="connsiteX98" fmla="*/ 176978 w 609614"/>
                <a:gd name="connsiteY98" fmla="*/ 78610 h 510611"/>
                <a:gd name="connsiteX99" fmla="*/ 176978 w 609614"/>
                <a:gd name="connsiteY99" fmla="*/ 176766 h 510611"/>
                <a:gd name="connsiteX100" fmla="*/ 78610 w 609614"/>
                <a:gd name="connsiteY100" fmla="*/ 176766 h 510611"/>
                <a:gd name="connsiteX101" fmla="*/ 442461 w 609614"/>
                <a:gd name="connsiteY101" fmla="*/ 58911 h 510611"/>
                <a:gd name="connsiteX102" fmla="*/ 442461 w 609614"/>
                <a:gd name="connsiteY102" fmla="*/ 196429 h 510611"/>
                <a:gd name="connsiteX103" fmla="*/ 550583 w 609614"/>
                <a:gd name="connsiteY103" fmla="*/ 196429 h 510611"/>
                <a:gd name="connsiteX104" fmla="*/ 550583 w 609614"/>
                <a:gd name="connsiteY104" fmla="*/ 58911 h 510611"/>
                <a:gd name="connsiteX105" fmla="*/ 285116 w 609614"/>
                <a:gd name="connsiteY105" fmla="*/ 58911 h 510611"/>
                <a:gd name="connsiteX106" fmla="*/ 285116 w 609614"/>
                <a:gd name="connsiteY106" fmla="*/ 196429 h 510611"/>
                <a:gd name="connsiteX107" fmla="*/ 422827 w 609614"/>
                <a:gd name="connsiteY107" fmla="*/ 196429 h 510611"/>
                <a:gd name="connsiteX108" fmla="*/ 422827 w 609614"/>
                <a:gd name="connsiteY108" fmla="*/ 58911 h 510611"/>
                <a:gd name="connsiteX109" fmla="*/ 59008 w 609614"/>
                <a:gd name="connsiteY109" fmla="*/ 58911 h 510611"/>
                <a:gd name="connsiteX110" fmla="*/ 59008 w 609614"/>
                <a:gd name="connsiteY110" fmla="*/ 196429 h 510611"/>
                <a:gd name="connsiteX111" fmla="*/ 265483 w 609614"/>
                <a:gd name="connsiteY111" fmla="*/ 196429 h 510611"/>
                <a:gd name="connsiteX112" fmla="*/ 265483 w 609614"/>
                <a:gd name="connsiteY112" fmla="*/ 58911 h 510611"/>
                <a:gd name="connsiteX113" fmla="*/ 39375 w 609614"/>
                <a:gd name="connsiteY113" fmla="*/ 39305 h 510611"/>
                <a:gd name="connsiteX114" fmla="*/ 570309 w 609614"/>
                <a:gd name="connsiteY114" fmla="*/ 39305 h 510611"/>
                <a:gd name="connsiteX115" fmla="*/ 570309 w 609614"/>
                <a:gd name="connsiteY115" fmla="*/ 353462 h 510611"/>
                <a:gd name="connsiteX116" fmla="*/ 39375 w 609614"/>
                <a:gd name="connsiteY116" fmla="*/ 353462 h 510611"/>
                <a:gd name="connsiteX117" fmla="*/ 49134 w 609614"/>
                <a:gd name="connsiteY117" fmla="*/ 19699 h 510611"/>
                <a:gd name="connsiteX118" fmla="*/ 19635 w 609614"/>
                <a:gd name="connsiteY118" fmla="*/ 49155 h 510611"/>
                <a:gd name="connsiteX119" fmla="*/ 19635 w 609614"/>
                <a:gd name="connsiteY119" fmla="*/ 373178 h 510611"/>
                <a:gd name="connsiteX120" fmla="*/ 589979 w 609614"/>
                <a:gd name="connsiteY120" fmla="*/ 373178 h 510611"/>
                <a:gd name="connsiteX121" fmla="*/ 589979 w 609614"/>
                <a:gd name="connsiteY121" fmla="*/ 49155 h 510611"/>
                <a:gd name="connsiteX122" fmla="*/ 560480 w 609614"/>
                <a:gd name="connsiteY122" fmla="*/ 19699 h 510611"/>
                <a:gd name="connsiteX123" fmla="*/ 49134 w 609614"/>
                <a:gd name="connsiteY123" fmla="*/ 0 h 510611"/>
                <a:gd name="connsiteX124" fmla="*/ 560480 w 609614"/>
                <a:gd name="connsiteY124" fmla="*/ 0 h 510611"/>
                <a:gd name="connsiteX125" fmla="*/ 609614 w 609614"/>
                <a:gd name="connsiteY125" fmla="*/ 49155 h 510611"/>
                <a:gd name="connsiteX126" fmla="*/ 609614 w 609614"/>
                <a:gd name="connsiteY126" fmla="*/ 402635 h 510611"/>
                <a:gd name="connsiteX127" fmla="*/ 560480 w 609614"/>
                <a:gd name="connsiteY127" fmla="*/ 451698 h 510611"/>
                <a:gd name="connsiteX128" fmla="*/ 432620 w 609614"/>
                <a:gd name="connsiteY128" fmla="*/ 451698 h 510611"/>
                <a:gd name="connsiteX129" fmla="*/ 432620 w 609614"/>
                <a:gd name="connsiteY129" fmla="*/ 491004 h 510611"/>
                <a:gd name="connsiteX130" fmla="*/ 471983 w 609614"/>
                <a:gd name="connsiteY130" fmla="*/ 491004 h 510611"/>
                <a:gd name="connsiteX131" fmla="*/ 471983 w 609614"/>
                <a:gd name="connsiteY131" fmla="*/ 510611 h 510611"/>
                <a:gd name="connsiteX132" fmla="*/ 137631 w 609614"/>
                <a:gd name="connsiteY132" fmla="*/ 510611 h 510611"/>
                <a:gd name="connsiteX133" fmla="*/ 137631 w 609614"/>
                <a:gd name="connsiteY133" fmla="*/ 491004 h 510611"/>
                <a:gd name="connsiteX134" fmla="*/ 176994 w 609614"/>
                <a:gd name="connsiteY134" fmla="*/ 491004 h 510611"/>
                <a:gd name="connsiteX135" fmla="*/ 176994 w 609614"/>
                <a:gd name="connsiteY135" fmla="*/ 451698 h 510611"/>
                <a:gd name="connsiteX136" fmla="*/ 49134 w 609614"/>
                <a:gd name="connsiteY136" fmla="*/ 451698 h 510611"/>
                <a:gd name="connsiteX137" fmla="*/ 0 w 609614"/>
                <a:gd name="connsiteY137" fmla="*/ 402635 h 510611"/>
                <a:gd name="connsiteX138" fmla="*/ 0 w 609614"/>
                <a:gd name="connsiteY138" fmla="*/ 49155 h 510611"/>
                <a:gd name="connsiteX139" fmla="*/ 49134 w 609614"/>
                <a:gd name="connsiteY139" fmla="*/ 0 h 510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609614" h="510611">
                  <a:moveTo>
                    <a:pt x="196629" y="451698"/>
                  </a:moveTo>
                  <a:lnTo>
                    <a:pt x="196629" y="491004"/>
                  </a:lnTo>
                  <a:lnTo>
                    <a:pt x="412985" y="491004"/>
                  </a:lnTo>
                  <a:lnTo>
                    <a:pt x="412985" y="451698"/>
                  </a:lnTo>
                  <a:close/>
                  <a:moveTo>
                    <a:pt x="19635" y="392785"/>
                  </a:moveTo>
                  <a:lnTo>
                    <a:pt x="19635" y="402635"/>
                  </a:lnTo>
                  <a:cubicBezTo>
                    <a:pt x="19635" y="418836"/>
                    <a:pt x="32910" y="432091"/>
                    <a:pt x="49134" y="432091"/>
                  </a:cubicBezTo>
                  <a:lnTo>
                    <a:pt x="560480" y="432091"/>
                  </a:lnTo>
                  <a:cubicBezTo>
                    <a:pt x="576704" y="432091"/>
                    <a:pt x="589979" y="418836"/>
                    <a:pt x="589979" y="402635"/>
                  </a:cubicBezTo>
                  <a:lnTo>
                    <a:pt x="589979" y="392785"/>
                  </a:lnTo>
                  <a:close/>
                  <a:moveTo>
                    <a:pt x="481862" y="255387"/>
                  </a:moveTo>
                  <a:lnTo>
                    <a:pt x="481862" y="294600"/>
                  </a:lnTo>
                  <a:lnTo>
                    <a:pt x="511366" y="294600"/>
                  </a:lnTo>
                  <a:lnTo>
                    <a:pt x="511366" y="255387"/>
                  </a:lnTo>
                  <a:close/>
                  <a:moveTo>
                    <a:pt x="117986" y="249559"/>
                  </a:moveTo>
                  <a:lnTo>
                    <a:pt x="92535" y="274959"/>
                  </a:lnTo>
                  <a:lnTo>
                    <a:pt x="117986" y="300359"/>
                  </a:lnTo>
                  <a:lnTo>
                    <a:pt x="143436" y="274959"/>
                  </a:lnTo>
                  <a:close/>
                  <a:moveTo>
                    <a:pt x="462132" y="235688"/>
                  </a:moveTo>
                  <a:lnTo>
                    <a:pt x="531004" y="235688"/>
                  </a:lnTo>
                  <a:lnTo>
                    <a:pt x="531004" y="314298"/>
                  </a:lnTo>
                  <a:lnTo>
                    <a:pt x="462132" y="314298"/>
                  </a:lnTo>
                  <a:close/>
                  <a:moveTo>
                    <a:pt x="309746" y="235688"/>
                  </a:moveTo>
                  <a:cubicBezTo>
                    <a:pt x="328830" y="235688"/>
                    <a:pt x="344964" y="249312"/>
                    <a:pt x="348099" y="268090"/>
                  </a:cubicBezTo>
                  <a:lnTo>
                    <a:pt x="349851" y="278583"/>
                  </a:lnTo>
                  <a:cubicBezTo>
                    <a:pt x="351418" y="287880"/>
                    <a:pt x="359347" y="294600"/>
                    <a:pt x="368750" y="294600"/>
                  </a:cubicBezTo>
                  <a:lnTo>
                    <a:pt x="403139" y="294600"/>
                  </a:lnTo>
                  <a:lnTo>
                    <a:pt x="403139" y="314298"/>
                  </a:lnTo>
                  <a:lnTo>
                    <a:pt x="368750" y="314298"/>
                  </a:lnTo>
                  <a:cubicBezTo>
                    <a:pt x="349666" y="314298"/>
                    <a:pt x="333532" y="300675"/>
                    <a:pt x="330398" y="281897"/>
                  </a:cubicBezTo>
                  <a:lnTo>
                    <a:pt x="328646" y="271403"/>
                  </a:lnTo>
                  <a:cubicBezTo>
                    <a:pt x="327079" y="262106"/>
                    <a:pt x="319150" y="255387"/>
                    <a:pt x="309746" y="255387"/>
                  </a:cubicBezTo>
                  <a:cubicBezTo>
                    <a:pt x="300342" y="255387"/>
                    <a:pt x="292413" y="262106"/>
                    <a:pt x="290846" y="271403"/>
                  </a:cubicBezTo>
                  <a:lnTo>
                    <a:pt x="289094" y="281805"/>
                  </a:lnTo>
                  <a:cubicBezTo>
                    <a:pt x="285960" y="300675"/>
                    <a:pt x="269826" y="314298"/>
                    <a:pt x="250742" y="314298"/>
                  </a:cubicBezTo>
                  <a:lnTo>
                    <a:pt x="216353" y="314298"/>
                  </a:lnTo>
                  <a:lnTo>
                    <a:pt x="216353" y="294600"/>
                  </a:lnTo>
                  <a:lnTo>
                    <a:pt x="250742" y="294600"/>
                  </a:lnTo>
                  <a:cubicBezTo>
                    <a:pt x="260145" y="294600"/>
                    <a:pt x="268074" y="287880"/>
                    <a:pt x="269641" y="278583"/>
                  </a:cubicBezTo>
                  <a:lnTo>
                    <a:pt x="271393" y="268182"/>
                  </a:lnTo>
                  <a:cubicBezTo>
                    <a:pt x="274528" y="249312"/>
                    <a:pt x="290662" y="235688"/>
                    <a:pt x="309746" y="235688"/>
                  </a:cubicBezTo>
                  <a:close/>
                  <a:moveTo>
                    <a:pt x="117986" y="221858"/>
                  </a:moveTo>
                  <a:lnTo>
                    <a:pt x="171192" y="274959"/>
                  </a:lnTo>
                  <a:lnTo>
                    <a:pt x="117986" y="328059"/>
                  </a:lnTo>
                  <a:lnTo>
                    <a:pt x="64779" y="274959"/>
                  </a:lnTo>
                  <a:close/>
                  <a:moveTo>
                    <a:pt x="442461" y="216035"/>
                  </a:moveTo>
                  <a:lnTo>
                    <a:pt x="442461" y="333856"/>
                  </a:lnTo>
                  <a:lnTo>
                    <a:pt x="550583" y="333856"/>
                  </a:lnTo>
                  <a:lnTo>
                    <a:pt x="550583" y="216035"/>
                  </a:lnTo>
                  <a:close/>
                  <a:moveTo>
                    <a:pt x="196627" y="216035"/>
                  </a:moveTo>
                  <a:lnTo>
                    <a:pt x="196627" y="333856"/>
                  </a:lnTo>
                  <a:lnTo>
                    <a:pt x="422827" y="333856"/>
                  </a:lnTo>
                  <a:lnTo>
                    <a:pt x="422827" y="216035"/>
                  </a:lnTo>
                  <a:lnTo>
                    <a:pt x="285116" y="216035"/>
                  </a:lnTo>
                  <a:lnTo>
                    <a:pt x="265483" y="216035"/>
                  </a:lnTo>
                  <a:close/>
                  <a:moveTo>
                    <a:pt x="59008" y="216035"/>
                  </a:moveTo>
                  <a:lnTo>
                    <a:pt x="59008" y="333856"/>
                  </a:lnTo>
                  <a:lnTo>
                    <a:pt x="176994" y="333856"/>
                  </a:lnTo>
                  <a:lnTo>
                    <a:pt x="176994" y="216035"/>
                  </a:lnTo>
                  <a:close/>
                  <a:moveTo>
                    <a:pt x="462132" y="157149"/>
                  </a:moveTo>
                  <a:lnTo>
                    <a:pt x="531004" y="157149"/>
                  </a:lnTo>
                  <a:lnTo>
                    <a:pt x="531004" y="176766"/>
                  </a:lnTo>
                  <a:lnTo>
                    <a:pt x="462132" y="176766"/>
                  </a:lnTo>
                  <a:close/>
                  <a:moveTo>
                    <a:pt x="196595" y="157149"/>
                  </a:moveTo>
                  <a:lnTo>
                    <a:pt x="245850" y="157149"/>
                  </a:lnTo>
                  <a:lnTo>
                    <a:pt x="245850" y="176766"/>
                  </a:lnTo>
                  <a:lnTo>
                    <a:pt x="196595" y="176766"/>
                  </a:lnTo>
                  <a:close/>
                  <a:moveTo>
                    <a:pt x="462132" y="117844"/>
                  </a:moveTo>
                  <a:lnTo>
                    <a:pt x="531004" y="117844"/>
                  </a:lnTo>
                  <a:lnTo>
                    <a:pt x="531004" y="137532"/>
                  </a:lnTo>
                  <a:lnTo>
                    <a:pt x="462132" y="137532"/>
                  </a:lnTo>
                  <a:close/>
                  <a:moveTo>
                    <a:pt x="196595" y="117844"/>
                  </a:moveTo>
                  <a:lnTo>
                    <a:pt x="245850" y="117844"/>
                  </a:lnTo>
                  <a:lnTo>
                    <a:pt x="245850" y="137532"/>
                  </a:lnTo>
                  <a:lnTo>
                    <a:pt x="196595" y="137532"/>
                  </a:lnTo>
                  <a:close/>
                  <a:moveTo>
                    <a:pt x="353991" y="98223"/>
                  </a:moveTo>
                  <a:cubicBezTo>
                    <a:pt x="337762" y="98223"/>
                    <a:pt x="324483" y="111482"/>
                    <a:pt x="324483" y="127688"/>
                  </a:cubicBezTo>
                  <a:cubicBezTo>
                    <a:pt x="324483" y="143894"/>
                    <a:pt x="337762" y="157153"/>
                    <a:pt x="353991" y="157153"/>
                  </a:cubicBezTo>
                  <a:cubicBezTo>
                    <a:pt x="370220" y="157153"/>
                    <a:pt x="383499" y="143894"/>
                    <a:pt x="383499" y="127688"/>
                  </a:cubicBezTo>
                  <a:cubicBezTo>
                    <a:pt x="383499" y="111482"/>
                    <a:pt x="370220" y="98223"/>
                    <a:pt x="353991" y="98223"/>
                  </a:cubicBezTo>
                  <a:close/>
                  <a:moveTo>
                    <a:pt x="98339" y="98223"/>
                  </a:moveTo>
                  <a:lnTo>
                    <a:pt x="98339" y="157153"/>
                  </a:lnTo>
                  <a:lnTo>
                    <a:pt x="157341" y="157153"/>
                  </a:lnTo>
                  <a:lnTo>
                    <a:pt x="157341" y="98223"/>
                  </a:lnTo>
                  <a:close/>
                  <a:moveTo>
                    <a:pt x="462132" y="78610"/>
                  </a:moveTo>
                  <a:lnTo>
                    <a:pt x="531004" y="78610"/>
                  </a:lnTo>
                  <a:lnTo>
                    <a:pt x="531004" y="98227"/>
                  </a:lnTo>
                  <a:lnTo>
                    <a:pt x="462132" y="98227"/>
                  </a:lnTo>
                  <a:close/>
                  <a:moveTo>
                    <a:pt x="353991" y="78610"/>
                  </a:moveTo>
                  <a:cubicBezTo>
                    <a:pt x="381101" y="78610"/>
                    <a:pt x="403140" y="100617"/>
                    <a:pt x="403140" y="127688"/>
                  </a:cubicBezTo>
                  <a:cubicBezTo>
                    <a:pt x="403140" y="154759"/>
                    <a:pt x="381101" y="176766"/>
                    <a:pt x="353991" y="176766"/>
                  </a:cubicBezTo>
                  <a:cubicBezTo>
                    <a:pt x="326881" y="176766"/>
                    <a:pt x="304842" y="154759"/>
                    <a:pt x="304842" y="127688"/>
                  </a:cubicBezTo>
                  <a:cubicBezTo>
                    <a:pt x="304842" y="100617"/>
                    <a:pt x="326881" y="78610"/>
                    <a:pt x="353991" y="78610"/>
                  </a:cubicBezTo>
                  <a:close/>
                  <a:moveTo>
                    <a:pt x="196595" y="78610"/>
                  </a:moveTo>
                  <a:lnTo>
                    <a:pt x="245850" y="78610"/>
                  </a:lnTo>
                  <a:lnTo>
                    <a:pt x="245850" y="98227"/>
                  </a:lnTo>
                  <a:lnTo>
                    <a:pt x="196595" y="98227"/>
                  </a:lnTo>
                  <a:close/>
                  <a:moveTo>
                    <a:pt x="78610" y="78610"/>
                  </a:moveTo>
                  <a:lnTo>
                    <a:pt x="176978" y="78610"/>
                  </a:lnTo>
                  <a:lnTo>
                    <a:pt x="176978" y="176766"/>
                  </a:lnTo>
                  <a:lnTo>
                    <a:pt x="78610" y="176766"/>
                  </a:lnTo>
                  <a:close/>
                  <a:moveTo>
                    <a:pt x="442461" y="58911"/>
                  </a:moveTo>
                  <a:lnTo>
                    <a:pt x="442461" y="196429"/>
                  </a:lnTo>
                  <a:lnTo>
                    <a:pt x="550583" y="196429"/>
                  </a:lnTo>
                  <a:lnTo>
                    <a:pt x="550583" y="58911"/>
                  </a:lnTo>
                  <a:close/>
                  <a:moveTo>
                    <a:pt x="285116" y="58911"/>
                  </a:moveTo>
                  <a:lnTo>
                    <a:pt x="285116" y="196429"/>
                  </a:lnTo>
                  <a:lnTo>
                    <a:pt x="422827" y="196429"/>
                  </a:lnTo>
                  <a:lnTo>
                    <a:pt x="422827" y="58911"/>
                  </a:lnTo>
                  <a:close/>
                  <a:moveTo>
                    <a:pt x="59008" y="58911"/>
                  </a:moveTo>
                  <a:lnTo>
                    <a:pt x="59008" y="196429"/>
                  </a:lnTo>
                  <a:lnTo>
                    <a:pt x="265483" y="196429"/>
                  </a:lnTo>
                  <a:lnTo>
                    <a:pt x="265483" y="58911"/>
                  </a:lnTo>
                  <a:close/>
                  <a:moveTo>
                    <a:pt x="39375" y="39305"/>
                  </a:moveTo>
                  <a:lnTo>
                    <a:pt x="570309" y="39305"/>
                  </a:lnTo>
                  <a:lnTo>
                    <a:pt x="570309" y="353462"/>
                  </a:lnTo>
                  <a:lnTo>
                    <a:pt x="39375" y="353462"/>
                  </a:lnTo>
                  <a:close/>
                  <a:moveTo>
                    <a:pt x="49134" y="19699"/>
                  </a:moveTo>
                  <a:cubicBezTo>
                    <a:pt x="32910" y="19699"/>
                    <a:pt x="19635" y="32862"/>
                    <a:pt x="19635" y="49155"/>
                  </a:cubicBezTo>
                  <a:lnTo>
                    <a:pt x="19635" y="373178"/>
                  </a:lnTo>
                  <a:lnTo>
                    <a:pt x="589979" y="373178"/>
                  </a:lnTo>
                  <a:lnTo>
                    <a:pt x="589979" y="49155"/>
                  </a:lnTo>
                  <a:cubicBezTo>
                    <a:pt x="589979" y="32862"/>
                    <a:pt x="576704" y="19699"/>
                    <a:pt x="560480" y="19699"/>
                  </a:cubicBezTo>
                  <a:close/>
                  <a:moveTo>
                    <a:pt x="49134" y="0"/>
                  </a:moveTo>
                  <a:lnTo>
                    <a:pt x="560480" y="0"/>
                  </a:lnTo>
                  <a:cubicBezTo>
                    <a:pt x="587582" y="0"/>
                    <a:pt x="609614" y="22092"/>
                    <a:pt x="609614" y="49155"/>
                  </a:cubicBezTo>
                  <a:lnTo>
                    <a:pt x="609614" y="402635"/>
                  </a:lnTo>
                  <a:cubicBezTo>
                    <a:pt x="609614" y="429698"/>
                    <a:pt x="587582" y="451698"/>
                    <a:pt x="560480" y="451698"/>
                  </a:cubicBezTo>
                  <a:lnTo>
                    <a:pt x="432620" y="451698"/>
                  </a:lnTo>
                  <a:lnTo>
                    <a:pt x="432620" y="491004"/>
                  </a:lnTo>
                  <a:lnTo>
                    <a:pt x="471983" y="491004"/>
                  </a:lnTo>
                  <a:lnTo>
                    <a:pt x="471983" y="510611"/>
                  </a:lnTo>
                  <a:lnTo>
                    <a:pt x="137631" y="510611"/>
                  </a:lnTo>
                  <a:lnTo>
                    <a:pt x="137631" y="491004"/>
                  </a:lnTo>
                  <a:lnTo>
                    <a:pt x="176994" y="491004"/>
                  </a:lnTo>
                  <a:lnTo>
                    <a:pt x="176994" y="451698"/>
                  </a:lnTo>
                  <a:lnTo>
                    <a:pt x="49134" y="451698"/>
                  </a:lnTo>
                  <a:cubicBezTo>
                    <a:pt x="22032" y="451698"/>
                    <a:pt x="0" y="429698"/>
                    <a:pt x="0" y="402635"/>
                  </a:cubicBezTo>
                  <a:lnTo>
                    <a:pt x="0" y="49155"/>
                  </a:lnTo>
                  <a:cubicBezTo>
                    <a:pt x="0" y="22092"/>
                    <a:pt x="22032" y="0"/>
                    <a:pt x="491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B81E11D8-9979-843A-4B8B-D9425C3B479A}"/>
              </a:ext>
            </a:extLst>
          </p:cNvPr>
          <p:cNvSpPr txBox="1"/>
          <p:nvPr/>
        </p:nvSpPr>
        <p:spPr>
          <a:xfrm>
            <a:off x="6057900" y="1424622"/>
            <a:ext cx="46520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193983"/>
                </a:solidFill>
                <a:latin typeface="+mj-ea"/>
                <a:ea typeface="+mj-ea"/>
                <a:cs typeface="+mn-ea"/>
              </a:rPr>
              <a:t>这里输入副标题这里输入副标题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73AE40-1578-4203-AB72-CF88EA15914E}"/>
              </a:ext>
            </a:extLst>
          </p:cNvPr>
          <p:cNvSpPr txBox="1"/>
          <p:nvPr/>
        </p:nvSpPr>
        <p:spPr>
          <a:xfrm>
            <a:off x="10101907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68512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14D5D8E-49AB-27CC-C470-A356D1F7FE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产品优势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4ECB7B9-4B0A-02D8-5778-BCB2110525C4}"/>
              </a:ext>
            </a:extLst>
          </p:cNvPr>
          <p:cNvGrpSpPr/>
          <p:nvPr/>
        </p:nvGrpSpPr>
        <p:grpSpPr>
          <a:xfrm>
            <a:off x="3283017" y="1011287"/>
            <a:ext cx="5625966" cy="5625966"/>
            <a:chOff x="2778493" y="111493"/>
            <a:chExt cx="6635014" cy="663501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2F52B0F-37FE-98D1-5EA2-04C7D3DA18DA}"/>
                </a:ext>
              </a:extLst>
            </p:cNvPr>
            <p:cNvSpPr/>
            <p:nvPr/>
          </p:nvSpPr>
          <p:spPr>
            <a:xfrm>
              <a:off x="3242733" y="575733"/>
              <a:ext cx="5706534" cy="570653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68FDA1A-8ABE-5D2D-5B83-623F040B7DF8}"/>
                </a:ext>
              </a:extLst>
            </p:cNvPr>
            <p:cNvSpPr/>
            <p:nvPr/>
          </p:nvSpPr>
          <p:spPr>
            <a:xfrm>
              <a:off x="3808396" y="1141396"/>
              <a:ext cx="4575208" cy="4575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7663233-BC1F-7D68-D2F5-FD63B9291B13}"/>
                </a:ext>
              </a:extLst>
            </p:cNvPr>
            <p:cNvSpPr/>
            <p:nvPr/>
          </p:nvSpPr>
          <p:spPr>
            <a:xfrm>
              <a:off x="4240731" y="1573731"/>
              <a:ext cx="3710538" cy="371053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FE1009BE-0D49-8D0A-260F-EDB70197964B}"/>
                </a:ext>
              </a:extLst>
            </p:cNvPr>
            <p:cNvSpPr/>
            <p:nvPr/>
          </p:nvSpPr>
          <p:spPr>
            <a:xfrm flipH="1">
              <a:off x="2778493" y="111493"/>
              <a:ext cx="6635014" cy="6635014"/>
            </a:xfrm>
            <a:prstGeom prst="arc">
              <a:avLst>
                <a:gd name="adj1" fmla="val 18832964"/>
                <a:gd name="adj2" fmla="val 2675114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2ACE3844-A07C-FFAE-2CAB-F1AD06DFB8A0}"/>
                </a:ext>
              </a:extLst>
            </p:cNvPr>
            <p:cNvSpPr/>
            <p:nvPr/>
          </p:nvSpPr>
          <p:spPr>
            <a:xfrm>
              <a:off x="2778493" y="111493"/>
              <a:ext cx="6635014" cy="6635014"/>
            </a:xfrm>
            <a:prstGeom prst="arc">
              <a:avLst>
                <a:gd name="adj1" fmla="val 18832964"/>
                <a:gd name="adj2" fmla="val 272458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2E4F1D53-1530-1938-A5FF-52AB7D7748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3" t="14765" r="27674" b="28787"/>
          <a:stretch/>
        </p:blipFill>
        <p:spPr>
          <a:xfrm>
            <a:off x="2801802" y="2545208"/>
            <a:ext cx="7156561" cy="4322447"/>
          </a:xfrm>
          <a:custGeom>
            <a:avLst/>
            <a:gdLst>
              <a:gd name="connsiteX0" fmla="*/ 0 w 8802547"/>
              <a:gd name="connsiteY0" fmla="*/ 0 h 5453074"/>
              <a:gd name="connsiteX1" fmla="*/ 8802547 w 8802547"/>
              <a:gd name="connsiteY1" fmla="*/ 0 h 5453074"/>
              <a:gd name="connsiteX2" fmla="*/ 8802547 w 8802547"/>
              <a:gd name="connsiteY2" fmla="*/ 5453074 h 5453074"/>
              <a:gd name="connsiteX3" fmla="*/ 0 w 8802547"/>
              <a:gd name="connsiteY3" fmla="*/ 5453074 h 545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02547" h="5453074">
                <a:moveTo>
                  <a:pt x="0" y="0"/>
                </a:moveTo>
                <a:lnTo>
                  <a:pt x="8802547" y="0"/>
                </a:lnTo>
                <a:lnTo>
                  <a:pt x="8802547" y="5453074"/>
                </a:lnTo>
                <a:lnTo>
                  <a:pt x="0" y="5453074"/>
                </a:lnTo>
                <a:close/>
              </a:path>
            </a:pathLst>
          </a:custGeom>
        </p:spPr>
      </p:pic>
      <p:sp>
        <p:nvSpPr>
          <p:cNvPr id="32" name="椭圆 31">
            <a:extLst>
              <a:ext uri="{FF2B5EF4-FFF2-40B4-BE49-F238E27FC236}">
                <a16:creationId xmlns:a16="http://schemas.microsoft.com/office/drawing/2014/main" id="{4D0E80D6-3741-29C3-B8AE-0662E6D438EB}"/>
              </a:ext>
            </a:extLst>
          </p:cNvPr>
          <p:cNvSpPr/>
          <p:nvPr/>
        </p:nvSpPr>
        <p:spPr>
          <a:xfrm>
            <a:off x="4029107" y="1734831"/>
            <a:ext cx="161809" cy="16180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DF60AF40-3685-8B32-C3FA-502FA178034A}"/>
              </a:ext>
            </a:extLst>
          </p:cNvPr>
          <p:cNvSpPr/>
          <p:nvPr/>
        </p:nvSpPr>
        <p:spPr>
          <a:xfrm>
            <a:off x="4029107" y="5724302"/>
            <a:ext cx="161809" cy="16180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596B5B8-F132-D66B-2214-6056ED09303B}"/>
              </a:ext>
            </a:extLst>
          </p:cNvPr>
          <p:cNvSpPr/>
          <p:nvPr/>
        </p:nvSpPr>
        <p:spPr>
          <a:xfrm>
            <a:off x="3216928" y="3743366"/>
            <a:ext cx="161809" cy="16180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89015FC8-BADF-4EAB-FF08-4B102344E301}"/>
              </a:ext>
            </a:extLst>
          </p:cNvPr>
          <p:cNvGrpSpPr/>
          <p:nvPr/>
        </p:nvGrpSpPr>
        <p:grpSpPr>
          <a:xfrm>
            <a:off x="1319670" y="5125269"/>
            <a:ext cx="1354708" cy="395352"/>
            <a:chOff x="1319670" y="5125269"/>
            <a:chExt cx="1354708" cy="395352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735E7CBB-767F-98FF-A9CA-FAF115A20013}"/>
                </a:ext>
              </a:extLst>
            </p:cNvPr>
            <p:cNvSpPr/>
            <p:nvPr/>
          </p:nvSpPr>
          <p:spPr>
            <a:xfrm flipH="1">
              <a:off x="1319670" y="5125269"/>
              <a:ext cx="1354708" cy="39535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883BE69-139A-BC53-C5FB-7EE5766A9860}"/>
                </a:ext>
              </a:extLst>
            </p:cNvPr>
            <p:cNvSpPr txBox="1"/>
            <p:nvPr/>
          </p:nvSpPr>
          <p:spPr>
            <a:xfrm>
              <a:off x="1519294" y="5138985"/>
              <a:ext cx="1005403" cy="367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受众群广</a:t>
              </a: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C4FAE7C4-7D36-1E9B-CB9B-FFE6C33F8F78}"/>
              </a:ext>
            </a:extLst>
          </p:cNvPr>
          <p:cNvSpPr txBox="1"/>
          <p:nvPr/>
        </p:nvSpPr>
        <p:spPr>
          <a:xfrm>
            <a:off x="1315992" y="5543059"/>
            <a:ext cx="2350413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输入简单说明文字字号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倍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130BC32F-0C57-0BA2-A5C3-AC175F5ADB0B}"/>
              </a:ext>
            </a:extLst>
          </p:cNvPr>
          <p:cNvGrpSpPr/>
          <p:nvPr/>
        </p:nvGrpSpPr>
        <p:grpSpPr>
          <a:xfrm>
            <a:off x="1447094" y="1618059"/>
            <a:ext cx="1354708" cy="395352"/>
            <a:chOff x="1447094" y="1618059"/>
            <a:chExt cx="1354708" cy="395352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C78FBF4B-7C39-0F52-FAE2-2EF73E61F127}"/>
                </a:ext>
              </a:extLst>
            </p:cNvPr>
            <p:cNvSpPr/>
            <p:nvPr/>
          </p:nvSpPr>
          <p:spPr>
            <a:xfrm flipH="1">
              <a:off x="1447094" y="1618059"/>
              <a:ext cx="1354708" cy="39535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5478D4F-605C-27F2-5208-1B7E926DDB47}"/>
                </a:ext>
              </a:extLst>
            </p:cNvPr>
            <p:cNvSpPr txBox="1"/>
            <p:nvPr/>
          </p:nvSpPr>
          <p:spPr>
            <a:xfrm>
              <a:off x="1621747" y="1631775"/>
              <a:ext cx="1005403" cy="367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性价比高</a:t>
              </a: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7741A685-C492-A814-8F7D-748639D5C1AF}"/>
              </a:ext>
            </a:extLst>
          </p:cNvPr>
          <p:cNvSpPr txBox="1"/>
          <p:nvPr/>
        </p:nvSpPr>
        <p:spPr>
          <a:xfrm>
            <a:off x="1469846" y="2053495"/>
            <a:ext cx="2350413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输入简单说明文字字号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倍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49409FC6-B650-45CA-1855-09AAF5CEAF37}"/>
              </a:ext>
            </a:extLst>
          </p:cNvPr>
          <p:cNvGrpSpPr/>
          <p:nvPr/>
        </p:nvGrpSpPr>
        <p:grpSpPr>
          <a:xfrm>
            <a:off x="848715" y="3384272"/>
            <a:ext cx="1354708" cy="395352"/>
            <a:chOff x="848715" y="3384272"/>
            <a:chExt cx="1354708" cy="395352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6A890499-7C1A-5F45-30FD-BE0F93346CE1}"/>
                </a:ext>
              </a:extLst>
            </p:cNvPr>
            <p:cNvSpPr/>
            <p:nvPr/>
          </p:nvSpPr>
          <p:spPr>
            <a:xfrm flipH="1">
              <a:off x="848715" y="3384272"/>
              <a:ext cx="1354708" cy="39535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7BD0620-5048-0B99-362D-E9ADB8A50D11}"/>
                </a:ext>
              </a:extLst>
            </p:cNvPr>
            <p:cNvSpPr txBox="1"/>
            <p:nvPr/>
          </p:nvSpPr>
          <p:spPr>
            <a:xfrm>
              <a:off x="999435" y="3397988"/>
              <a:ext cx="1005403" cy="367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简便操作</a:t>
              </a: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88192857-E8FE-7B9D-42C8-D776395F0CD8}"/>
              </a:ext>
            </a:extLst>
          </p:cNvPr>
          <p:cNvSpPr txBox="1"/>
          <p:nvPr/>
        </p:nvSpPr>
        <p:spPr>
          <a:xfrm>
            <a:off x="841922" y="3794492"/>
            <a:ext cx="2350413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输入简单说明文字字号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倍</a:t>
            </a: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EA8EADFD-AE7B-8A20-1687-20C104FEEA8B}"/>
              </a:ext>
            </a:extLst>
          </p:cNvPr>
          <p:cNvSpPr/>
          <p:nvPr/>
        </p:nvSpPr>
        <p:spPr>
          <a:xfrm flipH="1">
            <a:off x="8020994" y="1734831"/>
            <a:ext cx="161809" cy="16180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id="{EAD9B044-4B2F-0CD5-537D-D7E4AE8E98ED}"/>
              </a:ext>
            </a:extLst>
          </p:cNvPr>
          <p:cNvSpPr/>
          <p:nvPr/>
        </p:nvSpPr>
        <p:spPr>
          <a:xfrm flipH="1">
            <a:off x="8020994" y="5724302"/>
            <a:ext cx="161809" cy="16180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id="{562D75E6-80D0-DAEE-1E50-8832BD7CD70C}"/>
              </a:ext>
            </a:extLst>
          </p:cNvPr>
          <p:cNvSpPr/>
          <p:nvPr/>
        </p:nvSpPr>
        <p:spPr>
          <a:xfrm flipH="1">
            <a:off x="8833173" y="3743366"/>
            <a:ext cx="161809" cy="161809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D407A8EA-5BF7-4F38-CCB6-10862DBC3C79}"/>
              </a:ext>
            </a:extLst>
          </p:cNvPr>
          <p:cNvGrpSpPr/>
          <p:nvPr/>
        </p:nvGrpSpPr>
        <p:grpSpPr>
          <a:xfrm>
            <a:off x="9557454" y="5125269"/>
            <a:ext cx="1354708" cy="395352"/>
            <a:chOff x="9808682" y="5125269"/>
            <a:chExt cx="1354708" cy="395352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16944708-0E46-D6FB-70DB-67A60B3FC8B9}"/>
                </a:ext>
              </a:extLst>
            </p:cNvPr>
            <p:cNvSpPr/>
            <p:nvPr/>
          </p:nvSpPr>
          <p:spPr>
            <a:xfrm>
              <a:off x="9808682" y="5125269"/>
              <a:ext cx="1354708" cy="39535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39A663FC-DACC-F0B8-EDCE-359DCD37624E}"/>
                </a:ext>
              </a:extLst>
            </p:cNvPr>
            <p:cNvSpPr txBox="1"/>
            <p:nvPr/>
          </p:nvSpPr>
          <p:spPr>
            <a:xfrm flipH="1">
              <a:off x="9958363" y="5138985"/>
              <a:ext cx="1005403" cy="367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受众群广</a:t>
              </a:r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6CBC0554-011B-6E1F-2F9B-84AEB61F1390}"/>
              </a:ext>
            </a:extLst>
          </p:cNvPr>
          <p:cNvSpPr txBox="1"/>
          <p:nvPr/>
        </p:nvSpPr>
        <p:spPr>
          <a:xfrm flipH="1">
            <a:off x="8565427" y="5543059"/>
            <a:ext cx="2350413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输入简单说明文字字号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倍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BE2048C7-E666-888B-20B1-EE5EF60286D8}"/>
              </a:ext>
            </a:extLst>
          </p:cNvPr>
          <p:cNvGrpSpPr/>
          <p:nvPr/>
        </p:nvGrpSpPr>
        <p:grpSpPr>
          <a:xfrm>
            <a:off x="9430030" y="1618059"/>
            <a:ext cx="1354708" cy="395352"/>
            <a:chOff x="9681258" y="1618059"/>
            <a:chExt cx="1354708" cy="395352"/>
          </a:xfrm>
        </p:grpSpPr>
        <p:sp>
          <p:nvSpPr>
            <p:cNvPr id="78" name="矩形: 圆角 77">
              <a:extLst>
                <a:ext uri="{FF2B5EF4-FFF2-40B4-BE49-F238E27FC236}">
                  <a16:creationId xmlns:a16="http://schemas.microsoft.com/office/drawing/2014/main" id="{4E1F8111-CC8E-142F-D9A0-6B88F8EB37F3}"/>
                </a:ext>
              </a:extLst>
            </p:cNvPr>
            <p:cNvSpPr/>
            <p:nvPr/>
          </p:nvSpPr>
          <p:spPr>
            <a:xfrm>
              <a:off x="9681258" y="1618059"/>
              <a:ext cx="1354708" cy="39535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A3A1858A-43F1-C607-A1BB-C44BEB111CDB}"/>
                </a:ext>
              </a:extLst>
            </p:cNvPr>
            <p:cNvSpPr txBox="1"/>
            <p:nvPr/>
          </p:nvSpPr>
          <p:spPr>
            <a:xfrm flipH="1">
              <a:off x="9855910" y="1631775"/>
              <a:ext cx="1005403" cy="367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性价比高</a:t>
              </a:r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31275433-579F-B23D-7A96-AFC98B9B48A0}"/>
              </a:ext>
            </a:extLst>
          </p:cNvPr>
          <p:cNvSpPr txBox="1"/>
          <p:nvPr/>
        </p:nvSpPr>
        <p:spPr>
          <a:xfrm flipH="1">
            <a:off x="8411573" y="2053495"/>
            <a:ext cx="2350413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输入简单说明文字字号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倍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7DFA6E70-B88E-ED2A-6B77-40D6BA749BD6}"/>
              </a:ext>
            </a:extLst>
          </p:cNvPr>
          <p:cNvGrpSpPr/>
          <p:nvPr/>
        </p:nvGrpSpPr>
        <p:grpSpPr>
          <a:xfrm>
            <a:off x="10008445" y="3384272"/>
            <a:ext cx="1354708" cy="395352"/>
            <a:chOff x="10279637" y="3384272"/>
            <a:chExt cx="1354708" cy="395352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B17EAB84-598B-E28B-FAEA-111EDB059DF0}"/>
                </a:ext>
              </a:extLst>
            </p:cNvPr>
            <p:cNvSpPr/>
            <p:nvPr/>
          </p:nvSpPr>
          <p:spPr>
            <a:xfrm>
              <a:off x="10279637" y="3384272"/>
              <a:ext cx="1354708" cy="395352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B08D02D7-F0D6-9D0E-466C-94F398795E3C}"/>
                </a:ext>
              </a:extLst>
            </p:cNvPr>
            <p:cNvSpPr txBox="1"/>
            <p:nvPr/>
          </p:nvSpPr>
          <p:spPr>
            <a:xfrm flipH="1">
              <a:off x="10478222" y="3397988"/>
              <a:ext cx="1005403" cy="367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简便操作</a:t>
              </a: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26F6AEBE-8674-9EB0-A692-59C86BDCD4E2}"/>
              </a:ext>
            </a:extLst>
          </p:cNvPr>
          <p:cNvSpPr txBox="1"/>
          <p:nvPr/>
        </p:nvSpPr>
        <p:spPr>
          <a:xfrm flipH="1">
            <a:off x="9019533" y="3794492"/>
            <a:ext cx="2350413" cy="663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输入简单说明文字字号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14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，行间距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1.2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倍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5CA61D-18D2-107F-6F65-F7E49D0B14EF}"/>
              </a:ext>
            </a:extLst>
          </p:cNvPr>
          <p:cNvSpPr txBox="1"/>
          <p:nvPr/>
        </p:nvSpPr>
        <p:spPr>
          <a:xfrm>
            <a:off x="10101907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454611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BC9CD63-060E-5F40-F800-616D74307D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55065" y="1713062"/>
            <a:ext cx="1681871" cy="1421928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6FACBB5-A120-ECAC-6AA8-167D9856DBC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57008" y="3419475"/>
            <a:ext cx="3877985" cy="1089529"/>
          </a:xfrm>
        </p:spPr>
        <p:txBody>
          <a:bodyPr/>
          <a:lstStyle/>
          <a:p>
            <a:r>
              <a:rPr lang="zh-CN" altLang="en-US" dirty="0"/>
              <a:t>企业资质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1C042AE-3FA9-CF17-ED9C-E2327ED876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12493" y="4577072"/>
            <a:ext cx="2767013" cy="286232"/>
          </a:xfrm>
        </p:spPr>
        <p:txBody>
          <a:bodyPr/>
          <a:lstStyle/>
          <a:p>
            <a:r>
              <a:rPr lang="en-US" altLang="zh-CN" sz="1400" dirty="0">
                <a:solidFill>
                  <a:schemeClr val="bg1"/>
                </a:solidFill>
              </a:rPr>
              <a:t>ENTERPRISE QUALIFICATION</a:t>
            </a:r>
          </a:p>
        </p:txBody>
      </p:sp>
    </p:spTree>
    <p:extLst>
      <p:ext uri="{BB962C8B-B14F-4D97-AF65-F5344CB8AC3E}">
        <p14:creationId xmlns:p14="http://schemas.microsoft.com/office/powerpoint/2010/main" val="741485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DD1176E-D851-8E76-39C5-C5C73D853B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企业荣誉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D69FE90-B574-AA48-F3B7-B10B11422E94}"/>
              </a:ext>
            </a:extLst>
          </p:cNvPr>
          <p:cNvSpPr/>
          <p:nvPr/>
        </p:nvSpPr>
        <p:spPr>
          <a:xfrm>
            <a:off x="609783" y="2115566"/>
            <a:ext cx="2682256" cy="382264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70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perspectiveRigh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14E487C0-507B-5E40-5FD1-19FF892E9519}"/>
              </a:ext>
            </a:extLst>
          </p:cNvPr>
          <p:cNvSpPr/>
          <p:nvPr/>
        </p:nvSpPr>
        <p:spPr>
          <a:xfrm>
            <a:off x="1413952" y="1764434"/>
            <a:ext cx="2883853" cy="41099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70000"/>
                </a:schemeClr>
              </a:gs>
            </a:gsLst>
            <a:lin ang="13500000" scaled="1"/>
            <a:tileRect/>
          </a:gradFill>
          <a:ln>
            <a:noFill/>
          </a:ln>
          <a:scene3d>
            <a:camera prst="perspectiveRigh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46830D3-F40E-B479-B8E3-F05E3A55D2A7}"/>
              </a:ext>
            </a:extLst>
          </p:cNvPr>
          <p:cNvSpPr/>
          <p:nvPr/>
        </p:nvSpPr>
        <p:spPr>
          <a:xfrm>
            <a:off x="7650935" y="1929541"/>
            <a:ext cx="2682256" cy="382264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70000"/>
                </a:schemeClr>
              </a:gs>
            </a:gsLst>
            <a:lin ang="18900000" scaled="1"/>
            <a:tileRect/>
          </a:gradFill>
          <a:ln>
            <a:noFill/>
          </a:ln>
          <a:scene3d>
            <a:camera prst="perspectiveLeft">
              <a:rot lat="0" lon="150000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A8B3ABA-85BC-5C15-AA6A-1B262D565008}"/>
              </a:ext>
            </a:extLst>
          </p:cNvPr>
          <p:cNvSpPr/>
          <p:nvPr/>
        </p:nvSpPr>
        <p:spPr>
          <a:xfrm>
            <a:off x="8455104" y="1578409"/>
            <a:ext cx="2883853" cy="41099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70000"/>
                </a:schemeClr>
              </a:gs>
            </a:gsLst>
            <a:lin ang="18900000" scaled="1"/>
            <a:tileRect/>
          </a:gradFill>
          <a:ln>
            <a:noFill/>
          </a:ln>
          <a:scene3d>
            <a:camera prst="perspectiveLeft">
              <a:rot lat="0" lon="1500000" rev="0"/>
            </a:camera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5C62253-027B-FBB8-766E-3AB4745D6F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7947" y="2283671"/>
            <a:ext cx="2480658" cy="3508357"/>
          </a:xfrm>
          <a:prstGeom prst="rect">
            <a:avLst/>
          </a:prstGeom>
          <a:effectLst>
            <a:outerShdw blurRad="241300" dist="38100" dir="5400000" algn="t" rotWithShape="0">
              <a:schemeClr val="accent1">
                <a:alpha val="58000"/>
              </a:schemeClr>
            </a:outerShdw>
          </a:effectLst>
          <a:scene3d>
            <a:camera prst="perspectiveLeft">
              <a:rot lat="0" lon="1500000" rev="0"/>
            </a:camera>
            <a:lightRig rig="threePt" dir="t"/>
          </a:scene3d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07A6D5C-BFDA-C3B3-9F22-A2F58EC3D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239" y="2283671"/>
            <a:ext cx="2480658" cy="3508357"/>
          </a:xfrm>
          <a:prstGeom prst="rect">
            <a:avLst/>
          </a:prstGeom>
          <a:effectLst>
            <a:outerShdw blurRad="241300" dist="38100" dir="5400000" algn="t" rotWithShape="0">
              <a:schemeClr val="accent1">
                <a:alpha val="58000"/>
              </a:schemeClr>
            </a:outerShdw>
          </a:effectLst>
          <a:scene3d>
            <a:camera prst="perspectiveRight">
              <a:rot lat="0" lon="20099999" rev="0"/>
            </a:camera>
            <a:lightRig rig="threePt" dir="t"/>
          </a:scene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2430518-7E33-F102-F5BC-CBBF494F8A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752" y="2137489"/>
            <a:ext cx="2687379" cy="3800720"/>
          </a:xfrm>
          <a:prstGeom prst="rect">
            <a:avLst/>
          </a:prstGeom>
          <a:effectLst>
            <a:outerShdw blurRad="241300" dist="38100" dir="5400000" algn="t" rotWithShape="0">
              <a:schemeClr val="accent1">
                <a:alpha val="58000"/>
              </a:schemeClr>
            </a:outerShdw>
          </a:effectLst>
          <a:scene3d>
            <a:camera prst="perspectiveLeft">
              <a:rot lat="0" lon="1500000" rev="0"/>
            </a:camera>
            <a:lightRig rig="threePt" dir="t"/>
          </a:scene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57AF496-2975-24F9-3C9E-4C65CE2AEB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714" y="2137489"/>
            <a:ext cx="2687379" cy="3800720"/>
          </a:xfrm>
          <a:prstGeom prst="rect">
            <a:avLst/>
          </a:prstGeom>
          <a:effectLst>
            <a:outerShdw blurRad="241300" dist="38100" dir="5400000" algn="t" rotWithShape="0">
              <a:schemeClr val="accent1">
                <a:alpha val="58000"/>
              </a:schemeClr>
            </a:outerShdw>
          </a:effectLst>
          <a:scene3d>
            <a:camera prst="perspectiveRight">
              <a:rot lat="0" lon="20099999" rev="0"/>
            </a:camera>
            <a:lightRig rig="threePt" dir="t"/>
          </a:scene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104D7C7-FA8C-F03A-9A09-04588D2FD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909" y="1982875"/>
            <a:ext cx="2906026" cy="4109950"/>
          </a:xfrm>
          <a:prstGeom prst="rect">
            <a:avLst/>
          </a:prstGeom>
          <a:effectLst>
            <a:outerShdw blurRad="241300" dist="38100" dir="5400000" algn="t" rotWithShape="0">
              <a:schemeClr val="accent1">
                <a:alpha val="58000"/>
              </a:schemeClr>
            </a:outerShdw>
          </a:effectLst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9E9A1063-382D-01AE-60BE-AF085ADE9E86}"/>
              </a:ext>
            </a:extLst>
          </p:cNvPr>
          <p:cNvSpPr txBox="1"/>
          <p:nvPr/>
        </p:nvSpPr>
        <p:spPr>
          <a:xfrm>
            <a:off x="4772560" y="1229275"/>
            <a:ext cx="264687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193983"/>
                </a:solidFill>
                <a:latin typeface="+mj-ea"/>
                <a:ea typeface="+mj-ea"/>
                <a:cs typeface="+mn-ea"/>
              </a:rPr>
              <a:t>公司荣获某某荣誉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915E80E-41F3-9BFF-2EC4-DBA7D53F1262}"/>
              </a:ext>
            </a:extLst>
          </p:cNvPr>
          <p:cNvGrpSpPr/>
          <p:nvPr/>
        </p:nvGrpSpPr>
        <p:grpSpPr>
          <a:xfrm rot="720000" flipH="1">
            <a:off x="7266335" y="1047042"/>
            <a:ext cx="469634" cy="826130"/>
            <a:chOff x="7910081" y="3664585"/>
            <a:chExt cx="1065125" cy="1873650"/>
          </a:xfr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  <a:tileRect/>
          </a:gradFill>
        </p:grpSpPr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F311ABD4-D126-4B98-E9E5-E7106EC9C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8150" y="5313106"/>
              <a:ext cx="302593" cy="96829"/>
            </a:xfrm>
            <a:custGeom>
              <a:avLst/>
              <a:gdLst>
                <a:gd name="T0" fmla="*/ 36 w 125"/>
                <a:gd name="T1" fmla="*/ 40 h 40"/>
                <a:gd name="T2" fmla="*/ 125 w 125"/>
                <a:gd name="T3" fmla="*/ 28 h 40"/>
                <a:gd name="T4" fmla="*/ 89 w 125"/>
                <a:gd name="T5" fmla="*/ 0 h 40"/>
                <a:gd name="T6" fmla="*/ 0 w 125"/>
                <a:gd name="T7" fmla="*/ 9 h 40"/>
                <a:gd name="T8" fmla="*/ 36 w 125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40">
                  <a:moveTo>
                    <a:pt x="36" y="40"/>
                  </a:moveTo>
                  <a:lnTo>
                    <a:pt x="125" y="28"/>
                  </a:lnTo>
                  <a:lnTo>
                    <a:pt x="89" y="0"/>
                  </a:lnTo>
                  <a:lnTo>
                    <a:pt x="0" y="9"/>
                  </a:lnTo>
                  <a:lnTo>
                    <a:pt x="36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70725CC1-51F6-78B6-6E66-4E0D01A9F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3278" y="5068611"/>
              <a:ext cx="99251" cy="283227"/>
            </a:xfrm>
            <a:custGeom>
              <a:avLst/>
              <a:gdLst>
                <a:gd name="T0" fmla="*/ 36 w 41"/>
                <a:gd name="T1" fmla="*/ 29 h 117"/>
                <a:gd name="T2" fmla="*/ 41 w 41"/>
                <a:gd name="T3" fmla="*/ 117 h 117"/>
                <a:gd name="T4" fmla="*/ 5 w 41"/>
                <a:gd name="T5" fmla="*/ 86 h 117"/>
                <a:gd name="T6" fmla="*/ 0 w 41"/>
                <a:gd name="T7" fmla="*/ 0 h 117"/>
                <a:gd name="T8" fmla="*/ 36 w 41"/>
                <a:gd name="T9" fmla="*/ 2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17">
                  <a:moveTo>
                    <a:pt x="36" y="29"/>
                  </a:moveTo>
                  <a:lnTo>
                    <a:pt x="41" y="117"/>
                  </a:lnTo>
                  <a:lnTo>
                    <a:pt x="5" y="86"/>
                  </a:lnTo>
                  <a:lnTo>
                    <a:pt x="0" y="0"/>
                  </a:lnTo>
                  <a:lnTo>
                    <a:pt x="36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>
              <a:extLst>
                <a:ext uri="{FF2B5EF4-FFF2-40B4-BE49-F238E27FC236}">
                  <a16:creationId xmlns:a16="http://schemas.microsoft.com/office/drawing/2014/main" id="{708209F1-2773-327F-FDEB-B1A195FF2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0167" y="5150916"/>
              <a:ext cx="283227" cy="108934"/>
            </a:xfrm>
            <a:custGeom>
              <a:avLst/>
              <a:gdLst>
                <a:gd name="T0" fmla="*/ 31 w 117"/>
                <a:gd name="T1" fmla="*/ 35 h 45"/>
                <a:gd name="T2" fmla="*/ 117 w 117"/>
                <a:gd name="T3" fmla="*/ 45 h 45"/>
                <a:gd name="T4" fmla="*/ 88 w 117"/>
                <a:gd name="T5" fmla="*/ 9 h 45"/>
                <a:gd name="T6" fmla="*/ 0 w 117"/>
                <a:gd name="T7" fmla="*/ 0 h 45"/>
                <a:gd name="T8" fmla="*/ 31 w 117"/>
                <a:gd name="T9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5">
                  <a:moveTo>
                    <a:pt x="31" y="35"/>
                  </a:moveTo>
                  <a:lnTo>
                    <a:pt x="117" y="45"/>
                  </a:lnTo>
                  <a:lnTo>
                    <a:pt x="88" y="9"/>
                  </a:lnTo>
                  <a:lnTo>
                    <a:pt x="0" y="0"/>
                  </a:lnTo>
                  <a:lnTo>
                    <a:pt x="3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2AB039ED-4E25-1651-002D-7C40C277A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9504" y="4935471"/>
              <a:ext cx="96830" cy="295330"/>
            </a:xfrm>
            <a:custGeom>
              <a:avLst/>
              <a:gdLst>
                <a:gd name="T0" fmla="*/ 40 w 40"/>
                <a:gd name="T1" fmla="*/ 36 h 122"/>
                <a:gd name="T2" fmla="*/ 28 w 40"/>
                <a:gd name="T3" fmla="*/ 122 h 122"/>
                <a:gd name="T4" fmla="*/ 0 w 40"/>
                <a:gd name="T5" fmla="*/ 86 h 122"/>
                <a:gd name="T6" fmla="*/ 12 w 40"/>
                <a:gd name="T7" fmla="*/ 0 h 122"/>
                <a:gd name="T8" fmla="*/ 40 w 40"/>
                <a:gd name="T9" fmla="*/ 3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2">
                  <a:moveTo>
                    <a:pt x="40" y="36"/>
                  </a:moveTo>
                  <a:lnTo>
                    <a:pt x="28" y="122"/>
                  </a:lnTo>
                  <a:lnTo>
                    <a:pt x="0" y="86"/>
                  </a:lnTo>
                  <a:lnTo>
                    <a:pt x="12" y="0"/>
                  </a:lnTo>
                  <a:lnTo>
                    <a:pt x="4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>
              <a:extLst>
                <a:ext uri="{FF2B5EF4-FFF2-40B4-BE49-F238E27FC236}">
                  <a16:creationId xmlns:a16="http://schemas.microsoft.com/office/drawing/2014/main" id="{30A55011-72D3-AD0E-EEE6-2D8779E2F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8179" y="4940313"/>
              <a:ext cx="246915" cy="162190"/>
            </a:xfrm>
            <a:custGeom>
              <a:avLst/>
              <a:gdLst>
                <a:gd name="T0" fmla="*/ 19 w 102"/>
                <a:gd name="T1" fmla="*/ 41 h 67"/>
                <a:gd name="T2" fmla="*/ 102 w 102"/>
                <a:gd name="T3" fmla="*/ 67 h 67"/>
                <a:gd name="T4" fmla="*/ 83 w 102"/>
                <a:gd name="T5" fmla="*/ 27 h 67"/>
                <a:gd name="T6" fmla="*/ 0 w 102"/>
                <a:gd name="T7" fmla="*/ 0 h 67"/>
                <a:gd name="T8" fmla="*/ 19 w 102"/>
                <a:gd name="T9" fmla="*/ 4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7">
                  <a:moveTo>
                    <a:pt x="19" y="41"/>
                  </a:moveTo>
                  <a:lnTo>
                    <a:pt x="102" y="67"/>
                  </a:lnTo>
                  <a:lnTo>
                    <a:pt x="83" y="27"/>
                  </a:lnTo>
                  <a:lnTo>
                    <a:pt x="0" y="0"/>
                  </a:lnTo>
                  <a:lnTo>
                    <a:pt x="19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id="{61E5FBA6-E059-CEFF-71C8-FBAE1EC9E3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5411" y="4785386"/>
              <a:ext cx="121037" cy="300171"/>
            </a:xfrm>
            <a:custGeom>
              <a:avLst/>
              <a:gdLst>
                <a:gd name="T0" fmla="*/ 50 w 50"/>
                <a:gd name="T1" fmla="*/ 43 h 124"/>
                <a:gd name="T2" fmla="*/ 21 w 50"/>
                <a:gd name="T3" fmla="*/ 124 h 124"/>
                <a:gd name="T4" fmla="*/ 0 w 50"/>
                <a:gd name="T5" fmla="*/ 81 h 124"/>
                <a:gd name="T6" fmla="*/ 31 w 50"/>
                <a:gd name="T7" fmla="*/ 0 h 124"/>
                <a:gd name="T8" fmla="*/ 50 w 50"/>
                <a:gd name="T9" fmla="*/ 4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4">
                  <a:moveTo>
                    <a:pt x="50" y="43"/>
                  </a:moveTo>
                  <a:lnTo>
                    <a:pt x="21" y="124"/>
                  </a:lnTo>
                  <a:lnTo>
                    <a:pt x="0" y="81"/>
                  </a:lnTo>
                  <a:lnTo>
                    <a:pt x="31" y="0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>
              <a:extLst>
                <a:ext uri="{FF2B5EF4-FFF2-40B4-BE49-F238E27FC236}">
                  <a16:creationId xmlns:a16="http://schemas.microsoft.com/office/drawing/2014/main" id="{90B7C64C-7E9E-6CA7-3B53-93A78F9C5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4922" y="4715184"/>
              <a:ext cx="215446" cy="215446"/>
            </a:xfrm>
            <a:custGeom>
              <a:avLst/>
              <a:gdLst>
                <a:gd name="T0" fmla="*/ 12 w 89"/>
                <a:gd name="T1" fmla="*/ 45 h 89"/>
                <a:gd name="T2" fmla="*/ 89 w 89"/>
                <a:gd name="T3" fmla="*/ 89 h 89"/>
                <a:gd name="T4" fmla="*/ 77 w 89"/>
                <a:gd name="T5" fmla="*/ 43 h 89"/>
                <a:gd name="T6" fmla="*/ 0 w 89"/>
                <a:gd name="T7" fmla="*/ 0 h 89"/>
                <a:gd name="T8" fmla="*/ 12 w 89"/>
                <a:gd name="T9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12" y="45"/>
                  </a:moveTo>
                  <a:lnTo>
                    <a:pt x="89" y="89"/>
                  </a:lnTo>
                  <a:lnTo>
                    <a:pt x="77" y="43"/>
                  </a:lnTo>
                  <a:lnTo>
                    <a:pt x="0" y="0"/>
                  </a:lnTo>
                  <a:lnTo>
                    <a:pt x="1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>
              <a:extLst>
                <a:ext uri="{FF2B5EF4-FFF2-40B4-BE49-F238E27FC236}">
                  <a16:creationId xmlns:a16="http://schemas.microsoft.com/office/drawing/2014/main" id="{0FAA83D7-5836-1689-D294-3EE7A623E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0052" y="4628037"/>
              <a:ext cx="140403" cy="290488"/>
            </a:xfrm>
            <a:custGeom>
              <a:avLst/>
              <a:gdLst>
                <a:gd name="T0" fmla="*/ 58 w 58"/>
                <a:gd name="T1" fmla="*/ 45 h 120"/>
                <a:gd name="T2" fmla="*/ 12 w 58"/>
                <a:gd name="T3" fmla="*/ 120 h 120"/>
                <a:gd name="T4" fmla="*/ 0 w 58"/>
                <a:gd name="T5" fmla="*/ 74 h 120"/>
                <a:gd name="T6" fmla="*/ 46 w 58"/>
                <a:gd name="T7" fmla="*/ 0 h 120"/>
                <a:gd name="T8" fmla="*/ 58 w 58"/>
                <a:gd name="T9" fmla="*/ 4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20">
                  <a:moveTo>
                    <a:pt x="58" y="45"/>
                  </a:moveTo>
                  <a:lnTo>
                    <a:pt x="12" y="120"/>
                  </a:lnTo>
                  <a:lnTo>
                    <a:pt x="0" y="74"/>
                  </a:lnTo>
                  <a:lnTo>
                    <a:pt x="46" y="0"/>
                  </a:lnTo>
                  <a:lnTo>
                    <a:pt x="58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>
              <a:extLst>
                <a:ext uri="{FF2B5EF4-FFF2-40B4-BE49-F238E27FC236}">
                  <a16:creationId xmlns:a16="http://schemas.microsoft.com/office/drawing/2014/main" id="{87318A24-2ACF-3686-6818-301F05B730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081" y="4482793"/>
              <a:ext cx="167032" cy="254178"/>
            </a:xfrm>
            <a:custGeom>
              <a:avLst/>
              <a:gdLst>
                <a:gd name="T0" fmla="*/ 2 w 69"/>
                <a:gd name="T1" fmla="*/ 48 h 105"/>
                <a:gd name="T2" fmla="*/ 69 w 69"/>
                <a:gd name="T3" fmla="*/ 105 h 105"/>
                <a:gd name="T4" fmla="*/ 67 w 69"/>
                <a:gd name="T5" fmla="*/ 58 h 105"/>
                <a:gd name="T6" fmla="*/ 0 w 69"/>
                <a:gd name="T7" fmla="*/ 0 h 105"/>
                <a:gd name="T8" fmla="*/ 2 w 69"/>
                <a:gd name="T9" fmla="*/ 4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5">
                  <a:moveTo>
                    <a:pt x="2" y="48"/>
                  </a:moveTo>
                  <a:lnTo>
                    <a:pt x="69" y="105"/>
                  </a:lnTo>
                  <a:lnTo>
                    <a:pt x="67" y="58"/>
                  </a:lnTo>
                  <a:lnTo>
                    <a:pt x="0" y="0"/>
                  </a:lnTo>
                  <a:lnTo>
                    <a:pt x="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>
              <a:extLst>
                <a:ext uri="{FF2B5EF4-FFF2-40B4-BE49-F238E27FC236}">
                  <a16:creationId xmlns:a16="http://schemas.microsoft.com/office/drawing/2014/main" id="{23A0CD5E-4374-5CBE-9CE5-CC8940726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1003" y="4465849"/>
              <a:ext cx="152507" cy="266281"/>
            </a:xfrm>
            <a:custGeom>
              <a:avLst/>
              <a:gdLst>
                <a:gd name="T0" fmla="*/ 63 w 63"/>
                <a:gd name="T1" fmla="*/ 48 h 110"/>
                <a:gd name="T2" fmla="*/ 3 w 63"/>
                <a:gd name="T3" fmla="*/ 110 h 110"/>
                <a:gd name="T4" fmla="*/ 0 w 63"/>
                <a:gd name="T5" fmla="*/ 65 h 110"/>
                <a:gd name="T6" fmla="*/ 63 w 63"/>
                <a:gd name="T7" fmla="*/ 0 h 110"/>
                <a:gd name="T8" fmla="*/ 63 w 63"/>
                <a:gd name="T9" fmla="*/ 4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10">
                  <a:moveTo>
                    <a:pt x="63" y="48"/>
                  </a:moveTo>
                  <a:lnTo>
                    <a:pt x="3" y="110"/>
                  </a:lnTo>
                  <a:lnTo>
                    <a:pt x="0" y="65"/>
                  </a:lnTo>
                  <a:lnTo>
                    <a:pt x="63" y="0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>
              <a:extLst>
                <a:ext uri="{FF2B5EF4-FFF2-40B4-BE49-F238E27FC236}">
                  <a16:creationId xmlns:a16="http://schemas.microsoft.com/office/drawing/2014/main" id="{9EAB5CB2-47C5-BFB1-D511-9A292AE48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130" y="4257666"/>
              <a:ext cx="142824" cy="278385"/>
            </a:xfrm>
            <a:custGeom>
              <a:avLst/>
              <a:gdLst>
                <a:gd name="T0" fmla="*/ 0 w 59"/>
                <a:gd name="T1" fmla="*/ 45 h 115"/>
                <a:gd name="T2" fmla="*/ 52 w 59"/>
                <a:gd name="T3" fmla="*/ 115 h 115"/>
                <a:gd name="T4" fmla="*/ 59 w 59"/>
                <a:gd name="T5" fmla="*/ 69 h 115"/>
                <a:gd name="T6" fmla="*/ 7 w 59"/>
                <a:gd name="T7" fmla="*/ 0 h 115"/>
                <a:gd name="T8" fmla="*/ 0 w 59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15">
                  <a:moveTo>
                    <a:pt x="0" y="45"/>
                  </a:moveTo>
                  <a:lnTo>
                    <a:pt x="52" y="115"/>
                  </a:lnTo>
                  <a:lnTo>
                    <a:pt x="59" y="69"/>
                  </a:lnTo>
                  <a:lnTo>
                    <a:pt x="7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>
              <a:extLst>
                <a:ext uri="{FF2B5EF4-FFF2-40B4-BE49-F238E27FC236}">
                  <a16:creationId xmlns:a16="http://schemas.microsoft.com/office/drawing/2014/main" id="{1CA35991-ACDB-17E8-B3A7-051F10DE5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6162" y="4315763"/>
              <a:ext cx="196081" cy="229971"/>
            </a:xfrm>
            <a:custGeom>
              <a:avLst/>
              <a:gdLst>
                <a:gd name="T0" fmla="*/ 72 w 81"/>
                <a:gd name="T1" fmla="*/ 45 h 95"/>
                <a:gd name="T2" fmla="*/ 0 w 81"/>
                <a:gd name="T3" fmla="*/ 95 h 95"/>
                <a:gd name="T4" fmla="*/ 7 w 81"/>
                <a:gd name="T5" fmla="*/ 48 h 95"/>
                <a:gd name="T6" fmla="*/ 81 w 81"/>
                <a:gd name="T7" fmla="*/ 0 h 95"/>
                <a:gd name="T8" fmla="*/ 72 w 81"/>
                <a:gd name="T9" fmla="*/ 4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95">
                  <a:moveTo>
                    <a:pt x="72" y="45"/>
                  </a:moveTo>
                  <a:lnTo>
                    <a:pt x="0" y="95"/>
                  </a:lnTo>
                  <a:lnTo>
                    <a:pt x="7" y="48"/>
                  </a:lnTo>
                  <a:lnTo>
                    <a:pt x="81" y="0"/>
                  </a:lnTo>
                  <a:lnTo>
                    <a:pt x="7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>
              <a:extLst>
                <a:ext uri="{FF2B5EF4-FFF2-40B4-BE49-F238E27FC236}">
                  <a16:creationId xmlns:a16="http://schemas.microsoft.com/office/drawing/2014/main" id="{36083BBE-4E62-2167-D5E1-4384751836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6911" y="4042220"/>
              <a:ext cx="128300" cy="295330"/>
            </a:xfrm>
            <a:custGeom>
              <a:avLst/>
              <a:gdLst>
                <a:gd name="T0" fmla="*/ 0 w 53"/>
                <a:gd name="T1" fmla="*/ 43 h 122"/>
                <a:gd name="T2" fmla="*/ 36 w 53"/>
                <a:gd name="T3" fmla="*/ 122 h 122"/>
                <a:gd name="T4" fmla="*/ 53 w 53"/>
                <a:gd name="T5" fmla="*/ 79 h 122"/>
                <a:gd name="T6" fmla="*/ 17 w 53"/>
                <a:gd name="T7" fmla="*/ 0 h 122"/>
                <a:gd name="T8" fmla="*/ 0 w 53"/>
                <a:gd name="T9" fmla="*/ 4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22">
                  <a:moveTo>
                    <a:pt x="0" y="43"/>
                  </a:moveTo>
                  <a:lnTo>
                    <a:pt x="36" y="122"/>
                  </a:lnTo>
                  <a:lnTo>
                    <a:pt x="53" y="79"/>
                  </a:lnTo>
                  <a:lnTo>
                    <a:pt x="17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>
              <a:extLst>
                <a:ext uri="{FF2B5EF4-FFF2-40B4-BE49-F238E27FC236}">
                  <a16:creationId xmlns:a16="http://schemas.microsoft.com/office/drawing/2014/main" id="{DBF56997-C61A-1BD2-5119-BCFA9988A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5210" y="4170519"/>
              <a:ext cx="237232" cy="183976"/>
            </a:xfrm>
            <a:custGeom>
              <a:avLst/>
              <a:gdLst>
                <a:gd name="T0" fmla="*/ 81 w 98"/>
                <a:gd name="T1" fmla="*/ 43 h 76"/>
                <a:gd name="T2" fmla="*/ 0 w 98"/>
                <a:gd name="T3" fmla="*/ 76 h 76"/>
                <a:gd name="T4" fmla="*/ 17 w 98"/>
                <a:gd name="T5" fmla="*/ 33 h 76"/>
                <a:gd name="T6" fmla="*/ 98 w 98"/>
                <a:gd name="T7" fmla="*/ 0 h 76"/>
                <a:gd name="T8" fmla="*/ 81 w 98"/>
                <a:gd name="T9" fmla="*/ 4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6">
                  <a:moveTo>
                    <a:pt x="81" y="43"/>
                  </a:moveTo>
                  <a:lnTo>
                    <a:pt x="0" y="76"/>
                  </a:lnTo>
                  <a:lnTo>
                    <a:pt x="17" y="33"/>
                  </a:lnTo>
                  <a:lnTo>
                    <a:pt x="98" y="0"/>
                  </a:lnTo>
                  <a:lnTo>
                    <a:pt x="8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>
              <a:extLst>
                <a:ext uri="{FF2B5EF4-FFF2-40B4-BE49-F238E27FC236}">
                  <a16:creationId xmlns:a16="http://schemas.microsoft.com/office/drawing/2014/main" id="{4C40EA42-B5E2-F7DC-F455-4DC3C2BF3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8265" y="3855824"/>
              <a:ext cx="108934" cy="297751"/>
            </a:xfrm>
            <a:custGeom>
              <a:avLst/>
              <a:gdLst>
                <a:gd name="T0" fmla="*/ 0 w 45"/>
                <a:gd name="T1" fmla="*/ 39 h 123"/>
                <a:gd name="T2" fmla="*/ 19 w 45"/>
                <a:gd name="T3" fmla="*/ 123 h 123"/>
                <a:gd name="T4" fmla="*/ 45 w 45"/>
                <a:gd name="T5" fmla="*/ 84 h 123"/>
                <a:gd name="T6" fmla="*/ 26 w 45"/>
                <a:gd name="T7" fmla="*/ 0 h 123"/>
                <a:gd name="T8" fmla="*/ 0 w 45"/>
                <a:gd name="T9" fmla="*/ 3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23">
                  <a:moveTo>
                    <a:pt x="0" y="39"/>
                  </a:moveTo>
                  <a:lnTo>
                    <a:pt x="19" y="123"/>
                  </a:lnTo>
                  <a:lnTo>
                    <a:pt x="45" y="84"/>
                  </a:lnTo>
                  <a:lnTo>
                    <a:pt x="26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>
              <a:extLst>
                <a:ext uri="{FF2B5EF4-FFF2-40B4-BE49-F238E27FC236}">
                  <a16:creationId xmlns:a16="http://schemas.microsoft.com/office/drawing/2014/main" id="{483F1E89-9EFF-6666-094C-940B8B6BE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5411" y="4047061"/>
              <a:ext cx="266281" cy="135561"/>
            </a:xfrm>
            <a:custGeom>
              <a:avLst/>
              <a:gdLst>
                <a:gd name="T0" fmla="*/ 86 w 110"/>
                <a:gd name="T1" fmla="*/ 39 h 56"/>
                <a:gd name="T2" fmla="*/ 0 w 110"/>
                <a:gd name="T3" fmla="*/ 56 h 56"/>
                <a:gd name="T4" fmla="*/ 24 w 110"/>
                <a:gd name="T5" fmla="*/ 15 h 56"/>
                <a:gd name="T6" fmla="*/ 110 w 110"/>
                <a:gd name="T7" fmla="*/ 0 h 56"/>
                <a:gd name="T8" fmla="*/ 86 w 110"/>
                <a:gd name="T9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56">
                  <a:moveTo>
                    <a:pt x="86" y="39"/>
                  </a:moveTo>
                  <a:lnTo>
                    <a:pt x="0" y="56"/>
                  </a:lnTo>
                  <a:lnTo>
                    <a:pt x="24" y="15"/>
                  </a:lnTo>
                  <a:lnTo>
                    <a:pt x="110" y="0"/>
                  </a:lnTo>
                  <a:lnTo>
                    <a:pt x="8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>
              <a:extLst>
                <a:ext uri="{FF2B5EF4-FFF2-40B4-BE49-F238E27FC236}">
                  <a16:creationId xmlns:a16="http://schemas.microsoft.com/office/drawing/2014/main" id="{702EC3F8-9F2E-DFD3-541F-F87C49D72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3192" y="3700897"/>
              <a:ext cx="82305" cy="290488"/>
            </a:xfrm>
            <a:custGeom>
              <a:avLst/>
              <a:gdLst>
                <a:gd name="T0" fmla="*/ 0 w 34"/>
                <a:gd name="T1" fmla="*/ 31 h 120"/>
                <a:gd name="T2" fmla="*/ 0 w 34"/>
                <a:gd name="T3" fmla="*/ 120 h 120"/>
                <a:gd name="T4" fmla="*/ 34 w 34"/>
                <a:gd name="T5" fmla="*/ 86 h 120"/>
                <a:gd name="T6" fmla="*/ 31 w 34"/>
                <a:gd name="T7" fmla="*/ 0 h 120"/>
                <a:gd name="T8" fmla="*/ 0 w 34"/>
                <a:gd name="T9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20">
                  <a:moveTo>
                    <a:pt x="0" y="31"/>
                  </a:moveTo>
                  <a:lnTo>
                    <a:pt x="0" y="120"/>
                  </a:lnTo>
                  <a:lnTo>
                    <a:pt x="34" y="86"/>
                  </a:lnTo>
                  <a:lnTo>
                    <a:pt x="31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>
              <a:extLst>
                <a:ext uri="{FF2B5EF4-FFF2-40B4-BE49-F238E27FC236}">
                  <a16:creationId xmlns:a16="http://schemas.microsoft.com/office/drawing/2014/main" id="{C80AAB32-8817-E220-C6AA-645EA2AEC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2241" y="3938129"/>
              <a:ext cx="295330" cy="87146"/>
            </a:xfrm>
            <a:custGeom>
              <a:avLst/>
              <a:gdLst>
                <a:gd name="T0" fmla="*/ 89 w 122"/>
                <a:gd name="T1" fmla="*/ 36 h 36"/>
                <a:gd name="T2" fmla="*/ 0 w 122"/>
                <a:gd name="T3" fmla="*/ 33 h 36"/>
                <a:gd name="T4" fmla="*/ 34 w 122"/>
                <a:gd name="T5" fmla="*/ 0 h 36"/>
                <a:gd name="T6" fmla="*/ 122 w 122"/>
                <a:gd name="T7" fmla="*/ 2 h 36"/>
                <a:gd name="T8" fmla="*/ 89 w 12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6">
                  <a:moveTo>
                    <a:pt x="89" y="36"/>
                  </a:moveTo>
                  <a:lnTo>
                    <a:pt x="0" y="33"/>
                  </a:lnTo>
                  <a:lnTo>
                    <a:pt x="34" y="0"/>
                  </a:lnTo>
                  <a:lnTo>
                    <a:pt x="122" y="2"/>
                  </a:lnTo>
                  <a:lnTo>
                    <a:pt x="8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4">
              <a:extLst>
                <a:ext uri="{FF2B5EF4-FFF2-40B4-BE49-F238E27FC236}">
                  <a16:creationId xmlns:a16="http://schemas.microsoft.com/office/drawing/2014/main" id="{F5CA5A4E-64D2-55BC-BE82-2845FB184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9473" y="5380886"/>
              <a:ext cx="435733" cy="157349"/>
            </a:xfrm>
            <a:custGeom>
              <a:avLst/>
              <a:gdLst>
                <a:gd name="T0" fmla="*/ 1 w 75"/>
                <a:gd name="T1" fmla="*/ 0 h 27"/>
                <a:gd name="T2" fmla="*/ 75 w 75"/>
                <a:gd name="T3" fmla="*/ 19 h 27"/>
                <a:gd name="T4" fmla="*/ 74 w 75"/>
                <a:gd name="T5" fmla="*/ 27 h 27"/>
                <a:gd name="T6" fmla="*/ 0 w 75"/>
                <a:gd name="T7" fmla="*/ 2 h 27"/>
                <a:gd name="T8" fmla="*/ 1 w 7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7">
                  <a:moveTo>
                    <a:pt x="1" y="0"/>
                  </a:moveTo>
                  <a:cubicBezTo>
                    <a:pt x="24" y="13"/>
                    <a:pt x="49" y="19"/>
                    <a:pt x="75" y="19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48" y="25"/>
                    <a:pt x="22" y="16"/>
                    <a:pt x="0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D5AF6C7D-FA9F-056C-D71D-0F501D6A6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9387" y="3664585"/>
              <a:ext cx="58098" cy="215446"/>
            </a:xfrm>
            <a:custGeom>
              <a:avLst/>
              <a:gdLst>
                <a:gd name="T0" fmla="*/ 0 w 24"/>
                <a:gd name="T1" fmla="*/ 24 h 89"/>
                <a:gd name="T2" fmla="*/ 0 w 24"/>
                <a:gd name="T3" fmla="*/ 89 h 89"/>
                <a:gd name="T4" fmla="*/ 24 w 24"/>
                <a:gd name="T5" fmla="*/ 65 h 89"/>
                <a:gd name="T6" fmla="*/ 24 w 24"/>
                <a:gd name="T7" fmla="*/ 0 h 89"/>
                <a:gd name="T8" fmla="*/ 0 w 24"/>
                <a:gd name="T9" fmla="*/ 2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9">
                  <a:moveTo>
                    <a:pt x="0" y="24"/>
                  </a:moveTo>
                  <a:lnTo>
                    <a:pt x="0" y="89"/>
                  </a:lnTo>
                  <a:lnTo>
                    <a:pt x="24" y="65"/>
                  </a:lnTo>
                  <a:lnTo>
                    <a:pt x="2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6">
              <a:extLst>
                <a:ext uri="{FF2B5EF4-FFF2-40B4-BE49-F238E27FC236}">
                  <a16:creationId xmlns:a16="http://schemas.microsoft.com/office/drawing/2014/main" id="{3B1DCAD9-DF86-7F69-AEB8-2DE32307A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3595" y="3846141"/>
              <a:ext cx="213025" cy="58098"/>
            </a:xfrm>
            <a:custGeom>
              <a:avLst/>
              <a:gdLst>
                <a:gd name="T0" fmla="*/ 64 w 88"/>
                <a:gd name="T1" fmla="*/ 24 h 24"/>
                <a:gd name="T2" fmla="*/ 0 w 88"/>
                <a:gd name="T3" fmla="*/ 21 h 24"/>
                <a:gd name="T4" fmla="*/ 24 w 88"/>
                <a:gd name="T5" fmla="*/ 0 h 24"/>
                <a:gd name="T6" fmla="*/ 88 w 88"/>
                <a:gd name="T7" fmla="*/ 0 h 24"/>
                <a:gd name="T8" fmla="*/ 64 w 8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4">
                  <a:moveTo>
                    <a:pt x="64" y="24"/>
                  </a:moveTo>
                  <a:lnTo>
                    <a:pt x="0" y="21"/>
                  </a:lnTo>
                  <a:lnTo>
                    <a:pt x="24" y="0"/>
                  </a:lnTo>
                  <a:lnTo>
                    <a:pt x="88" y="0"/>
                  </a:ln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2E016F3-31A6-B1DA-AEA1-34111A61E57D}"/>
              </a:ext>
            </a:extLst>
          </p:cNvPr>
          <p:cNvGrpSpPr/>
          <p:nvPr/>
        </p:nvGrpSpPr>
        <p:grpSpPr>
          <a:xfrm rot="20880000">
            <a:off x="4456031" y="1047045"/>
            <a:ext cx="469632" cy="826124"/>
            <a:chOff x="7910081" y="3664585"/>
            <a:chExt cx="1065125" cy="1873650"/>
          </a:xfr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  <a:tileRect/>
          </a:gradFill>
        </p:grpSpPr>
        <p:sp>
          <p:nvSpPr>
            <p:cNvPr id="56" name="Freeform 26">
              <a:extLst>
                <a:ext uri="{FF2B5EF4-FFF2-40B4-BE49-F238E27FC236}">
                  <a16:creationId xmlns:a16="http://schemas.microsoft.com/office/drawing/2014/main" id="{9ADBC332-E39F-82CC-3FAC-C31D8CF3E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8150" y="5313106"/>
              <a:ext cx="302593" cy="96829"/>
            </a:xfrm>
            <a:custGeom>
              <a:avLst/>
              <a:gdLst>
                <a:gd name="T0" fmla="*/ 36 w 125"/>
                <a:gd name="T1" fmla="*/ 40 h 40"/>
                <a:gd name="T2" fmla="*/ 125 w 125"/>
                <a:gd name="T3" fmla="*/ 28 h 40"/>
                <a:gd name="T4" fmla="*/ 89 w 125"/>
                <a:gd name="T5" fmla="*/ 0 h 40"/>
                <a:gd name="T6" fmla="*/ 0 w 125"/>
                <a:gd name="T7" fmla="*/ 9 h 40"/>
                <a:gd name="T8" fmla="*/ 36 w 125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40">
                  <a:moveTo>
                    <a:pt x="36" y="40"/>
                  </a:moveTo>
                  <a:lnTo>
                    <a:pt x="125" y="28"/>
                  </a:lnTo>
                  <a:lnTo>
                    <a:pt x="89" y="0"/>
                  </a:lnTo>
                  <a:lnTo>
                    <a:pt x="0" y="9"/>
                  </a:lnTo>
                  <a:lnTo>
                    <a:pt x="36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">
              <a:extLst>
                <a:ext uri="{FF2B5EF4-FFF2-40B4-BE49-F238E27FC236}">
                  <a16:creationId xmlns:a16="http://schemas.microsoft.com/office/drawing/2014/main" id="{B68A7CFC-8A1F-8094-8348-343F7275615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3278" y="5068611"/>
              <a:ext cx="99251" cy="283227"/>
            </a:xfrm>
            <a:custGeom>
              <a:avLst/>
              <a:gdLst>
                <a:gd name="T0" fmla="*/ 36 w 41"/>
                <a:gd name="T1" fmla="*/ 29 h 117"/>
                <a:gd name="T2" fmla="*/ 41 w 41"/>
                <a:gd name="T3" fmla="*/ 117 h 117"/>
                <a:gd name="T4" fmla="*/ 5 w 41"/>
                <a:gd name="T5" fmla="*/ 86 h 117"/>
                <a:gd name="T6" fmla="*/ 0 w 41"/>
                <a:gd name="T7" fmla="*/ 0 h 117"/>
                <a:gd name="T8" fmla="*/ 36 w 41"/>
                <a:gd name="T9" fmla="*/ 2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17">
                  <a:moveTo>
                    <a:pt x="36" y="29"/>
                  </a:moveTo>
                  <a:lnTo>
                    <a:pt x="41" y="117"/>
                  </a:lnTo>
                  <a:lnTo>
                    <a:pt x="5" y="86"/>
                  </a:lnTo>
                  <a:lnTo>
                    <a:pt x="0" y="0"/>
                  </a:lnTo>
                  <a:lnTo>
                    <a:pt x="36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8">
              <a:extLst>
                <a:ext uri="{FF2B5EF4-FFF2-40B4-BE49-F238E27FC236}">
                  <a16:creationId xmlns:a16="http://schemas.microsoft.com/office/drawing/2014/main" id="{56BAC2A9-ED94-1614-EBFE-F88CD4D8A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0167" y="5150916"/>
              <a:ext cx="283227" cy="108934"/>
            </a:xfrm>
            <a:custGeom>
              <a:avLst/>
              <a:gdLst>
                <a:gd name="T0" fmla="*/ 31 w 117"/>
                <a:gd name="T1" fmla="*/ 35 h 45"/>
                <a:gd name="T2" fmla="*/ 117 w 117"/>
                <a:gd name="T3" fmla="*/ 45 h 45"/>
                <a:gd name="T4" fmla="*/ 88 w 117"/>
                <a:gd name="T5" fmla="*/ 9 h 45"/>
                <a:gd name="T6" fmla="*/ 0 w 117"/>
                <a:gd name="T7" fmla="*/ 0 h 45"/>
                <a:gd name="T8" fmla="*/ 31 w 117"/>
                <a:gd name="T9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45">
                  <a:moveTo>
                    <a:pt x="31" y="35"/>
                  </a:moveTo>
                  <a:lnTo>
                    <a:pt x="117" y="45"/>
                  </a:lnTo>
                  <a:lnTo>
                    <a:pt x="88" y="9"/>
                  </a:lnTo>
                  <a:lnTo>
                    <a:pt x="0" y="0"/>
                  </a:lnTo>
                  <a:lnTo>
                    <a:pt x="3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9">
              <a:extLst>
                <a:ext uri="{FF2B5EF4-FFF2-40B4-BE49-F238E27FC236}">
                  <a16:creationId xmlns:a16="http://schemas.microsoft.com/office/drawing/2014/main" id="{11A44C3B-D50A-7684-10E0-0BAF47EEB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9504" y="4935471"/>
              <a:ext cx="96830" cy="295330"/>
            </a:xfrm>
            <a:custGeom>
              <a:avLst/>
              <a:gdLst>
                <a:gd name="T0" fmla="*/ 40 w 40"/>
                <a:gd name="T1" fmla="*/ 36 h 122"/>
                <a:gd name="T2" fmla="*/ 28 w 40"/>
                <a:gd name="T3" fmla="*/ 122 h 122"/>
                <a:gd name="T4" fmla="*/ 0 w 40"/>
                <a:gd name="T5" fmla="*/ 86 h 122"/>
                <a:gd name="T6" fmla="*/ 12 w 40"/>
                <a:gd name="T7" fmla="*/ 0 h 122"/>
                <a:gd name="T8" fmla="*/ 40 w 40"/>
                <a:gd name="T9" fmla="*/ 3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2">
                  <a:moveTo>
                    <a:pt x="40" y="36"/>
                  </a:moveTo>
                  <a:lnTo>
                    <a:pt x="28" y="122"/>
                  </a:lnTo>
                  <a:lnTo>
                    <a:pt x="0" y="86"/>
                  </a:lnTo>
                  <a:lnTo>
                    <a:pt x="12" y="0"/>
                  </a:lnTo>
                  <a:lnTo>
                    <a:pt x="40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0">
              <a:extLst>
                <a:ext uri="{FF2B5EF4-FFF2-40B4-BE49-F238E27FC236}">
                  <a16:creationId xmlns:a16="http://schemas.microsoft.com/office/drawing/2014/main" id="{8DFD50EF-2888-8E95-8431-B2C13E8A3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8179" y="4940313"/>
              <a:ext cx="246915" cy="162190"/>
            </a:xfrm>
            <a:custGeom>
              <a:avLst/>
              <a:gdLst>
                <a:gd name="T0" fmla="*/ 19 w 102"/>
                <a:gd name="T1" fmla="*/ 41 h 67"/>
                <a:gd name="T2" fmla="*/ 102 w 102"/>
                <a:gd name="T3" fmla="*/ 67 h 67"/>
                <a:gd name="T4" fmla="*/ 83 w 102"/>
                <a:gd name="T5" fmla="*/ 27 h 67"/>
                <a:gd name="T6" fmla="*/ 0 w 102"/>
                <a:gd name="T7" fmla="*/ 0 h 67"/>
                <a:gd name="T8" fmla="*/ 19 w 102"/>
                <a:gd name="T9" fmla="*/ 4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67">
                  <a:moveTo>
                    <a:pt x="19" y="41"/>
                  </a:moveTo>
                  <a:lnTo>
                    <a:pt x="102" y="67"/>
                  </a:lnTo>
                  <a:lnTo>
                    <a:pt x="83" y="27"/>
                  </a:lnTo>
                  <a:lnTo>
                    <a:pt x="0" y="0"/>
                  </a:lnTo>
                  <a:lnTo>
                    <a:pt x="19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2" name="Freeform 31">
              <a:extLst>
                <a:ext uri="{FF2B5EF4-FFF2-40B4-BE49-F238E27FC236}">
                  <a16:creationId xmlns:a16="http://schemas.microsoft.com/office/drawing/2014/main" id="{49044D38-9586-70CB-925E-2029A7511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5411" y="4785386"/>
              <a:ext cx="121037" cy="300171"/>
            </a:xfrm>
            <a:custGeom>
              <a:avLst/>
              <a:gdLst>
                <a:gd name="T0" fmla="*/ 50 w 50"/>
                <a:gd name="T1" fmla="*/ 43 h 124"/>
                <a:gd name="T2" fmla="*/ 21 w 50"/>
                <a:gd name="T3" fmla="*/ 124 h 124"/>
                <a:gd name="T4" fmla="*/ 0 w 50"/>
                <a:gd name="T5" fmla="*/ 81 h 124"/>
                <a:gd name="T6" fmla="*/ 31 w 50"/>
                <a:gd name="T7" fmla="*/ 0 h 124"/>
                <a:gd name="T8" fmla="*/ 50 w 50"/>
                <a:gd name="T9" fmla="*/ 4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4">
                  <a:moveTo>
                    <a:pt x="50" y="43"/>
                  </a:moveTo>
                  <a:lnTo>
                    <a:pt x="21" y="124"/>
                  </a:lnTo>
                  <a:lnTo>
                    <a:pt x="0" y="81"/>
                  </a:lnTo>
                  <a:lnTo>
                    <a:pt x="31" y="0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5" name="Freeform 32">
              <a:extLst>
                <a:ext uri="{FF2B5EF4-FFF2-40B4-BE49-F238E27FC236}">
                  <a16:creationId xmlns:a16="http://schemas.microsoft.com/office/drawing/2014/main" id="{CDD2FA9A-F2B7-4F14-570A-9382FD9DB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4922" y="4715184"/>
              <a:ext cx="215446" cy="215446"/>
            </a:xfrm>
            <a:custGeom>
              <a:avLst/>
              <a:gdLst>
                <a:gd name="T0" fmla="*/ 12 w 89"/>
                <a:gd name="T1" fmla="*/ 45 h 89"/>
                <a:gd name="T2" fmla="*/ 89 w 89"/>
                <a:gd name="T3" fmla="*/ 89 h 89"/>
                <a:gd name="T4" fmla="*/ 77 w 89"/>
                <a:gd name="T5" fmla="*/ 43 h 89"/>
                <a:gd name="T6" fmla="*/ 0 w 89"/>
                <a:gd name="T7" fmla="*/ 0 h 89"/>
                <a:gd name="T8" fmla="*/ 12 w 89"/>
                <a:gd name="T9" fmla="*/ 4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89">
                  <a:moveTo>
                    <a:pt x="12" y="45"/>
                  </a:moveTo>
                  <a:lnTo>
                    <a:pt x="89" y="89"/>
                  </a:lnTo>
                  <a:lnTo>
                    <a:pt x="77" y="43"/>
                  </a:lnTo>
                  <a:lnTo>
                    <a:pt x="0" y="0"/>
                  </a:lnTo>
                  <a:lnTo>
                    <a:pt x="1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1" name="Freeform 33">
              <a:extLst>
                <a:ext uri="{FF2B5EF4-FFF2-40B4-BE49-F238E27FC236}">
                  <a16:creationId xmlns:a16="http://schemas.microsoft.com/office/drawing/2014/main" id="{D796E294-C430-6D33-BD6C-9BB9C91146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0052" y="4628037"/>
              <a:ext cx="140403" cy="290488"/>
            </a:xfrm>
            <a:custGeom>
              <a:avLst/>
              <a:gdLst>
                <a:gd name="T0" fmla="*/ 58 w 58"/>
                <a:gd name="T1" fmla="*/ 45 h 120"/>
                <a:gd name="T2" fmla="*/ 12 w 58"/>
                <a:gd name="T3" fmla="*/ 120 h 120"/>
                <a:gd name="T4" fmla="*/ 0 w 58"/>
                <a:gd name="T5" fmla="*/ 74 h 120"/>
                <a:gd name="T6" fmla="*/ 46 w 58"/>
                <a:gd name="T7" fmla="*/ 0 h 120"/>
                <a:gd name="T8" fmla="*/ 58 w 58"/>
                <a:gd name="T9" fmla="*/ 4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20">
                  <a:moveTo>
                    <a:pt x="58" y="45"/>
                  </a:moveTo>
                  <a:lnTo>
                    <a:pt x="12" y="120"/>
                  </a:lnTo>
                  <a:lnTo>
                    <a:pt x="0" y="74"/>
                  </a:lnTo>
                  <a:lnTo>
                    <a:pt x="46" y="0"/>
                  </a:lnTo>
                  <a:lnTo>
                    <a:pt x="58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2" name="Freeform 34">
              <a:extLst>
                <a:ext uri="{FF2B5EF4-FFF2-40B4-BE49-F238E27FC236}">
                  <a16:creationId xmlns:a16="http://schemas.microsoft.com/office/drawing/2014/main" id="{2D880D4E-6051-1DA5-536D-57173EEEED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0081" y="4482793"/>
              <a:ext cx="167032" cy="254178"/>
            </a:xfrm>
            <a:custGeom>
              <a:avLst/>
              <a:gdLst>
                <a:gd name="T0" fmla="*/ 2 w 69"/>
                <a:gd name="T1" fmla="*/ 48 h 105"/>
                <a:gd name="T2" fmla="*/ 69 w 69"/>
                <a:gd name="T3" fmla="*/ 105 h 105"/>
                <a:gd name="T4" fmla="*/ 67 w 69"/>
                <a:gd name="T5" fmla="*/ 58 h 105"/>
                <a:gd name="T6" fmla="*/ 0 w 69"/>
                <a:gd name="T7" fmla="*/ 0 h 105"/>
                <a:gd name="T8" fmla="*/ 2 w 69"/>
                <a:gd name="T9" fmla="*/ 4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5">
                  <a:moveTo>
                    <a:pt x="2" y="48"/>
                  </a:moveTo>
                  <a:lnTo>
                    <a:pt x="69" y="105"/>
                  </a:lnTo>
                  <a:lnTo>
                    <a:pt x="67" y="58"/>
                  </a:lnTo>
                  <a:lnTo>
                    <a:pt x="0" y="0"/>
                  </a:lnTo>
                  <a:lnTo>
                    <a:pt x="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3" name="Freeform 35">
              <a:extLst>
                <a:ext uri="{FF2B5EF4-FFF2-40B4-BE49-F238E27FC236}">
                  <a16:creationId xmlns:a16="http://schemas.microsoft.com/office/drawing/2014/main" id="{2593D417-5094-20BA-7FD9-1E5968826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1003" y="4465849"/>
              <a:ext cx="152507" cy="266281"/>
            </a:xfrm>
            <a:custGeom>
              <a:avLst/>
              <a:gdLst>
                <a:gd name="T0" fmla="*/ 63 w 63"/>
                <a:gd name="T1" fmla="*/ 48 h 110"/>
                <a:gd name="T2" fmla="*/ 3 w 63"/>
                <a:gd name="T3" fmla="*/ 110 h 110"/>
                <a:gd name="T4" fmla="*/ 0 w 63"/>
                <a:gd name="T5" fmla="*/ 65 h 110"/>
                <a:gd name="T6" fmla="*/ 63 w 63"/>
                <a:gd name="T7" fmla="*/ 0 h 110"/>
                <a:gd name="T8" fmla="*/ 63 w 63"/>
                <a:gd name="T9" fmla="*/ 4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10">
                  <a:moveTo>
                    <a:pt x="63" y="48"/>
                  </a:moveTo>
                  <a:lnTo>
                    <a:pt x="3" y="110"/>
                  </a:lnTo>
                  <a:lnTo>
                    <a:pt x="0" y="65"/>
                  </a:lnTo>
                  <a:lnTo>
                    <a:pt x="63" y="0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36">
              <a:extLst>
                <a:ext uri="{FF2B5EF4-FFF2-40B4-BE49-F238E27FC236}">
                  <a16:creationId xmlns:a16="http://schemas.microsoft.com/office/drawing/2014/main" id="{78E0DC1C-C286-AB41-7B53-9B32BF1AB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9130" y="4257666"/>
              <a:ext cx="142824" cy="278385"/>
            </a:xfrm>
            <a:custGeom>
              <a:avLst/>
              <a:gdLst>
                <a:gd name="T0" fmla="*/ 0 w 59"/>
                <a:gd name="T1" fmla="*/ 45 h 115"/>
                <a:gd name="T2" fmla="*/ 52 w 59"/>
                <a:gd name="T3" fmla="*/ 115 h 115"/>
                <a:gd name="T4" fmla="*/ 59 w 59"/>
                <a:gd name="T5" fmla="*/ 69 h 115"/>
                <a:gd name="T6" fmla="*/ 7 w 59"/>
                <a:gd name="T7" fmla="*/ 0 h 115"/>
                <a:gd name="T8" fmla="*/ 0 w 59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15">
                  <a:moveTo>
                    <a:pt x="0" y="45"/>
                  </a:moveTo>
                  <a:lnTo>
                    <a:pt x="52" y="115"/>
                  </a:lnTo>
                  <a:lnTo>
                    <a:pt x="59" y="69"/>
                  </a:lnTo>
                  <a:lnTo>
                    <a:pt x="7" y="0"/>
                  </a:lnTo>
                  <a:lnTo>
                    <a:pt x="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5" name="Freeform 37">
              <a:extLst>
                <a:ext uri="{FF2B5EF4-FFF2-40B4-BE49-F238E27FC236}">
                  <a16:creationId xmlns:a16="http://schemas.microsoft.com/office/drawing/2014/main" id="{8FE0DD4D-E374-F969-6FF1-FFA0D02DC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6162" y="4315763"/>
              <a:ext cx="196081" cy="229971"/>
            </a:xfrm>
            <a:custGeom>
              <a:avLst/>
              <a:gdLst>
                <a:gd name="T0" fmla="*/ 72 w 81"/>
                <a:gd name="T1" fmla="*/ 45 h 95"/>
                <a:gd name="T2" fmla="*/ 0 w 81"/>
                <a:gd name="T3" fmla="*/ 95 h 95"/>
                <a:gd name="T4" fmla="*/ 7 w 81"/>
                <a:gd name="T5" fmla="*/ 48 h 95"/>
                <a:gd name="T6" fmla="*/ 81 w 81"/>
                <a:gd name="T7" fmla="*/ 0 h 95"/>
                <a:gd name="T8" fmla="*/ 72 w 81"/>
                <a:gd name="T9" fmla="*/ 4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95">
                  <a:moveTo>
                    <a:pt x="72" y="45"/>
                  </a:moveTo>
                  <a:lnTo>
                    <a:pt x="0" y="95"/>
                  </a:lnTo>
                  <a:lnTo>
                    <a:pt x="7" y="48"/>
                  </a:lnTo>
                  <a:lnTo>
                    <a:pt x="81" y="0"/>
                  </a:lnTo>
                  <a:lnTo>
                    <a:pt x="7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38">
              <a:extLst>
                <a:ext uri="{FF2B5EF4-FFF2-40B4-BE49-F238E27FC236}">
                  <a16:creationId xmlns:a16="http://schemas.microsoft.com/office/drawing/2014/main" id="{CE15177D-679A-82DE-0705-43EAFFF7F9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6911" y="4042220"/>
              <a:ext cx="128300" cy="295330"/>
            </a:xfrm>
            <a:custGeom>
              <a:avLst/>
              <a:gdLst>
                <a:gd name="T0" fmla="*/ 0 w 53"/>
                <a:gd name="T1" fmla="*/ 43 h 122"/>
                <a:gd name="T2" fmla="*/ 36 w 53"/>
                <a:gd name="T3" fmla="*/ 122 h 122"/>
                <a:gd name="T4" fmla="*/ 53 w 53"/>
                <a:gd name="T5" fmla="*/ 79 h 122"/>
                <a:gd name="T6" fmla="*/ 17 w 53"/>
                <a:gd name="T7" fmla="*/ 0 h 122"/>
                <a:gd name="T8" fmla="*/ 0 w 53"/>
                <a:gd name="T9" fmla="*/ 4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22">
                  <a:moveTo>
                    <a:pt x="0" y="43"/>
                  </a:moveTo>
                  <a:lnTo>
                    <a:pt x="36" y="122"/>
                  </a:lnTo>
                  <a:lnTo>
                    <a:pt x="53" y="79"/>
                  </a:lnTo>
                  <a:lnTo>
                    <a:pt x="17" y="0"/>
                  </a:ln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7" name="Freeform 39">
              <a:extLst>
                <a:ext uri="{FF2B5EF4-FFF2-40B4-BE49-F238E27FC236}">
                  <a16:creationId xmlns:a16="http://schemas.microsoft.com/office/drawing/2014/main" id="{8A2BC027-858A-4D76-048C-3E6B3A11F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135210" y="4170519"/>
              <a:ext cx="237232" cy="183976"/>
            </a:xfrm>
            <a:custGeom>
              <a:avLst/>
              <a:gdLst>
                <a:gd name="T0" fmla="*/ 81 w 98"/>
                <a:gd name="T1" fmla="*/ 43 h 76"/>
                <a:gd name="T2" fmla="*/ 0 w 98"/>
                <a:gd name="T3" fmla="*/ 76 h 76"/>
                <a:gd name="T4" fmla="*/ 17 w 98"/>
                <a:gd name="T5" fmla="*/ 33 h 76"/>
                <a:gd name="T6" fmla="*/ 98 w 98"/>
                <a:gd name="T7" fmla="*/ 0 h 76"/>
                <a:gd name="T8" fmla="*/ 81 w 98"/>
                <a:gd name="T9" fmla="*/ 4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76">
                  <a:moveTo>
                    <a:pt x="81" y="43"/>
                  </a:moveTo>
                  <a:lnTo>
                    <a:pt x="0" y="76"/>
                  </a:lnTo>
                  <a:lnTo>
                    <a:pt x="17" y="33"/>
                  </a:lnTo>
                  <a:lnTo>
                    <a:pt x="98" y="0"/>
                  </a:lnTo>
                  <a:lnTo>
                    <a:pt x="81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8" name="Freeform 40">
              <a:extLst>
                <a:ext uri="{FF2B5EF4-FFF2-40B4-BE49-F238E27FC236}">
                  <a16:creationId xmlns:a16="http://schemas.microsoft.com/office/drawing/2014/main" id="{3287B4D6-5F4C-8E11-7BDA-76D614869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8265" y="3855824"/>
              <a:ext cx="108934" cy="297751"/>
            </a:xfrm>
            <a:custGeom>
              <a:avLst/>
              <a:gdLst>
                <a:gd name="T0" fmla="*/ 0 w 45"/>
                <a:gd name="T1" fmla="*/ 39 h 123"/>
                <a:gd name="T2" fmla="*/ 19 w 45"/>
                <a:gd name="T3" fmla="*/ 123 h 123"/>
                <a:gd name="T4" fmla="*/ 45 w 45"/>
                <a:gd name="T5" fmla="*/ 84 h 123"/>
                <a:gd name="T6" fmla="*/ 26 w 45"/>
                <a:gd name="T7" fmla="*/ 0 h 123"/>
                <a:gd name="T8" fmla="*/ 0 w 45"/>
                <a:gd name="T9" fmla="*/ 3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23">
                  <a:moveTo>
                    <a:pt x="0" y="39"/>
                  </a:moveTo>
                  <a:lnTo>
                    <a:pt x="19" y="123"/>
                  </a:lnTo>
                  <a:lnTo>
                    <a:pt x="45" y="84"/>
                  </a:lnTo>
                  <a:lnTo>
                    <a:pt x="26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9" name="Freeform 41">
              <a:extLst>
                <a:ext uri="{FF2B5EF4-FFF2-40B4-BE49-F238E27FC236}">
                  <a16:creationId xmlns:a16="http://schemas.microsoft.com/office/drawing/2014/main" id="{7FB40688-11F4-0A8D-46E7-E2B19176F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5411" y="4047061"/>
              <a:ext cx="266281" cy="135561"/>
            </a:xfrm>
            <a:custGeom>
              <a:avLst/>
              <a:gdLst>
                <a:gd name="T0" fmla="*/ 86 w 110"/>
                <a:gd name="T1" fmla="*/ 39 h 56"/>
                <a:gd name="T2" fmla="*/ 0 w 110"/>
                <a:gd name="T3" fmla="*/ 56 h 56"/>
                <a:gd name="T4" fmla="*/ 24 w 110"/>
                <a:gd name="T5" fmla="*/ 15 h 56"/>
                <a:gd name="T6" fmla="*/ 110 w 110"/>
                <a:gd name="T7" fmla="*/ 0 h 56"/>
                <a:gd name="T8" fmla="*/ 86 w 110"/>
                <a:gd name="T9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56">
                  <a:moveTo>
                    <a:pt x="86" y="39"/>
                  </a:moveTo>
                  <a:lnTo>
                    <a:pt x="0" y="56"/>
                  </a:lnTo>
                  <a:lnTo>
                    <a:pt x="24" y="15"/>
                  </a:lnTo>
                  <a:lnTo>
                    <a:pt x="110" y="0"/>
                  </a:lnTo>
                  <a:lnTo>
                    <a:pt x="8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0" name="Freeform 42">
              <a:extLst>
                <a:ext uri="{FF2B5EF4-FFF2-40B4-BE49-F238E27FC236}">
                  <a16:creationId xmlns:a16="http://schemas.microsoft.com/office/drawing/2014/main" id="{2D1B6C41-DB0B-17C4-3634-186C54A5F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3192" y="3700897"/>
              <a:ext cx="82305" cy="290488"/>
            </a:xfrm>
            <a:custGeom>
              <a:avLst/>
              <a:gdLst>
                <a:gd name="T0" fmla="*/ 0 w 34"/>
                <a:gd name="T1" fmla="*/ 31 h 120"/>
                <a:gd name="T2" fmla="*/ 0 w 34"/>
                <a:gd name="T3" fmla="*/ 120 h 120"/>
                <a:gd name="T4" fmla="*/ 34 w 34"/>
                <a:gd name="T5" fmla="*/ 86 h 120"/>
                <a:gd name="T6" fmla="*/ 31 w 34"/>
                <a:gd name="T7" fmla="*/ 0 h 120"/>
                <a:gd name="T8" fmla="*/ 0 w 34"/>
                <a:gd name="T9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20">
                  <a:moveTo>
                    <a:pt x="0" y="31"/>
                  </a:moveTo>
                  <a:lnTo>
                    <a:pt x="0" y="120"/>
                  </a:lnTo>
                  <a:lnTo>
                    <a:pt x="34" y="86"/>
                  </a:lnTo>
                  <a:lnTo>
                    <a:pt x="31" y="0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1" name="Freeform 43">
              <a:extLst>
                <a:ext uri="{FF2B5EF4-FFF2-40B4-BE49-F238E27FC236}">
                  <a16:creationId xmlns:a16="http://schemas.microsoft.com/office/drawing/2014/main" id="{540E5AFC-7A3F-AE69-BEEE-A82565E187D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2241" y="3938129"/>
              <a:ext cx="295330" cy="87146"/>
            </a:xfrm>
            <a:custGeom>
              <a:avLst/>
              <a:gdLst>
                <a:gd name="T0" fmla="*/ 89 w 122"/>
                <a:gd name="T1" fmla="*/ 36 h 36"/>
                <a:gd name="T2" fmla="*/ 0 w 122"/>
                <a:gd name="T3" fmla="*/ 33 h 36"/>
                <a:gd name="T4" fmla="*/ 34 w 122"/>
                <a:gd name="T5" fmla="*/ 0 h 36"/>
                <a:gd name="T6" fmla="*/ 122 w 122"/>
                <a:gd name="T7" fmla="*/ 2 h 36"/>
                <a:gd name="T8" fmla="*/ 89 w 12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6">
                  <a:moveTo>
                    <a:pt x="89" y="36"/>
                  </a:moveTo>
                  <a:lnTo>
                    <a:pt x="0" y="33"/>
                  </a:lnTo>
                  <a:lnTo>
                    <a:pt x="34" y="0"/>
                  </a:lnTo>
                  <a:lnTo>
                    <a:pt x="122" y="2"/>
                  </a:lnTo>
                  <a:lnTo>
                    <a:pt x="8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2" name="Freeform 44">
              <a:extLst>
                <a:ext uri="{FF2B5EF4-FFF2-40B4-BE49-F238E27FC236}">
                  <a16:creationId xmlns:a16="http://schemas.microsoft.com/office/drawing/2014/main" id="{D6C99C89-993B-A538-4DD1-E242DB6A2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9473" y="5380886"/>
              <a:ext cx="435733" cy="157349"/>
            </a:xfrm>
            <a:custGeom>
              <a:avLst/>
              <a:gdLst>
                <a:gd name="T0" fmla="*/ 1 w 75"/>
                <a:gd name="T1" fmla="*/ 0 h 27"/>
                <a:gd name="T2" fmla="*/ 75 w 75"/>
                <a:gd name="T3" fmla="*/ 19 h 27"/>
                <a:gd name="T4" fmla="*/ 74 w 75"/>
                <a:gd name="T5" fmla="*/ 27 h 27"/>
                <a:gd name="T6" fmla="*/ 0 w 75"/>
                <a:gd name="T7" fmla="*/ 2 h 27"/>
                <a:gd name="T8" fmla="*/ 1 w 7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7">
                  <a:moveTo>
                    <a:pt x="1" y="0"/>
                  </a:moveTo>
                  <a:cubicBezTo>
                    <a:pt x="24" y="13"/>
                    <a:pt x="49" y="19"/>
                    <a:pt x="75" y="19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48" y="25"/>
                    <a:pt x="22" y="16"/>
                    <a:pt x="0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45">
              <a:extLst>
                <a:ext uri="{FF2B5EF4-FFF2-40B4-BE49-F238E27FC236}">
                  <a16:creationId xmlns:a16="http://schemas.microsoft.com/office/drawing/2014/main" id="{E29DE93D-9D1C-A816-E8D2-1B00D2A2C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9387" y="3664585"/>
              <a:ext cx="58098" cy="215446"/>
            </a:xfrm>
            <a:custGeom>
              <a:avLst/>
              <a:gdLst>
                <a:gd name="T0" fmla="*/ 0 w 24"/>
                <a:gd name="T1" fmla="*/ 24 h 89"/>
                <a:gd name="T2" fmla="*/ 0 w 24"/>
                <a:gd name="T3" fmla="*/ 89 h 89"/>
                <a:gd name="T4" fmla="*/ 24 w 24"/>
                <a:gd name="T5" fmla="*/ 65 h 89"/>
                <a:gd name="T6" fmla="*/ 24 w 24"/>
                <a:gd name="T7" fmla="*/ 0 h 89"/>
                <a:gd name="T8" fmla="*/ 0 w 24"/>
                <a:gd name="T9" fmla="*/ 2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9">
                  <a:moveTo>
                    <a:pt x="0" y="24"/>
                  </a:moveTo>
                  <a:lnTo>
                    <a:pt x="0" y="89"/>
                  </a:lnTo>
                  <a:lnTo>
                    <a:pt x="24" y="65"/>
                  </a:lnTo>
                  <a:lnTo>
                    <a:pt x="2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4" name="Freeform 46">
              <a:extLst>
                <a:ext uri="{FF2B5EF4-FFF2-40B4-BE49-F238E27FC236}">
                  <a16:creationId xmlns:a16="http://schemas.microsoft.com/office/drawing/2014/main" id="{24725B89-C01A-77F7-C616-AA42FDAEB8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3595" y="3846141"/>
              <a:ext cx="213025" cy="58098"/>
            </a:xfrm>
            <a:custGeom>
              <a:avLst/>
              <a:gdLst>
                <a:gd name="T0" fmla="*/ 64 w 88"/>
                <a:gd name="T1" fmla="*/ 24 h 24"/>
                <a:gd name="T2" fmla="*/ 0 w 88"/>
                <a:gd name="T3" fmla="*/ 21 h 24"/>
                <a:gd name="T4" fmla="*/ 24 w 88"/>
                <a:gd name="T5" fmla="*/ 0 h 24"/>
                <a:gd name="T6" fmla="*/ 88 w 88"/>
                <a:gd name="T7" fmla="*/ 0 h 24"/>
                <a:gd name="T8" fmla="*/ 64 w 8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4">
                  <a:moveTo>
                    <a:pt x="64" y="24"/>
                  </a:moveTo>
                  <a:lnTo>
                    <a:pt x="0" y="21"/>
                  </a:lnTo>
                  <a:lnTo>
                    <a:pt x="24" y="0"/>
                  </a:lnTo>
                  <a:lnTo>
                    <a:pt x="88" y="0"/>
                  </a:ln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74F5367-3AA9-09EF-15A7-BDE659CFFBCE}"/>
              </a:ext>
            </a:extLst>
          </p:cNvPr>
          <p:cNvSpPr txBox="1"/>
          <p:nvPr/>
        </p:nvSpPr>
        <p:spPr>
          <a:xfrm>
            <a:off x="10101907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069276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D9A65453-A1B1-C94F-EB7D-98521B02F3E2}"/>
              </a:ext>
            </a:extLst>
          </p:cNvPr>
          <p:cNvSpPr/>
          <p:nvPr/>
        </p:nvSpPr>
        <p:spPr>
          <a:xfrm>
            <a:off x="7366000" y="0"/>
            <a:ext cx="4826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71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2A6AD69-2D69-0F3F-84AB-D7C6F7C742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企业资质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CEA9EC9-585B-B315-689B-D07772AD09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3" t="849" r="525"/>
          <a:stretch/>
        </p:blipFill>
        <p:spPr>
          <a:xfrm>
            <a:off x="5898617" y="1385391"/>
            <a:ext cx="2411857" cy="170406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54557A2-DAE9-8DBA-6CF7-82A10807A5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3" t="849" r="525"/>
          <a:stretch/>
        </p:blipFill>
        <p:spPr>
          <a:xfrm>
            <a:off x="6508217" y="-524589"/>
            <a:ext cx="2411857" cy="170406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77AA28D-B879-8BCF-6E32-7D8DBB8871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3" t="849" r="525"/>
          <a:stretch/>
        </p:blipFill>
        <p:spPr>
          <a:xfrm>
            <a:off x="5898617" y="5205350"/>
            <a:ext cx="2411857" cy="170406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E0120913-AD72-4645-546F-9492C831D4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3" t="849" r="525"/>
          <a:stretch/>
        </p:blipFill>
        <p:spPr>
          <a:xfrm>
            <a:off x="8480782" y="1385391"/>
            <a:ext cx="2411857" cy="170406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F2CF7745-E715-E0D7-8972-2AEC06A40F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3" t="849" r="525"/>
          <a:stretch/>
        </p:blipFill>
        <p:spPr>
          <a:xfrm>
            <a:off x="9090382" y="-524589"/>
            <a:ext cx="2411857" cy="1704063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0B9A56E-4726-0FE2-138C-8A2DE775ED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3" t="849" r="525"/>
          <a:stretch/>
        </p:blipFill>
        <p:spPr>
          <a:xfrm>
            <a:off x="9090382" y="3295371"/>
            <a:ext cx="2411857" cy="170406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F00C98E7-244F-CC1C-D8B8-6A330D43C8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3" t="849" r="525"/>
          <a:stretch/>
        </p:blipFill>
        <p:spPr>
          <a:xfrm>
            <a:off x="8480782" y="5205350"/>
            <a:ext cx="2411857" cy="170406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406E617F-F75B-BBB3-07E5-4D616DC9B9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3" t="849" r="525"/>
          <a:stretch/>
        </p:blipFill>
        <p:spPr>
          <a:xfrm>
            <a:off x="11062947" y="1385391"/>
            <a:ext cx="2411857" cy="170406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3E7FCFE8-ADE4-BE71-F10E-D09BD5AA95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3" t="849" r="525"/>
          <a:stretch/>
        </p:blipFill>
        <p:spPr>
          <a:xfrm>
            <a:off x="11062947" y="5205350"/>
            <a:ext cx="2411857" cy="170406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0974AC22-0A44-FFA8-C3A6-4463B8E7FC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3" t="849" r="525"/>
          <a:stretch/>
        </p:blipFill>
        <p:spPr>
          <a:xfrm>
            <a:off x="11641138" y="-524589"/>
            <a:ext cx="2411857" cy="170406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9E433E6-355A-D4FF-D2E7-986E933952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283" t="849" r="525"/>
          <a:stretch/>
        </p:blipFill>
        <p:spPr>
          <a:xfrm>
            <a:off x="11641138" y="3295371"/>
            <a:ext cx="2411857" cy="170406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CA06FE8-BD98-5049-F124-EB6CC2B7A8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3" t="849" r="525"/>
          <a:stretch/>
        </p:blipFill>
        <p:spPr>
          <a:xfrm>
            <a:off x="4640642" y="1809471"/>
            <a:ext cx="5177490" cy="3658081"/>
          </a:xfrm>
          <a:prstGeom prst="rect">
            <a:avLst/>
          </a:prstGeom>
          <a:effectLst>
            <a:outerShdw blurRad="406400" dist="76200" dir="5400000" algn="t" rotWithShape="0">
              <a:schemeClr val="accent1">
                <a:lumMod val="75000"/>
                <a:alpha val="56000"/>
              </a:schemeClr>
            </a:outerShdw>
          </a:effectLst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FE21A86B-86C7-EC49-79E6-5BEB3D01EC5A}"/>
              </a:ext>
            </a:extLst>
          </p:cNvPr>
          <p:cNvSpPr txBox="1"/>
          <p:nvPr/>
        </p:nvSpPr>
        <p:spPr>
          <a:xfrm>
            <a:off x="752313" y="1484313"/>
            <a:ext cx="34554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193983"/>
                </a:solidFill>
                <a:latin typeface="+mj-ea"/>
                <a:ea typeface="+mj-ea"/>
                <a:cs typeface="+mn-ea"/>
              </a:rPr>
              <a:t>公司拥有齐全的资质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A9A35DE-B367-B2E5-53E7-E722FE8EE67E}"/>
              </a:ext>
            </a:extLst>
          </p:cNvPr>
          <p:cNvGrpSpPr/>
          <p:nvPr/>
        </p:nvGrpSpPr>
        <p:grpSpPr>
          <a:xfrm>
            <a:off x="752313" y="2308446"/>
            <a:ext cx="2525050" cy="2456349"/>
            <a:chOff x="704188" y="2452345"/>
            <a:chExt cx="2525050" cy="245634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3B7FEF8-F10E-C299-7E74-63D1B8EC7328}"/>
                </a:ext>
              </a:extLst>
            </p:cNvPr>
            <p:cNvSpPr txBox="1"/>
            <p:nvPr/>
          </p:nvSpPr>
          <p:spPr>
            <a:xfrm>
              <a:off x="704188" y="2452345"/>
              <a:ext cx="2525050" cy="367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单击输入各种资质名称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30021BE-9B8C-718B-175F-29FE9783C009}"/>
                </a:ext>
              </a:extLst>
            </p:cNvPr>
            <p:cNvSpPr txBox="1"/>
            <p:nvPr/>
          </p:nvSpPr>
          <p:spPr>
            <a:xfrm>
              <a:off x="704188" y="2974452"/>
              <a:ext cx="2525050" cy="367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单击输入各种资质名称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F437717-6C00-DA2C-9D34-CD309D6E46B3}"/>
                </a:ext>
              </a:extLst>
            </p:cNvPr>
            <p:cNvSpPr txBox="1"/>
            <p:nvPr/>
          </p:nvSpPr>
          <p:spPr>
            <a:xfrm>
              <a:off x="704188" y="3496559"/>
              <a:ext cx="2525050" cy="367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单击输入各种资质名称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80C1846-2CC2-B85E-64B3-48379804FC3C}"/>
                </a:ext>
              </a:extLst>
            </p:cNvPr>
            <p:cNvSpPr txBox="1"/>
            <p:nvPr/>
          </p:nvSpPr>
          <p:spPr>
            <a:xfrm>
              <a:off x="704188" y="4018666"/>
              <a:ext cx="2525050" cy="367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单击输入各种资质名称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2D79178-96A1-7383-CD91-16C6CFA15C87}"/>
                </a:ext>
              </a:extLst>
            </p:cNvPr>
            <p:cNvSpPr txBox="1"/>
            <p:nvPr/>
          </p:nvSpPr>
          <p:spPr>
            <a:xfrm>
              <a:off x="704188" y="4540773"/>
              <a:ext cx="2525050" cy="367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单击输入各种资质名称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1D6F06D-F207-E2AE-4E9C-576AC2F6833D}"/>
              </a:ext>
            </a:extLst>
          </p:cNvPr>
          <p:cNvGrpSpPr/>
          <p:nvPr/>
        </p:nvGrpSpPr>
        <p:grpSpPr>
          <a:xfrm>
            <a:off x="860976" y="5291738"/>
            <a:ext cx="765643" cy="765643"/>
            <a:chOff x="812851" y="5291738"/>
            <a:chExt cx="765643" cy="765643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492D3D6E-7063-A768-69B7-7D96A1A6EC3B}"/>
                </a:ext>
              </a:extLst>
            </p:cNvPr>
            <p:cNvSpPr/>
            <p:nvPr/>
          </p:nvSpPr>
          <p:spPr>
            <a:xfrm>
              <a:off x="812851" y="5291738"/>
              <a:ext cx="765643" cy="765643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HarmonyOS Sans SC" panose="00000500000000000000" pitchFamily="2" charset="-122"/>
                <a:cs typeface="+mn-cs"/>
              </a:endParaRPr>
            </a:p>
          </p:txBody>
        </p:sp>
        <p:sp>
          <p:nvSpPr>
            <p:cNvPr id="40" name="iconfont-10123-4910647">
              <a:extLst>
                <a:ext uri="{FF2B5EF4-FFF2-40B4-BE49-F238E27FC236}">
                  <a16:creationId xmlns:a16="http://schemas.microsoft.com/office/drawing/2014/main" id="{9D5C4042-85ED-63D5-619C-32B755E103D5}"/>
                </a:ext>
              </a:extLst>
            </p:cNvPr>
            <p:cNvSpPr/>
            <p:nvPr/>
          </p:nvSpPr>
          <p:spPr>
            <a:xfrm>
              <a:off x="993831" y="5515753"/>
              <a:ext cx="403682" cy="317612"/>
            </a:xfrm>
            <a:custGeom>
              <a:avLst/>
              <a:gdLst>
                <a:gd name="T0" fmla="*/ 426 w 9272"/>
                <a:gd name="T1" fmla="*/ 5547 h 7295"/>
                <a:gd name="T2" fmla="*/ 0 w 9272"/>
                <a:gd name="T3" fmla="*/ 427 h 7295"/>
                <a:gd name="T4" fmla="*/ 7253 w 9272"/>
                <a:gd name="T5" fmla="*/ 0 h 7295"/>
                <a:gd name="T6" fmla="*/ 7680 w 9272"/>
                <a:gd name="T7" fmla="*/ 1904 h 7295"/>
                <a:gd name="T8" fmla="*/ 7253 w 9272"/>
                <a:gd name="T9" fmla="*/ 640 h 7295"/>
                <a:gd name="T10" fmla="*/ 640 w 9272"/>
                <a:gd name="T11" fmla="*/ 427 h 7295"/>
                <a:gd name="T12" fmla="*/ 426 w 9272"/>
                <a:gd name="T13" fmla="*/ 4907 h 7295"/>
                <a:gd name="T14" fmla="*/ 4290 w 9272"/>
                <a:gd name="T15" fmla="*/ 5120 h 7295"/>
                <a:gd name="T16" fmla="*/ 2649 w 9272"/>
                <a:gd name="T17" fmla="*/ 2145 h 7295"/>
                <a:gd name="T18" fmla="*/ 2649 w 9272"/>
                <a:gd name="T19" fmla="*/ 3223 h 7295"/>
                <a:gd name="T20" fmla="*/ 2649 w 9272"/>
                <a:gd name="T21" fmla="*/ 1067 h 7295"/>
                <a:gd name="T22" fmla="*/ 924 w 9272"/>
                <a:gd name="T23" fmla="*/ 4480 h 7295"/>
                <a:gd name="T24" fmla="*/ 4266 w 9272"/>
                <a:gd name="T25" fmla="*/ 4404 h 7295"/>
                <a:gd name="T26" fmla="*/ 4245 w 9272"/>
                <a:gd name="T27" fmla="*/ 4076 h 7295"/>
                <a:gd name="T28" fmla="*/ 3100 w 9272"/>
                <a:gd name="T29" fmla="*/ 3402 h 7295"/>
                <a:gd name="T30" fmla="*/ 3028 w 9272"/>
                <a:gd name="T31" fmla="*/ 3411 h 7295"/>
                <a:gd name="T32" fmla="*/ 2091 w 9272"/>
                <a:gd name="T33" fmla="*/ 3411 h 7295"/>
                <a:gd name="T34" fmla="*/ 2030 w 9272"/>
                <a:gd name="T35" fmla="*/ 3402 h 7295"/>
                <a:gd name="T36" fmla="*/ 875 w 9272"/>
                <a:gd name="T37" fmla="*/ 4076 h 7295"/>
                <a:gd name="T38" fmla="*/ 853 w 9272"/>
                <a:gd name="T39" fmla="*/ 4404 h 7295"/>
                <a:gd name="T40" fmla="*/ 5435 w 9272"/>
                <a:gd name="T41" fmla="*/ 4341 h 7295"/>
                <a:gd name="T42" fmla="*/ 5432 w 9272"/>
                <a:gd name="T43" fmla="*/ 7295 h 7295"/>
                <a:gd name="T44" fmla="*/ 3954 w 9272"/>
                <a:gd name="T45" fmla="*/ 6442 h 7295"/>
                <a:gd name="T46" fmla="*/ 5435 w 9272"/>
                <a:gd name="T47" fmla="*/ 4341 h 7295"/>
                <a:gd name="T48" fmla="*/ 5390 w 9272"/>
                <a:gd name="T49" fmla="*/ 4808 h 7295"/>
                <a:gd name="T50" fmla="*/ 5280 w 9272"/>
                <a:gd name="T51" fmla="*/ 5852 h 7295"/>
                <a:gd name="T52" fmla="*/ 6129 w 9272"/>
                <a:gd name="T53" fmla="*/ 5234 h 7295"/>
                <a:gd name="T54" fmla="*/ 7097 w 9272"/>
                <a:gd name="T55" fmla="*/ 5234 h 7295"/>
                <a:gd name="T56" fmla="*/ 7946 w 9272"/>
                <a:gd name="T57" fmla="*/ 5852 h 7295"/>
                <a:gd name="T58" fmla="*/ 7836 w 9272"/>
                <a:gd name="T59" fmla="*/ 4808 h 7295"/>
                <a:gd name="T60" fmla="*/ 7992 w 9272"/>
                <a:gd name="T61" fmla="*/ 4225 h 7295"/>
                <a:gd name="T62" fmla="*/ 8213 w 9272"/>
                <a:gd name="T63" fmla="*/ 6314 h 7295"/>
                <a:gd name="T64" fmla="*/ 6537 w 9272"/>
                <a:gd name="T65" fmla="*/ 5118 h 7295"/>
                <a:gd name="T66" fmla="*/ 7791 w 9272"/>
                <a:gd name="T67" fmla="*/ 4340 h 7295"/>
                <a:gd name="T68" fmla="*/ 4906 w 9272"/>
                <a:gd name="T69" fmla="*/ 3840 h 7295"/>
                <a:gd name="T70" fmla="*/ 8320 w 9272"/>
                <a:gd name="T71" fmla="*/ 3840 h 7295"/>
                <a:gd name="T72" fmla="*/ 6613 w 9272"/>
                <a:gd name="T73" fmla="*/ 5120 h 7295"/>
                <a:gd name="T74" fmla="*/ 6613 w 9272"/>
                <a:gd name="T75" fmla="*/ 2560 h 7295"/>
                <a:gd name="T76" fmla="*/ 6613 w 9272"/>
                <a:gd name="T77" fmla="*/ 5120 h 7295"/>
                <a:gd name="T78" fmla="*/ 5919 w 9272"/>
                <a:gd name="T79" fmla="*/ 3869 h 7295"/>
                <a:gd name="T80" fmla="*/ 6225 w 9272"/>
                <a:gd name="T81" fmla="*/ 3068 h 7295"/>
                <a:gd name="T82" fmla="*/ 6232 w 9272"/>
                <a:gd name="T83" fmla="*/ 3462 h 7295"/>
                <a:gd name="T84" fmla="*/ 6066 w 9272"/>
                <a:gd name="T85" fmla="*/ 4547 h 7295"/>
                <a:gd name="T86" fmla="*/ 6314 w 9272"/>
                <a:gd name="T87" fmla="*/ 3441 h 7295"/>
                <a:gd name="T88" fmla="*/ 6629 w 9272"/>
                <a:gd name="T89" fmla="*/ 3370 h 7295"/>
                <a:gd name="T90" fmla="*/ 6790 w 9272"/>
                <a:gd name="T91" fmla="*/ 3074 h 7295"/>
                <a:gd name="T92" fmla="*/ 6788 w 9272"/>
                <a:gd name="T93" fmla="*/ 3441 h 7295"/>
                <a:gd name="T94" fmla="*/ 7306 w 9272"/>
                <a:gd name="T95" fmla="*/ 3601 h 7295"/>
                <a:gd name="T96" fmla="*/ 6989 w 9272"/>
                <a:gd name="T97" fmla="*/ 4336 h 7295"/>
                <a:gd name="T98" fmla="*/ 7141 w 9272"/>
                <a:gd name="T99" fmla="*/ 4369 h 7295"/>
                <a:gd name="T100" fmla="*/ 7200 w 9272"/>
                <a:gd name="T101" fmla="*/ 4119 h 7295"/>
                <a:gd name="T102" fmla="*/ 7293 w 9272"/>
                <a:gd name="T103" fmla="*/ 4471 h 7295"/>
                <a:gd name="T104" fmla="*/ 6978 w 9272"/>
                <a:gd name="T105" fmla="*/ 4521 h 7295"/>
                <a:gd name="T106" fmla="*/ 6831 w 9272"/>
                <a:gd name="T107" fmla="*/ 3601 h 7295"/>
                <a:gd name="T108" fmla="*/ 6386 w 9272"/>
                <a:gd name="T109" fmla="*/ 4545 h 7295"/>
                <a:gd name="T110" fmla="*/ 6617 w 9272"/>
                <a:gd name="T111" fmla="*/ 3601 h 7295"/>
                <a:gd name="T112" fmla="*/ 6314 w 9272"/>
                <a:gd name="T113" fmla="*/ 3441 h 7295"/>
                <a:gd name="T114" fmla="*/ 7246 w 9272"/>
                <a:gd name="T115" fmla="*/ 3296 h 7295"/>
                <a:gd name="T116" fmla="*/ 6886 w 9272"/>
                <a:gd name="T117" fmla="*/ 3192 h 7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272" h="7295">
                  <a:moveTo>
                    <a:pt x="4044" y="5547"/>
                  </a:moveTo>
                  <a:lnTo>
                    <a:pt x="426" y="5547"/>
                  </a:lnTo>
                  <a:cubicBezTo>
                    <a:pt x="191" y="5547"/>
                    <a:pt x="0" y="5356"/>
                    <a:pt x="0" y="5120"/>
                  </a:cubicBezTo>
                  <a:lnTo>
                    <a:pt x="0" y="427"/>
                  </a:lnTo>
                  <a:cubicBezTo>
                    <a:pt x="0" y="191"/>
                    <a:pt x="191" y="0"/>
                    <a:pt x="426" y="0"/>
                  </a:cubicBezTo>
                  <a:lnTo>
                    <a:pt x="7253" y="0"/>
                  </a:lnTo>
                  <a:cubicBezTo>
                    <a:pt x="7489" y="0"/>
                    <a:pt x="7680" y="191"/>
                    <a:pt x="7680" y="427"/>
                  </a:cubicBezTo>
                  <a:lnTo>
                    <a:pt x="7680" y="1904"/>
                  </a:lnTo>
                  <a:cubicBezTo>
                    <a:pt x="7546" y="1828"/>
                    <a:pt x="7403" y="1773"/>
                    <a:pt x="7253" y="1741"/>
                  </a:cubicBezTo>
                  <a:lnTo>
                    <a:pt x="7253" y="640"/>
                  </a:lnTo>
                  <a:cubicBezTo>
                    <a:pt x="7253" y="522"/>
                    <a:pt x="7157" y="427"/>
                    <a:pt x="7040" y="427"/>
                  </a:cubicBezTo>
                  <a:lnTo>
                    <a:pt x="640" y="427"/>
                  </a:lnTo>
                  <a:cubicBezTo>
                    <a:pt x="522" y="427"/>
                    <a:pt x="426" y="522"/>
                    <a:pt x="426" y="640"/>
                  </a:cubicBezTo>
                  <a:lnTo>
                    <a:pt x="426" y="4907"/>
                  </a:lnTo>
                  <a:cubicBezTo>
                    <a:pt x="426" y="5024"/>
                    <a:pt x="522" y="5120"/>
                    <a:pt x="640" y="5120"/>
                  </a:cubicBezTo>
                  <a:lnTo>
                    <a:pt x="4290" y="5120"/>
                  </a:lnTo>
                  <a:lnTo>
                    <a:pt x="4044" y="5547"/>
                  </a:lnTo>
                  <a:close/>
                  <a:moveTo>
                    <a:pt x="2649" y="2145"/>
                  </a:moveTo>
                  <a:close/>
                  <a:moveTo>
                    <a:pt x="1572" y="2145"/>
                  </a:moveTo>
                  <a:cubicBezTo>
                    <a:pt x="1572" y="2740"/>
                    <a:pt x="2054" y="3223"/>
                    <a:pt x="2649" y="3223"/>
                  </a:cubicBezTo>
                  <a:cubicBezTo>
                    <a:pt x="3245" y="3223"/>
                    <a:pt x="3727" y="2740"/>
                    <a:pt x="3727" y="2145"/>
                  </a:cubicBezTo>
                  <a:cubicBezTo>
                    <a:pt x="3727" y="1549"/>
                    <a:pt x="3245" y="1067"/>
                    <a:pt x="2649" y="1067"/>
                  </a:cubicBezTo>
                  <a:cubicBezTo>
                    <a:pt x="2054" y="1067"/>
                    <a:pt x="1572" y="1549"/>
                    <a:pt x="1572" y="2145"/>
                  </a:cubicBezTo>
                  <a:close/>
                  <a:moveTo>
                    <a:pt x="924" y="4480"/>
                  </a:moveTo>
                  <a:lnTo>
                    <a:pt x="4194" y="4480"/>
                  </a:lnTo>
                  <a:cubicBezTo>
                    <a:pt x="4234" y="4480"/>
                    <a:pt x="4266" y="4446"/>
                    <a:pt x="4266" y="4404"/>
                  </a:cubicBezTo>
                  <a:lnTo>
                    <a:pt x="4266" y="4131"/>
                  </a:lnTo>
                  <a:cubicBezTo>
                    <a:pt x="4266" y="4110"/>
                    <a:pt x="4259" y="4091"/>
                    <a:pt x="4245" y="4076"/>
                  </a:cubicBezTo>
                  <a:cubicBezTo>
                    <a:pt x="3930" y="3751"/>
                    <a:pt x="3547" y="3521"/>
                    <a:pt x="3134" y="3411"/>
                  </a:cubicBezTo>
                  <a:cubicBezTo>
                    <a:pt x="3124" y="3405"/>
                    <a:pt x="3112" y="3402"/>
                    <a:pt x="3100" y="3402"/>
                  </a:cubicBezTo>
                  <a:lnTo>
                    <a:pt x="3062" y="3402"/>
                  </a:lnTo>
                  <a:cubicBezTo>
                    <a:pt x="3051" y="3402"/>
                    <a:pt x="3039" y="3405"/>
                    <a:pt x="3028" y="3411"/>
                  </a:cubicBezTo>
                  <a:cubicBezTo>
                    <a:pt x="2904" y="3482"/>
                    <a:pt x="2733" y="3523"/>
                    <a:pt x="2559" y="3523"/>
                  </a:cubicBezTo>
                  <a:cubicBezTo>
                    <a:pt x="2386" y="3523"/>
                    <a:pt x="2215" y="3482"/>
                    <a:pt x="2091" y="3411"/>
                  </a:cubicBezTo>
                  <a:cubicBezTo>
                    <a:pt x="2080" y="3405"/>
                    <a:pt x="2069" y="3402"/>
                    <a:pt x="2057" y="3402"/>
                  </a:cubicBezTo>
                  <a:lnTo>
                    <a:pt x="2030" y="3402"/>
                  </a:lnTo>
                  <a:cubicBezTo>
                    <a:pt x="2024" y="3402"/>
                    <a:pt x="2019" y="3403"/>
                    <a:pt x="2013" y="3404"/>
                  </a:cubicBezTo>
                  <a:cubicBezTo>
                    <a:pt x="1590" y="3511"/>
                    <a:pt x="1196" y="3743"/>
                    <a:pt x="875" y="4076"/>
                  </a:cubicBezTo>
                  <a:cubicBezTo>
                    <a:pt x="861" y="4091"/>
                    <a:pt x="853" y="4110"/>
                    <a:pt x="853" y="4131"/>
                  </a:cubicBezTo>
                  <a:lnTo>
                    <a:pt x="853" y="4404"/>
                  </a:lnTo>
                  <a:cubicBezTo>
                    <a:pt x="853" y="4446"/>
                    <a:pt x="885" y="4480"/>
                    <a:pt x="924" y="4480"/>
                  </a:cubicBezTo>
                  <a:close/>
                  <a:moveTo>
                    <a:pt x="5435" y="4341"/>
                  </a:moveTo>
                  <a:cubicBezTo>
                    <a:pt x="5646" y="4839"/>
                    <a:pt x="6149" y="5150"/>
                    <a:pt x="6689" y="5118"/>
                  </a:cubicBezTo>
                  <a:lnTo>
                    <a:pt x="5432" y="7295"/>
                  </a:lnTo>
                  <a:lnTo>
                    <a:pt x="5013" y="6314"/>
                  </a:lnTo>
                  <a:lnTo>
                    <a:pt x="3954" y="6442"/>
                  </a:lnTo>
                  <a:lnTo>
                    <a:pt x="5234" y="4225"/>
                  </a:lnTo>
                  <a:lnTo>
                    <a:pt x="5435" y="4341"/>
                  </a:lnTo>
                  <a:close/>
                  <a:moveTo>
                    <a:pt x="6129" y="5234"/>
                  </a:moveTo>
                  <a:lnTo>
                    <a:pt x="5390" y="4808"/>
                  </a:lnTo>
                  <a:lnTo>
                    <a:pt x="4750" y="5916"/>
                  </a:lnTo>
                  <a:lnTo>
                    <a:pt x="5280" y="5852"/>
                  </a:lnTo>
                  <a:lnTo>
                    <a:pt x="5489" y="6343"/>
                  </a:lnTo>
                  <a:lnTo>
                    <a:pt x="6129" y="5234"/>
                  </a:lnTo>
                  <a:close/>
                  <a:moveTo>
                    <a:pt x="7836" y="4808"/>
                  </a:moveTo>
                  <a:lnTo>
                    <a:pt x="7097" y="5234"/>
                  </a:lnTo>
                  <a:lnTo>
                    <a:pt x="7737" y="6343"/>
                  </a:lnTo>
                  <a:lnTo>
                    <a:pt x="7946" y="5852"/>
                  </a:lnTo>
                  <a:lnTo>
                    <a:pt x="8476" y="5916"/>
                  </a:lnTo>
                  <a:lnTo>
                    <a:pt x="7836" y="4808"/>
                  </a:lnTo>
                  <a:close/>
                  <a:moveTo>
                    <a:pt x="7791" y="4340"/>
                  </a:moveTo>
                  <a:lnTo>
                    <a:pt x="7992" y="4225"/>
                  </a:lnTo>
                  <a:lnTo>
                    <a:pt x="9272" y="6442"/>
                  </a:lnTo>
                  <a:lnTo>
                    <a:pt x="8213" y="6314"/>
                  </a:lnTo>
                  <a:lnTo>
                    <a:pt x="7794" y="7295"/>
                  </a:lnTo>
                  <a:lnTo>
                    <a:pt x="6537" y="5118"/>
                  </a:lnTo>
                  <a:cubicBezTo>
                    <a:pt x="7077" y="5150"/>
                    <a:pt x="7579" y="4839"/>
                    <a:pt x="7791" y="4341"/>
                  </a:cubicBezTo>
                  <a:lnTo>
                    <a:pt x="7791" y="4340"/>
                  </a:lnTo>
                  <a:close/>
                  <a:moveTo>
                    <a:pt x="6613" y="5547"/>
                  </a:moveTo>
                  <a:cubicBezTo>
                    <a:pt x="5670" y="5547"/>
                    <a:pt x="4906" y="4783"/>
                    <a:pt x="4906" y="3840"/>
                  </a:cubicBezTo>
                  <a:cubicBezTo>
                    <a:pt x="4906" y="2897"/>
                    <a:pt x="5670" y="2133"/>
                    <a:pt x="6613" y="2133"/>
                  </a:cubicBezTo>
                  <a:cubicBezTo>
                    <a:pt x="7556" y="2133"/>
                    <a:pt x="8320" y="2897"/>
                    <a:pt x="8320" y="3840"/>
                  </a:cubicBezTo>
                  <a:cubicBezTo>
                    <a:pt x="8320" y="4783"/>
                    <a:pt x="7556" y="5547"/>
                    <a:pt x="6613" y="5547"/>
                  </a:cubicBezTo>
                  <a:close/>
                  <a:moveTo>
                    <a:pt x="6613" y="5120"/>
                  </a:moveTo>
                  <a:cubicBezTo>
                    <a:pt x="7320" y="5120"/>
                    <a:pt x="7893" y="4547"/>
                    <a:pt x="7893" y="3840"/>
                  </a:cubicBezTo>
                  <a:cubicBezTo>
                    <a:pt x="7893" y="3133"/>
                    <a:pt x="7320" y="2560"/>
                    <a:pt x="6613" y="2560"/>
                  </a:cubicBezTo>
                  <a:cubicBezTo>
                    <a:pt x="5906" y="2560"/>
                    <a:pt x="5333" y="3133"/>
                    <a:pt x="5333" y="3840"/>
                  </a:cubicBezTo>
                  <a:cubicBezTo>
                    <a:pt x="5333" y="4547"/>
                    <a:pt x="5906" y="5120"/>
                    <a:pt x="6613" y="5120"/>
                  </a:cubicBezTo>
                  <a:close/>
                  <a:moveTo>
                    <a:pt x="6066" y="3705"/>
                  </a:moveTo>
                  <a:cubicBezTo>
                    <a:pt x="6020" y="3761"/>
                    <a:pt x="5970" y="3815"/>
                    <a:pt x="5919" y="3869"/>
                  </a:cubicBezTo>
                  <a:lnTo>
                    <a:pt x="5868" y="3705"/>
                  </a:lnTo>
                  <a:cubicBezTo>
                    <a:pt x="6031" y="3520"/>
                    <a:pt x="6152" y="3303"/>
                    <a:pt x="6225" y="3068"/>
                  </a:cubicBezTo>
                  <a:lnTo>
                    <a:pt x="6376" y="3140"/>
                  </a:lnTo>
                  <a:cubicBezTo>
                    <a:pt x="6339" y="3252"/>
                    <a:pt x="6291" y="3360"/>
                    <a:pt x="6232" y="3462"/>
                  </a:cubicBezTo>
                  <a:lnTo>
                    <a:pt x="6232" y="4547"/>
                  </a:lnTo>
                  <a:lnTo>
                    <a:pt x="6066" y="4547"/>
                  </a:lnTo>
                  <a:lnTo>
                    <a:pt x="6066" y="3705"/>
                  </a:lnTo>
                  <a:close/>
                  <a:moveTo>
                    <a:pt x="6314" y="3441"/>
                  </a:moveTo>
                  <a:lnTo>
                    <a:pt x="6627" y="3441"/>
                  </a:lnTo>
                  <a:cubicBezTo>
                    <a:pt x="6627" y="3417"/>
                    <a:pt x="6629" y="3393"/>
                    <a:pt x="6629" y="3370"/>
                  </a:cubicBezTo>
                  <a:lnTo>
                    <a:pt x="6629" y="3074"/>
                  </a:lnTo>
                  <a:lnTo>
                    <a:pt x="6790" y="3074"/>
                  </a:lnTo>
                  <a:lnTo>
                    <a:pt x="6790" y="3370"/>
                  </a:lnTo>
                  <a:cubicBezTo>
                    <a:pt x="6790" y="3395"/>
                    <a:pt x="6788" y="3419"/>
                    <a:pt x="6788" y="3441"/>
                  </a:cubicBezTo>
                  <a:lnTo>
                    <a:pt x="7306" y="3441"/>
                  </a:lnTo>
                  <a:lnTo>
                    <a:pt x="7306" y="3601"/>
                  </a:lnTo>
                  <a:lnTo>
                    <a:pt x="6989" y="3601"/>
                  </a:lnTo>
                  <a:lnTo>
                    <a:pt x="6989" y="4336"/>
                  </a:lnTo>
                  <a:cubicBezTo>
                    <a:pt x="6989" y="4358"/>
                    <a:pt x="7001" y="4369"/>
                    <a:pt x="7023" y="4369"/>
                  </a:cubicBezTo>
                  <a:lnTo>
                    <a:pt x="7141" y="4369"/>
                  </a:lnTo>
                  <a:cubicBezTo>
                    <a:pt x="7154" y="4369"/>
                    <a:pt x="7165" y="4360"/>
                    <a:pt x="7178" y="4344"/>
                  </a:cubicBezTo>
                  <a:cubicBezTo>
                    <a:pt x="7188" y="4326"/>
                    <a:pt x="7195" y="4251"/>
                    <a:pt x="7200" y="4119"/>
                  </a:cubicBezTo>
                  <a:lnTo>
                    <a:pt x="7349" y="4168"/>
                  </a:lnTo>
                  <a:cubicBezTo>
                    <a:pt x="7333" y="4340"/>
                    <a:pt x="7315" y="4443"/>
                    <a:pt x="7293" y="4471"/>
                  </a:cubicBezTo>
                  <a:cubicBezTo>
                    <a:pt x="7264" y="4502"/>
                    <a:pt x="7225" y="4520"/>
                    <a:pt x="7183" y="4521"/>
                  </a:cubicBezTo>
                  <a:lnTo>
                    <a:pt x="6978" y="4521"/>
                  </a:lnTo>
                  <a:cubicBezTo>
                    <a:pt x="6879" y="4521"/>
                    <a:pt x="6831" y="4468"/>
                    <a:pt x="6831" y="4366"/>
                  </a:cubicBezTo>
                  <a:lnTo>
                    <a:pt x="6831" y="3601"/>
                  </a:lnTo>
                  <a:lnTo>
                    <a:pt x="6779" y="3601"/>
                  </a:lnTo>
                  <a:cubicBezTo>
                    <a:pt x="6740" y="4020"/>
                    <a:pt x="6609" y="4334"/>
                    <a:pt x="6386" y="4545"/>
                  </a:cubicBezTo>
                  <a:lnTo>
                    <a:pt x="6261" y="4436"/>
                  </a:lnTo>
                  <a:cubicBezTo>
                    <a:pt x="6462" y="4251"/>
                    <a:pt x="6582" y="3973"/>
                    <a:pt x="6617" y="3601"/>
                  </a:cubicBezTo>
                  <a:lnTo>
                    <a:pt x="6314" y="3601"/>
                  </a:lnTo>
                  <a:lnTo>
                    <a:pt x="6314" y="3441"/>
                  </a:lnTo>
                  <a:close/>
                  <a:moveTo>
                    <a:pt x="6993" y="3090"/>
                  </a:moveTo>
                  <a:cubicBezTo>
                    <a:pt x="7084" y="3150"/>
                    <a:pt x="7169" y="3219"/>
                    <a:pt x="7246" y="3296"/>
                  </a:cubicBezTo>
                  <a:lnTo>
                    <a:pt x="7133" y="3409"/>
                  </a:lnTo>
                  <a:cubicBezTo>
                    <a:pt x="7074" y="3343"/>
                    <a:pt x="6991" y="3269"/>
                    <a:pt x="6886" y="3192"/>
                  </a:cubicBezTo>
                  <a:lnTo>
                    <a:pt x="6993" y="30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D69AEF6-EDC5-8B46-D8B7-166EBFAB2FFA}"/>
              </a:ext>
            </a:extLst>
          </p:cNvPr>
          <p:cNvGrpSpPr/>
          <p:nvPr/>
        </p:nvGrpSpPr>
        <p:grpSpPr>
          <a:xfrm>
            <a:off x="3679058" y="5291738"/>
            <a:ext cx="765643" cy="765643"/>
            <a:chOff x="3630933" y="5291738"/>
            <a:chExt cx="765643" cy="765643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9706321E-4B84-232B-BAF6-B25E0C4E0FE4}"/>
                </a:ext>
              </a:extLst>
            </p:cNvPr>
            <p:cNvSpPr/>
            <p:nvPr/>
          </p:nvSpPr>
          <p:spPr>
            <a:xfrm>
              <a:off x="3630933" y="5291738"/>
              <a:ext cx="765643" cy="765643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HarmonyOS Sans SC" panose="00000500000000000000" pitchFamily="2" charset="-122"/>
                <a:cs typeface="+mn-cs"/>
              </a:endParaRPr>
            </a:p>
          </p:txBody>
        </p:sp>
        <p:pic>
          <p:nvPicPr>
            <p:cNvPr id="42" name="图形 41" descr="城市 纯色填充">
              <a:extLst>
                <a:ext uri="{FF2B5EF4-FFF2-40B4-BE49-F238E27FC236}">
                  <a16:creationId xmlns:a16="http://schemas.microsoft.com/office/drawing/2014/main" id="{87438445-8132-AE99-CBCF-4BEFB45362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791556" y="5448921"/>
              <a:ext cx="444396" cy="444396"/>
            </a:xfrm>
            <a:prstGeom prst="rect">
              <a:avLst/>
            </a:prstGeom>
          </p:spPr>
        </p:pic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CF73781-DDA7-13BC-E2CA-81702F448F81}"/>
              </a:ext>
            </a:extLst>
          </p:cNvPr>
          <p:cNvGrpSpPr/>
          <p:nvPr/>
        </p:nvGrpSpPr>
        <p:grpSpPr>
          <a:xfrm>
            <a:off x="2270017" y="5291738"/>
            <a:ext cx="765643" cy="765643"/>
            <a:chOff x="2221892" y="5291738"/>
            <a:chExt cx="765643" cy="765643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DB16037-BBFB-E04B-3224-18656A119DD4}"/>
                </a:ext>
              </a:extLst>
            </p:cNvPr>
            <p:cNvSpPr/>
            <p:nvPr/>
          </p:nvSpPr>
          <p:spPr>
            <a:xfrm>
              <a:off x="2221892" y="5291738"/>
              <a:ext cx="765643" cy="765643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HarmonyOS Sans SC" panose="00000500000000000000" pitchFamily="2" charset="-122"/>
                <a:cs typeface="+mn-cs"/>
              </a:endParaRPr>
            </a:p>
          </p:txBody>
        </p:sp>
        <p:pic>
          <p:nvPicPr>
            <p:cNvPr id="44" name="图形 43" descr="报纸 纯色填充">
              <a:extLst>
                <a:ext uri="{FF2B5EF4-FFF2-40B4-BE49-F238E27FC236}">
                  <a16:creationId xmlns:a16="http://schemas.microsoft.com/office/drawing/2014/main" id="{7D02579D-A86F-8B4B-384E-1B9912F4E2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82515" y="5452361"/>
              <a:ext cx="444396" cy="44439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65237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3F6F89B-CED2-6424-865A-AE98CC3287A7}"/>
              </a:ext>
            </a:extLst>
          </p:cNvPr>
          <p:cNvSpPr/>
          <p:nvPr/>
        </p:nvSpPr>
        <p:spPr>
          <a:xfrm>
            <a:off x="839788" y="1395647"/>
            <a:ext cx="10512425" cy="558281"/>
          </a:xfrm>
          <a:prstGeom prst="roundRect">
            <a:avLst>
              <a:gd name="adj" fmla="val 4303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E4951A6-255B-9068-B12F-7A33BE04DE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数据展示</a:t>
            </a:r>
          </a:p>
        </p:txBody>
      </p:sp>
      <p:graphicFrame>
        <p:nvGraphicFramePr>
          <p:cNvPr id="3" name="Chart 1">
            <a:extLst>
              <a:ext uri="{FF2B5EF4-FFF2-40B4-BE49-F238E27FC236}">
                <a16:creationId xmlns:a16="http://schemas.microsoft.com/office/drawing/2014/main" id="{0B78C496-19EA-4DB7-4EA1-DE1304F104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4488006"/>
              </p:ext>
            </p:extLst>
          </p:nvPr>
        </p:nvGraphicFramePr>
        <p:xfrm>
          <a:off x="803275" y="2026119"/>
          <a:ext cx="10837864" cy="2650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C08EE556-5D67-AF20-9D5D-34DD90B69397}"/>
              </a:ext>
            </a:extLst>
          </p:cNvPr>
          <p:cNvSpPr txBox="1"/>
          <p:nvPr/>
        </p:nvSpPr>
        <p:spPr>
          <a:xfrm>
            <a:off x="3173403" y="1490121"/>
            <a:ext cx="60976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dirty="0">
                <a:solidFill>
                  <a:srgbClr val="193983"/>
                </a:solidFill>
                <a:latin typeface="+mj-ea"/>
                <a:ea typeface="+mj-ea"/>
                <a:cs typeface="+mn-ea"/>
              </a:rPr>
              <a:t>这里输入副标题这里输入副标题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57FBDE6-2CE5-2232-243D-A4C6DBEFDF01}"/>
              </a:ext>
            </a:extLst>
          </p:cNvPr>
          <p:cNvGrpSpPr/>
          <p:nvPr/>
        </p:nvGrpSpPr>
        <p:grpSpPr>
          <a:xfrm>
            <a:off x="855597" y="4831881"/>
            <a:ext cx="2312436" cy="1260943"/>
            <a:chOff x="894097" y="4831881"/>
            <a:chExt cx="2312436" cy="1260943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6F3D962A-30B3-4C53-4BFC-833170EA1D59}"/>
                </a:ext>
              </a:extLst>
            </p:cNvPr>
            <p:cNvSpPr/>
            <p:nvPr/>
          </p:nvSpPr>
          <p:spPr>
            <a:xfrm>
              <a:off x="894097" y="4831881"/>
              <a:ext cx="2312436" cy="1260943"/>
            </a:xfrm>
            <a:prstGeom prst="roundRect">
              <a:avLst>
                <a:gd name="adj" fmla="val 4303"/>
              </a:avLst>
            </a:prstGeom>
            <a:gradFill>
              <a:gsLst>
                <a:gs pos="0">
                  <a:srgbClr val="2555C1"/>
                </a:gs>
                <a:gs pos="71000">
                  <a:srgbClr val="19398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BD71B4F-3FE4-3108-B661-7F910EE8DA3B}"/>
                </a:ext>
              </a:extLst>
            </p:cNvPr>
            <p:cNvGrpSpPr/>
            <p:nvPr/>
          </p:nvGrpSpPr>
          <p:grpSpPr>
            <a:xfrm>
              <a:off x="953747" y="4940441"/>
              <a:ext cx="1540806" cy="1043823"/>
              <a:chOff x="953747" y="4940095"/>
              <a:chExt cx="1540806" cy="1043823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3DEEACE-051F-1165-E5C2-384A267A5B88}"/>
                  </a:ext>
                </a:extLst>
              </p:cNvPr>
              <p:cNvSpPr txBox="1"/>
              <p:nvPr/>
            </p:nvSpPr>
            <p:spPr>
              <a:xfrm>
                <a:off x="953747" y="4940095"/>
                <a:ext cx="1315320" cy="768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40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303</a:t>
                </a:r>
                <a:endParaRPr lang="zh-CN" altLang="en-US" sz="4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7FFFEFF-D28D-B9A0-1EE5-3DB8C5EF6512}"/>
                  </a:ext>
                </a:extLst>
              </p:cNvPr>
              <p:cNvSpPr txBox="1"/>
              <p:nvPr/>
            </p:nvSpPr>
            <p:spPr>
              <a:xfrm>
                <a:off x="953747" y="5650429"/>
                <a:ext cx="1540806" cy="3334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1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月销售总量金额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7509681-5646-DE5F-80CD-72623081DB8F}"/>
                </a:ext>
              </a:extLst>
            </p:cNvPr>
            <p:cNvGrpSpPr/>
            <p:nvPr/>
          </p:nvGrpSpPr>
          <p:grpSpPr>
            <a:xfrm>
              <a:off x="953747" y="4940440"/>
              <a:ext cx="1540806" cy="1043823"/>
              <a:chOff x="953747" y="4940095"/>
              <a:chExt cx="1540806" cy="1043823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4303DC4-206E-4D63-F479-7460C8A12B31}"/>
                  </a:ext>
                </a:extLst>
              </p:cNvPr>
              <p:cNvSpPr txBox="1"/>
              <p:nvPr/>
            </p:nvSpPr>
            <p:spPr>
              <a:xfrm>
                <a:off x="953747" y="4940095"/>
                <a:ext cx="1315320" cy="768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40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303</a:t>
                </a:r>
                <a:endParaRPr lang="zh-CN" altLang="en-US" sz="4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B501517-E430-477B-7F49-D940D878DD8E}"/>
                  </a:ext>
                </a:extLst>
              </p:cNvPr>
              <p:cNvSpPr txBox="1"/>
              <p:nvPr/>
            </p:nvSpPr>
            <p:spPr>
              <a:xfrm>
                <a:off x="953747" y="5650429"/>
                <a:ext cx="1540806" cy="3334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1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月销售总量金额</a:t>
                </a:r>
              </a:p>
            </p:txBody>
          </p:sp>
        </p:grpSp>
        <p:sp>
          <p:nvSpPr>
            <p:cNvPr id="27" name="箭头: 下 26">
              <a:extLst>
                <a:ext uri="{FF2B5EF4-FFF2-40B4-BE49-F238E27FC236}">
                  <a16:creationId xmlns:a16="http://schemas.microsoft.com/office/drawing/2014/main" id="{61CDA90D-16F5-E754-7748-DBA1D1A5CE1B}"/>
                </a:ext>
              </a:extLst>
            </p:cNvPr>
            <p:cNvSpPr/>
            <p:nvPr/>
          </p:nvSpPr>
          <p:spPr>
            <a:xfrm>
              <a:off x="2698862" y="5136529"/>
              <a:ext cx="364926" cy="376686"/>
            </a:xfrm>
            <a:prstGeom prst="downArrow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98F3849-59F9-7514-1FD9-550F47BD69AB}"/>
              </a:ext>
            </a:extLst>
          </p:cNvPr>
          <p:cNvGrpSpPr/>
          <p:nvPr/>
        </p:nvGrpSpPr>
        <p:grpSpPr>
          <a:xfrm>
            <a:off x="9023969" y="4831881"/>
            <a:ext cx="2312436" cy="1260943"/>
            <a:chOff x="9237880" y="4831881"/>
            <a:chExt cx="2312436" cy="126094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8F91CFCC-F5EE-61E9-8F18-5F8C65F0AFEE}"/>
                </a:ext>
              </a:extLst>
            </p:cNvPr>
            <p:cNvSpPr/>
            <p:nvPr/>
          </p:nvSpPr>
          <p:spPr>
            <a:xfrm>
              <a:off x="9237880" y="4831881"/>
              <a:ext cx="2312436" cy="1260943"/>
            </a:xfrm>
            <a:prstGeom prst="roundRect">
              <a:avLst>
                <a:gd name="adj" fmla="val 4303"/>
              </a:avLst>
            </a:prstGeom>
            <a:gradFill>
              <a:gsLst>
                <a:gs pos="0">
                  <a:srgbClr val="2555C1"/>
                </a:gs>
                <a:gs pos="71000">
                  <a:srgbClr val="19398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7E17BA88-F5C9-263E-3030-C84C1B11AB99}"/>
                </a:ext>
              </a:extLst>
            </p:cNvPr>
            <p:cNvGrpSpPr/>
            <p:nvPr/>
          </p:nvGrpSpPr>
          <p:grpSpPr>
            <a:xfrm>
              <a:off x="9271007" y="4940441"/>
              <a:ext cx="1540806" cy="1043823"/>
              <a:chOff x="953747" y="4940095"/>
              <a:chExt cx="1540806" cy="1043823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07BD97EB-6309-0BCE-0FC2-500FE4BA64F1}"/>
                  </a:ext>
                </a:extLst>
              </p:cNvPr>
              <p:cNvSpPr txBox="1"/>
              <p:nvPr/>
            </p:nvSpPr>
            <p:spPr>
              <a:xfrm>
                <a:off x="953747" y="4940095"/>
                <a:ext cx="1315320" cy="768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40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668</a:t>
                </a:r>
                <a:endParaRPr lang="zh-CN" altLang="en-US" sz="4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893893A2-2444-4B20-DDCD-92C1148C484B}"/>
                  </a:ext>
                </a:extLst>
              </p:cNvPr>
              <p:cNvSpPr txBox="1"/>
              <p:nvPr/>
            </p:nvSpPr>
            <p:spPr>
              <a:xfrm>
                <a:off x="953747" y="5650429"/>
                <a:ext cx="1540806" cy="3334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4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月销售总量金额</a:t>
                </a:r>
              </a:p>
            </p:txBody>
          </p:sp>
        </p:grpSp>
        <p:sp>
          <p:nvSpPr>
            <p:cNvPr id="28" name="箭头: 下 27">
              <a:extLst>
                <a:ext uri="{FF2B5EF4-FFF2-40B4-BE49-F238E27FC236}">
                  <a16:creationId xmlns:a16="http://schemas.microsoft.com/office/drawing/2014/main" id="{160FC272-C160-6C77-FE85-8366156D5315}"/>
                </a:ext>
              </a:extLst>
            </p:cNvPr>
            <p:cNvSpPr/>
            <p:nvPr/>
          </p:nvSpPr>
          <p:spPr>
            <a:xfrm>
              <a:off x="11023799" y="5136529"/>
              <a:ext cx="364926" cy="376686"/>
            </a:xfrm>
            <a:prstGeom prst="downArrow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3F54673-9D9F-936E-E444-01318D801E90}"/>
              </a:ext>
            </a:extLst>
          </p:cNvPr>
          <p:cNvGrpSpPr/>
          <p:nvPr/>
        </p:nvGrpSpPr>
        <p:grpSpPr>
          <a:xfrm>
            <a:off x="6301179" y="4831881"/>
            <a:ext cx="2312436" cy="1260943"/>
            <a:chOff x="6456619" y="4831881"/>
            <a:chExt cx="2312436" cy="126094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089B4A2-A653-2EB7-4952-701CD4994569}"/>
                </a:ext>
              </a:extLst>
            </p:cNvPr>
            <p:cNvSpPr/>
            <p:nvPr/>
          </p:nvSpPr>
          <p:spPr>
            <a:xfrm>
              <a:off x="6456619" y="4831881"/>
              <a:ext cx="2312436" cy="1260943"/>
            </a:xfrm>
            <a:prstGeom prst="roundRect">
              <a:avLst>
                <a:gd name="adj" fmla="val 4303"/>
              </a:avLst>
            </a:prstGeom>
            <a:gradFill>
              <a:gsLst>
                <a:gs pos="0">
                  <a:srgbClr val="2555C1"/>
                </a:gs>
                <a:gs pos="71000">
                  <a:srgbClr val="19398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90B8B318-FE75-BAE9-9DDC-514CE669DD8A}"/>
                </a:ext>
              </a:extLst>
            </p:cNvPr>
            <p:cNvGrpSpPr/>
            <p:nvPr/>
          </p:nvGrpSpPr>
          <p:grpSpPr>
            <a:xfrm>
              <a:off x="6457805" y="4940441"/>
              <a:ext cx="1540806" cy="1043823"/>
              <a:chOff x="953747" y="4940095"/>
              <a:chExt cx="1540806" cy="1043823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044C5DA6-C622-1D9B-F4AC-D4EFED6688F0}"/>
                  </a:ext>
                </a:extLst>
              </p:cNvPr>
              <p:cNvSpPr txBox="1"/>
              <p:nvPr/>
            </p:nvSpPr>
            <p:spPr>
              <a:xfrm>
                <a:off x="953747" y="4940095"/>
                <a:ext cx="1315320" cy="768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40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207</a:t>
                </a:r>
                <a:endParaRPr lang="zh-CN" altLang="en-US" sz="4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E5E517C-22F0-0C28-F00A-65A95963F575}"/>
                  </a:ext>
                </a:extLst>
              </p:cNvPr>
              <p:cNvSpPr txBox="1"/>
              <p:nvPr/>
            </p:nvSpPr>
            <p:spPr>
              <a:xfrm>
                <a:off x="953747" y="5650429"/>
                <a:ext cx="1540806" cy="3334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3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月销售总量金额</a:t>
                </a:r>
              </a:p>
            </p:txBody>
          </p:sp>
        </p:grpSp>
        <p:sp>
          <p:nvSpPr>
            <p:cNvPr id="29" name="箭头: 下 28">
              <a:extLst>
                <a:ext uri="{FF2B5EF4-FFF2-40B4-BE49-F238E27FC236}">
                  <a16:creationId xmlns:a16="http://schemas.microsoft.com/office/drawing/2014/main" id="{3742E334-DF3C-2532-EF1D-8F92AEB1F1D4}"/>
                </a:ext>
              </a:extLst>
            </p:cNvPr>
            <p:cNvSpPr/>
            <p:nvPr/>
          </p:nvSpPr>
          <p:spPr>
            <a:xfrm flipV="1">
              <a:off x="8222050" y="5136529"/>
              <a:ext cx="364926" cy="376686"/>
            </a:xfrm>
            <a:prstGeom prst="downArrow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04D18C4-58EA-86FC-B796-443B91916424}"/>
              </a:ext>
            </a:extLst>
          </p:cNvPr>
          <p:cNvGrpSpPr/>
          <p:nvPr/>
        </p:nvGrpSpPr>
        <p:grpSpPr>
          <a:xfrm>
            <a:off x="3578388" y="4831881"/>
            <a:ext cx="2312436" cy="1260943"/>
            <a:chOff x="3675358" y="4831881"/>
            <a:chExt cx="2312436" cy="126094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6076E41B-A134-3456-5C90-E337D48D6F70}"/>
                </a:ext>
              </a:extLst>
            </p:cNvPr>
            <p:cNvSpPr/>
            <p:nvPr/>
          </p:nvSpPr>
          <p:spPr>
            <a:xfrm>
              <a:off x="3675358" y="4831881"/>
              <a:ext cx="2312436" cy="1260943"/>
            </a:xfrm>
            <a:prstGeom prst="roundRect">
              <a:avLst>
                <a:gd name="adj" fmla="val 4303"/>
              </a:avLst>
            </a:prstGeom>
            <a:gradFill>
              <a:gsLst>
                <a:gs pos="0">
                  <a:srgbClr val="2555C1"/>
                </a:gs>
                <a:gs pos="71000">
                  <a:srgbClr val="193983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5F427A59-1584-4499-048E-9B92784412EA}"/>
                </a:ext>
              </a:extLst>
            </p:cNvPr>
            <p:cNvGrpSpPr/>
            <p:nvPr/>
          </p:nvGrpSpPr>
          <p:grpSpPr>
            <a:xfrm>
              <a:off x="3730812" y="4940441"/>
              <a:ext cx="1540806" cy="1043823"/>
              <a:chOff x="953747" y="4940095"/>
              <a:chExt cx="1540806" cy="1043823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4E93EDE-66F5-575B-E1C1-106EDDE0745F}"/>
                  </a:ext>
                </a:extLst>
              </p:cNvPr>
              <p:cNvSpPr txBox="1"/>
              <p:nvPr/>
            </p:nvSpPr>
            <p:spPr>
              <a:xfrm>
                <a:off x="953747" y="4940095"/>
                <a:ext cx="1315320" cy="7688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4000" dirty="0">
                    <a:solidFill>
                      <a:schemeClr val="bg1"/>
                    </a:solidFill>
                    <a:latin typeface="+mj-ea"/>
                    <a:ea typeface="+mj-ea"/>
                    <a:cs typeface="+mn-ea"/>
                    <a:sym typeface="+mn-lt"/>
                  </a:rPr>
                  <a:t>584</a:t>
                </a:r>
                <a:endParaRPr lang="zh-CN" altLang="en-US" sz="4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C26FB28-C86D-1D28-4527-9970F0076B45}"/>
                  </a:ext>
                </a:extLst>
              </p:cNvPr>
              <p:cNvSpPr txBox="1"/>
              <p:nvPr/>
            </p:nvSpPr>
            <p:spPr>
              <a:xfrm>
                <a:off x="953747" y="5650429"/>
                <a:ext cx="1540806" cy="3334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+mn-ea"/>
                  </a:rPr>
                  <a:t>2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+mn-ea"/>
                  </a:rPr>
                  <a:t>月销售总量金额</a:t>
                </a:r>
              </a:p>
            </p:txBody>
          </p:sp>
        </p:grpSp>
        <p:sp>
          <p:nvSpPr>
            <p:cNvPr id="30" name="箭头: 下 29">
              <a:extLst>
                <a:ext uri="{FF2B5EF4-FFF2-40B4-BE49-F238E27FC236}">
                  <a16:creationId xmlns:a16="http://schemas.microsoft.com/office/drawing/2014/main" id="{C1C88105-1F1D-9008-5052-DB32AE3F55B3}"/>
                </a:ext>
              </a:extLst>
            </p:cNvPr>
            <p:cNvSpPr/>
            <p:nvPr/>
          </p:nvSpPr>
          <p:spPr>
            <a:xfrm flipV="1">
              <a:off x="5483604" y="5136529"/>
              <a:ext cx="364926" cy="376686"/>
            </a:xfrm>
            <a:prstGeom prst="downArrow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D623FCC3-CECF-186B-28BD-683E533E1426}"/>
              </a:ext>
            </a:extLst>
          </p:cNvPr>
          <p:cNvSpPr txBox="1"/>
          <p:nvPr/>
        </p:nvSpPr>
        <p:spPr>
          <a:xfrm>
            <a:off x="10101907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439595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27E38846-2CFF-766B-8BE9-D0FE2259A388}"/>
              </a:ext>
            </a:extLst>
          </p:cNvPr>
          <p:cNvSpPr/>
          <p:nvPr/>
        </p:nvSpPr>
        <p:spPr>
          <a:xfrm>
            <a:off x="0" y="4351867"/>
            <a:ext cx="12192000" cy="2506133"/>
          </a:xfrm>
          <a:prstGeom prst="rect">
            <a:avLst/>
          </a:prstGeom>
          <a:gradFill>
            <a:gsLst>
              <a:gs pos="0">
                <a:srgbClr val="2555C1"/>
              </a:gs>
              <a:gs pos="71000">
                <a:srgbClr val="19398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260173D-54BA-3469-F362-322C4C8D78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数据展示</a:t>
            </a:r>
          </a:p>
        </p:txBody>
      </p:sp>
      <p:graphicFrame>
        <p:nvGraphicFramePr>
          <p:cNvPr id="6" name="表格 4">
            <a:extLst>
              <a:ext uri="{FF2B5EF4-FFF2-40B4-BE49-F238E27FC236}">
                <a16:creationId xmlns:a16="http://schemas.microsoft.com/office/drawing/2014/main" id="{80CA7643-2A19-3ED9-ED19-E3F04C4D93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361857"/>
              </p:ext>
            </p:extLst>
          </p:nvPr>
        </p:nvGraphicFramePr>
        <p:xfrm>
          <a:off x="839787" y="1520825"/>
          <a:ext cx="10512428" cy="4498860"/>
        </p:xfrm>
        <a:graphic>
          <a:graphicData uri="http://schemas.openxmlformats.org/drawingml/2006/table">
            <a:tbl>
              <a:tblPr firstRow="1" bandRow="1">
                <a:effectLst>
                  <a:reflection stA="48000" endPos="19000" dir="5400000" sy="-100000" algn="bl" rotWithShape="0"/>
                </a:effectLst>
                <a:tableStyleId>{5C22544A-7EE6-4342-B048-85BDC9FD1C3A}</a:tableStyleId>
              </a:tblPr>
              <a:tblGrid>
                <a:gridCol w="2628107">
                  <a:extLst>
                    <a:ext uri="{9D8B030D-6E8A-4147-A177-3AD203B41FA5}">
                      <a16:colId xmlns:a16="http://schemas.microsoft.com/office/drawing/2014/main" val="2134229783"/>
                    </a:ext>
                  </a:extLst>
                </a:gridCol>
                <a:gridCol w="2628107">
                  <a:extLst>
                    <a:ext uri="{9D8B030D-6E8A-4147-A177-3AD203B41FA5}">
                      <a16:colId xmlns:a16="http://schemas.microsoft.com/office/drawing/2014/main" val="2063994181"/>
                    </a:ext>
                  </a:extLst>
                </a:gridCol>
                <a:gridCol w="2628107">
                  <a:extLst>
                    <a:ext uri="{9D8B030D-6E8A-4147-A177-3AD203B41FA5}">
                      <a16:colId xmlns:a16="http://schemas.microsoft.com/office/drawing/2014/main" val="2855351558"/>
                    </a:ext>
                  </a:extLst>
                </a:gridCol>
                <a:gridCol w="2628107">
                  <a:extLst>
                    <a:ext uri="{9D8B030D-6E8A-4147-A177-3AD203B41FA5}">
                      <a16:colId xmlns:a16="http://schemas.microsoft.com/office/drawing/2014/main" val="180906466"/>
                    </a:ext>
                  </a:extLst>
                </a:gridCol>
              </a:tblGrid>
              <a:tr h="7498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gradFill>
                            <a:gsLst>
                              <a:gs pos="0">
                                <a:schemeClr val="accent1">
                                  <a:lumMod val="67000"/>
                                </a:schemeClr>
                              </a:gs>
                              <a:gs pos="100000">
                                <a:schemeClr val="accent1">
                                  <a:lumMod val="97000"/>
                                  <a:lumOff val="3000"/>
                                </a:schemeClr>
                              </a:gs>
                            </a:gsLst>
                            <a:lin ang="13500000" scaled="1"/>
                          </a:gradFill>
                          <a:latin typeface="+mj-ea"/>
                          <a:ea typeface="+mj-ea"/>
                        </a:rPr>
                        <a:t>项目</a:t>
                      </a:r>
                    </a:p>
                  </a:txBody>
                  <a:tcPr marL="156360" marR="156360" marT="78180" marB="7818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gradFill>
                            <a:gsLst>
                              <a:gs pos="0">
                                <a:schemeClr val="accent1">
                                  <a:lumMod val="67000"/>
                                </a:schemeClr>
                              </a:gs>
                              <a:gs pos="100000">
                                <a:schemeClr val="accent1">
                                  <a:lumMod val="97000"/>
                                  <a:lumOff val="3000"/>
                                </a:schemeClr>
                              </a:gs>
                            </a:gsLst>
                            <a:lin ang="13500000" scaled="1"/>
                          </a:gradFill>
                          <a:latin typeface="+mj-ea"/>
                          <a:ea typeface="+mj-ea"/>
                        </a:rPr>
                        <a:t>价格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gradFill>
                            <a:gsLst>
                              <a:gs pos="0">
                                <a:schemeClr val="accent1">
                                  <a:lumMod val="67000"/>
                                </a:schemeClr>
                              </a:gs>
                              <a:gs pos="100000">
                                <a:schemeClr val="accent1">
                                  <a:lumMod val="97000"/>
                                  <a:lumOff val="3000"/>
                                </a:schemeClr>
                              </a:gs>
                            </a:gsLst>
                            <a:lin ang="13500000" scaled="1"/>
                          </a:gradFill>
                          <a:latin typeface="+mj-ea"/>
                          <a:ea typeface="+mj-ea"/>
                        </a:rPr>
                        <a:t>数量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gradFill>
                            <a:gsLst>
                              <a:gs pos="0">
                                <a:schemeClr val="accent1">
                                  <a:lumMod val="67000"/>
                                </a:schemeClr>
                              </a:gs>
                              <a:gs pos="100000">
                                <a:schemeClr val="accent1">
                                  <a:lumMod val="97000"/>
                                  <a:lumOff val="3000"/>
                                </a:schemeClr>
                              </a:gs>
                            </a:gsLst>
                            <a:lin ang="13500000" scaled="1"/>
                          </a:gradFill>
                          <a:latin typeface="+mj-ea"/>
                          <a:ea typeface="+mj-ea"/>
                        </a:rPr>
                        <a:t>总价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0460600"/>
                  </a:ext>
                </a:extLst>
              </a:tr>
              <a:tr h="7498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产品零售</a:t>
                      </a:r>
                    </a:p>
                  </a:txBody>
                  <a:tcPr marL="156360" marR="156360" marT="78180" marB="7818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100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50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个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50,000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5823753"/>
                  </a:ext>
                </a:extLst>
              </a:tr>
              <a:tr h="7498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宣传单</a:t>
                      </a:r>
                    </a:p>
                  </a:txBody>
                  <a:tcPr marL="156360" marR="156360" marT="78180" marB="7818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100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100,000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张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8,000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2987654"/>
                  </a:ext>
                </a:extLst>
              </a:tr>
              <a:tr h="7498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销售金额</a:t>
                      </a:r>
                    </a:p>
                  </a:txBody>
                  <a:tcPr marL="156360" marR="156360" marT="78180" marB="7818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100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3,00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个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24,000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0382247"/>
                  </a:ext>
                </a:extLst>
              </a:tr>
              <a:tr h="7498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线上销售</a:t>
                      </a:r>
                    </a:p>
                  </a:txBody>
                  <a:tcPr marL="156360" marR="156360" marT="78180" marB="7818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100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个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50,000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5485950"/>
                  </a:ext>
                </a:extLst>
              </a:tr>
              <a:tr h="7498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线下销售</a:t>
                      </a:r>
                    </a:p>
                  </a:txBody>
                  <a:tcPr marL="156360" marR="156360" marT="78180" marB="7818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100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2,000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个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30,000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元</a:t>
                      </a:r>
                    </a:p>
                  </a:txBody>
                  <a:tcPr marL="156360" marR="156360" marT="78180" marB="7818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901494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9E7026F4-EEDD-49F3-F4DD-D28A6FFAA26F}"/>
              </a:ext>
            </a:extLst>
          </p:cNvPr>
          <p:cNvSpPr txBox="1"/>
          <p:nvPr/>
        </p:nvSpPr>
        <p:spPr>
          <a:xfrm>
            <a:off x="10101907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605782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686CEC5-60BA-2587-C018-42726980FB9B}"/>
              </a:ext>
            </a:extLst>
          </p:cNvPr>
          <p:cNvCxnSpPr>
            <a:cxnSpLocks/>
          </p:cNvCxnSpPr>
          <p:nvPr/>
        </p:nvCxnSpPr>
        <p:spPr>
          <a:xfrm>
            <a:off x="952594" y="2609612"/>
            <a:ext cx="0" cy="1440000"/>
          </a:xfrm>
          <a:prstGeom prst="line">
            <a:avLst/>
          </a:prstGeom>
          <a:ln w="9525">
            <a:solidFill>
              <a:schemeClr val="accent1">
                <a:alpha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AF5F84C-DAE7-F94F-779C-FCB26834B8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创始人介绍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5D3EFC2-6714-F012-7547-92B7944B49FD}"/>
              </a:ext>
            </a:extLst>
          </p:cNvPr>
          <p:cNvSpPr/>
          <p:nvPr/>
        </p:nvSpPr>
        <p:spPr>
          <a:xfrm>
            <a:off x="6641406" y="1245476"/>
            <a:ext cx="6553894" cy="655389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90E768D-8D9F-4D2A-18E7-E50AB5C003E5}"/>
              </a:ext>
            </a:extLst>
          </p:cNvPr>
          <p:cNvSpPr txBox="1"/>
          <p:nvPr/>
        </p:nvSpPr>
        <p:spPr>
          <a:xfrm>
            <a:off x="6641406" y="1852311"/>
            <a:ext cx="342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gradFill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92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YAO</a:t>
            </a:r>
            <a:endParaRPr lang="zh-CN" altLang="en-US" sz="8000" dirty="0"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2000">
                    <a:schemeClr val="bg1">
                      <a:alpha val="0"/>
                    </a:schemeClr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48C527-B687-C900-9C21-C2149938C0F1}"/>
              </a:ext>
            </a:extLst>
          </p:cNvPr>
          <p:cNvSpPr txBox="1"/>
          <p:nvPr/>
        </p:nvSpPr>
        <p:spPr>
          <a:xfrm>
            <a:off x="10002673" y="4769386"/>
            <a:ext cx="3429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>
                <a:gradFill>
                  <a:gsLst>
                    <a:gs pos="100000">
                      <a:schemeClr val="accent1">
                        <a:lumMod val="20000"/>
                        <a:lumOff val="80000"/>
                      </a:schemeClr>
                    </a:gs>
                    <a:gs pos="7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atin typeface="+mj-ea"/>
                <a:ea typeface="+mj-ea"/>
              </a:rPr>
              <a:t>Jinbu</a:t>
            </a:r>
            <a:endParaRPr lang="zh-CN" altLang="en-US" sz="8000" dirty="0">
              <a:gradFill>
                <a:gsLst>
                  <a:gs pos="100000">
                    <a:schemeClr val="accent1">
                      <a:lumMod val="20000"/>
                      <a:lumOff val="80000"/>
                    </a:schemeClr>
                  </a:gs>
                  <a:gs pos="7000">
                    <a:schemeClr val="bg1">
                      <a:alpha val="0"/>
                    </a:schemeClr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061A176-4A75-F149-F02A-1845CC1299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8" r="15333"/>
          <a:stretch/>
        </p:blipFill>
        <p:spPr>
          <a:xfrm>
            <a:off x="6976533" y="8467"/>
            <a:ext cx="4383345" cy="685800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993E6872-E02B-F1FF-1E6B-1E36639D9F39}"/>
              </a:ext>
            </a:extLst>
          </p:cNvPr>
          <p:cNvSpPr txBox="1"/>
          <p:nvPr/>
        </p:nvSpPr>
        <p:spPr>
          <a:xfrm>
            <a:off x="824513" y="1443830"/>
            <a:ext cx="156966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accent1"/>
                </a:solidFill>
                <a:latin typeface="+mj-ea"/>
                <a:ea typeface="+mj-ea"/>
                <a:cs typeface="+mn-ea"/>
              </a:rPr>
              <a:t>姚进步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361D1B8-92D4-DB49-4F02-B7D54474D011}"/>
              </a:ext>
            </a:extLst>
          </p:cNvPr>
          <p:cNvSpPr txBox="1"/>
          <p:nvPr/>
        </p:nvSpPr>
        <p:spPr>
          <a:xfrm>
            <a:off x="2395761" y="1682485"/>
            <a:ext cx="1409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董事长兼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CEO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48357A-B8AA-9635-058F-6833F280C62D}"/>
              </a:ext>
            </a:extLst>
          </p:cNvPr>
          <p:cNvSpPr txBox="1"/>
          <p:nvPr/>
        </p:nvSpPr>
        <p:spPr>
          <a:xfrm>
            <a:off x="1159294" y="2484518"/>
            <a:ext cx="5357236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被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《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某个商业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》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杂志评选为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OPPOSans M" panose="00020600040101010101" pitchFamily="18" charset="-122"/>
              </a:rPr>
              <a:t>“最具影响力的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OPPOSans M" panose="00020600040101010101" pitchFamily="18" charset="-122"/>
              </a:rPr>
              <a:t>50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OPPOSans M" panose="00020600040101010101" pitchFamily="18" charset="-122"/>
              </a:rPr>
              <a:t>位商界领袖”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932376E-39EB-BA2D-E995-92A6092862CC}"/>
              </a:ext>
            </a:extLst>
          </p:cNvPr>
          <p:cNvSpPr txBox="1"/>
          <p:nvPr/>
        </p:nvSpPr>
        <p:spPr>
          <a:xfrm>
            <a:off x="1159294" y="2973963"/>
            <a:ext cx="3488134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入选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《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某个商业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》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杂志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OPPOSans M" panose="00020600040101010101" pitchFamily="18" charset="-122"/>
              </a:rPr>
              <a:t>“全球新中坚”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416DB97-4C44-B258-BB7E-A9D51D431E51}"/>
              </a:ext>
            </a:extLst>
          </p:cNvPr>
          <p:cNvSpPr txBox="1"/>
          <p:nvPr/>
        </p:nvSpPr>
        <p:spPr>
          <a:xfrm>
            <a:off x="1159294" y="3463408"/>
            <a:ext cx="3282950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《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某活动中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》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评为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OPPOSans M" panose="00020600040101010101" pitchFamily="18" charset="-122"/>
              </a:rPr>
              <a:t>“全球变局者”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442D278-DFB4-57FC-C52C-4CE9CC35E1BD}"/>
              </a:ext>
            </a:extLst>
          </p:cNvPr>
          <p:cNvSpPr txBox="1"/>
          <p:nvPr/>
        </p:nvSpPr>
        <p:spPr>
          <a:xfrm>
            <a:off x="1159294" y="3952853"/>
            <a:ext cx="4103688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L" panose="00020600040101010101" pitchFamily="18" charset="-122"/>
                <a:sym typeface="OPPOSans M" panose="00020600040101010101" pitchFamily="18" charset="-122"/>
              </a:rPr>
              <a:t>被某个平台评选为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  <a:sym typeface="OPPOSans M" panose="00020600040101010101" pitchFamily="18" charset="-122"/>
              </a:rPr>
              <a:t>“中国十大经济年度人物”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阿里巴巴普惠体 R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0828E0F9-58B7-0774-FDA5-2FB28085CF1B}"/>
              </a:ext>
            </a:extLst>
          </p:cNvPr>
          <p:cNvSpPr/>
          <p:nvPr/>
        </p:nvSpPr>
        <p:spPr>
          <a:xfrm>
            <a:off x="902170" y="2558325"/>
            <a:ext cx="98607" cy="98607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3EECCA4E-6BDD-DB25-119D-83AD9B202443}"/>
              </a:ext>
            </a:extLst>
          </p:cNvPr>
          <p:cNvSpPr/>
          <p:nvPr/>
        </p:nvSpPr>
        <p:spPr>
          <a:xfrm>
            <a:off x="902170" y="3047769"/>
            <a:ext cx="98607" cy="98607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82CBFC4E-EFFB-2769-DC05-E6BF258351EE}"/>
              </a:ext>
            </a:extLst>
          </p:cNvPr>
          <p:cNvSpPr/>
          <p:nvPr/>
        </p:nvSpPr>
        <p:spPr>
          <a:xfrm>
            <a:off x="902170" y="3538947"/>
            <a:ext cx="98607" cy="98607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A06229AE-2DEE-1B00-FA1E-4E318A398923}"/>
              </a:ext>
            </a:extLst>
          </p:cNvPr>
          <p:cNvSpPr/>
          <p:nvPr/>
        </p:nvSpPr>
        <p:spPr>
          <a:xfrm>
            <a:off x="902170" y="4002022"/>
            <a:ext cx="98607" cy="98607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81">
            <a:extLst>
              <a:ext uri="{FF2B5EF4-FFF2-40B4-BE49-F238E27FC236}">
                <a16:creationId xmlns:a16="http://schemas.microsoft.com/office/drawing/2014/main" id="{D6142D38-D3D7-EDDC-91B9-26E69AC190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25" y="4503464"/>
            <a:ext cx="1123791" cy="1589361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E57DE617-46AE-4599-37DB-009C31B7CC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515" y="4503464"/>
            <a:ext cx="1123791" cy="1589361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id="{5F11A5EB-4C67-42AD-EBBE-B6781121C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005" y="4503464"/>
            <a:ext cx="1123791" cy="1589361"/>
          </a:xfrm>
          <a:prstGeom prst="rect">
            <a:avLst/>
          </a:prstGeom>
        </p:spPr>
      </p:pic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0F927FA1-128F-4D16-9761-33EC021D1B35}"/>
              </a:ext>
            </a:extLst>
          </p:cNvPr>
          <p:cNvCxnSpPr>
            <a:cxnSpLocks/>
          </p:cNvCxnSpPr>
          <p:nvPr/>
        </p:nvCxnSpPr>
        <p:spPr>
          <a:xfrm>
            <a:off x="824513" y="2093041"/>
            <a:ext cx="2751793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  <a:alpha val="7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6424D6DD-2791-A171-A3C7-FA61F1DAF2E2}"/>
              </a:ext>
            </a:extLst>
          </p:cNvPr>
          <p:cNvSpPr txBox="1"/>
          <p:nvPr/>
        </p:nvSpPr>
        <p:spPr>
          <a:xfrm>
            <a:off x="10101907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65809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D91F42E-4BD6-0992-A925-FE222EEE83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93299" y="1353784"/>
            <a:ext cx="1005403" cy="535531"/>
          </a:xfrm>
        </p:spPr>
        <p:txBody>
          <a:bodyPr/>
          <a:lstStyle/>
          <a:p>
            <a:r>
              <a:rPr lang="zh-CN" altLang="en-US" dirty="0"/>
              <a:t>目录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6C77A0C-7AE0-ECD7-5253-A543844A2175}"/>
              </a:ext>
            </a:extLst>
          </p:cNvPr>
          <p:cNvGrpSpPr/>
          <p:nvPr/>
        </p:nvGrpSpPr>
        <p:grpSpPr>
          <a:xfrm>
            <a:off x="1587523" y="1858504"/>
            <a:ext cx="1007644" cy="1007644"/>
            <a:chOff x="1587523" y="1858504"/>
            <a:chExt cx="1007644" cy="100764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F74FD4F-C8DF-3686-CF85-4B4A42F75DDF}"/>
                </a:ext>
              </a:extLst>
            </p:cNvPr>
            <p:cNvSpPr/>
            <p:nvPr/>
          </p:nvSpPr>
          <p:spPr>
            <a:xfrm>
              <a:off x="1587523" y="1858504"/>
              <a:ext cx="1007644" cy="1007644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53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gradFill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39700" dist="76200" dir="5400000" sx="108000" sy="108000" algn="t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078BD8C-5EC9-BE5F-F315-3CBF092C0B38}"/>
                </a:ext>
              </a:extLst>
            </p:cNvPr>
            <p:cNvSpPr/>
            <p:nvPr/>
          </p:nvSpPr>
          <p:spPr>
            <a:xfrm>
              <a:off x="1729514" y="2000495"/>
              <a:ext cx="723663" cy="723663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635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39700" dist="38100" dir="5400000" algn="t" rotWithShape="0">
                <a:schemeClr val="bg1">
                  <a:alpha val="7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latin typeface="+mj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E86A8BF-7E07-A2D0-B862-208BA866266A}"/>
                </a:ext>
              </a:extLst>
            </p:cNvPr>
            <p:cNvSpPr txBox="1"/>
            <p:nvPr/>
          </p:nvSpPr>
          <p:spPr>
            <a:xfrm>
              <a:off x="1781143" y="2156885"/>
              <a:ext cx="620404" cy="410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CD4081A-B65D-FCA3-25E8-2F3B9A22B7B7}"/>
              </a:ext>
            </a:extLst>
          </p:cNvPr>
          <p:cNvGrpSpPr/>
          <p:nvPr/>
        </p:nvGrpSpPr>
        <p:grpSpPr>
          <a:xfrm>
            <a:off x="6910404" y="1858504"/>
            <a:ext cx="1007644" cy="1007644"/>
            <a:chOff x="6910404" y="1858504"/>
            <a:chExt cx="1007644" cy="100764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7BF3694-0509-15F8-30A3-D8C7A6A656FF}"/>
                </a:ext>
              </a:extLst>
            </p:cNvPr>
            <p:cNvSpPr/>
            <p:nvPr/>
          </p:nvSpPr>
          <p:spPr>
            <a:xfrm>
              <a:off x="6910404" y="1858504"/>
              <a:ext cx="1007644" cy="1007644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53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gradFill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39700" dist="76200" dir="5400000" sx="108000" sy="108000" algn="t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AE62475-131B-07D8-50E7-B9B9DF15F054}"/>
                </a:ext>
              </a:extLst>
            </p:cNvPr>
            <p:cNvSpPr/>
            <p:nvPr/>
          </p:nvSpPr>
          <p:spPr>
            <a:xfrm>
              <a:off x="7052395" y="2000495"/>
              <a:ext cx="723663" cy="723663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635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39700" dist="38100" dir="5400000" algn="t" rotWithShape="0">
                <a:schemeClr val="bg1">
                  <a:alpha val="7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latin typeface="+mj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DAD70BB-B758-A24A-33AF-9169856D84BF}"/>
                </a:ext>
              </a:extLst>
            </p:cNvPr>
            <p:cNvSpPr txBox="1"/>
            <p:nvPr/>
          </p:nvSpPr>
          <p:spPr>
            <a:xfrm>
              <a:off x="7104024" y="2156885"/>
              <a:ext cx="620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79D379B-7748-E5D9-4947-9076BE80F9B3}"/>
              </a:ext>
            </a:extLst>
          </p:cNvPr>
          <p:cNvGrpSpPr/>
          <p:nvPr/>
        </p:nvGrpSpPr>
        <p:grpSpPr>
          <a:xfrm>
            <a:off x="6910404" y="3634876"/>
            <a:ext cx="1007644" cy="1007644"/>
            <a:chOff x="6910404" y="3634876"/>
            <a:chExt cx="1007644" cy="1007644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172433F-8E58-AB90-3656-3C0D5BD68A55}"/>
                </a:ext>
              </a:extLst>
            </p:cNvPr>
            <p:cNvSpPr/>
            <p:nvPr/>
          </p:nvSpPr>
          <p:spPr>
            <a:xfrm>
              <a:off x="6910404" y="3634876"/>
              <a:ext cx="1007644" cy="1007644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53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gradFill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39700" dist="76200" dir="5400000" sx="108000" sy="108000" algn="t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5D42C147-D738-7A4C-02FD-FC01762DF9A2}"/>
                </a:ext>
              </a:extLst>
            </p:cNvPr>
            <p:cNvSpPr/>
            <p:nvPr/>
          </p:nvSpPr>
          <p:spPr>
            <a:xfrm>
              <a:off x="7052395" y="3776867"/>
              <a:ext cx="723663" cy="723663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635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39700" dist="38100" dir="5400000" algn="t" rotWithShape="0">
                <a:schemeClr val="bg1">
                  <a:alpha val="7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latin typeface="+mj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2037D7E-2BC5-E155-D995-92245E1CBD8A}"/>
                </a:ext>
              </a:extLst>
            </p:cNvPr>
            <p:cNvSpPr txBox="1"/>
            <p:nvPr/>
          </p:nvSpPr>
          <p:spPr>
            <a:xfrm>
              <a:off x="7104024" y="3933257"/>
              <a:ext cx="620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AB38822-E2C7-D2F7-E732-C3EC2D467D3B}"/>
              </a:ext>
            </a:extLst>
          </p:cNvPr>
          <p:cNvGrpSpPr/>
          <p:nvPr/>
        </p:nvGrpSpPr>
        <p:grpSpPr>
          <a:xfrm>
            <a:off x="1587523" y="3634876"/>
            <a:ext cx="1007644" cy="1007644"/>
            <a:chOff x="1587523" y="3634876"/>
            <a:chExt cx="1007644" cy="100764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C3F4F7B-0941-C13E-E6A4-6BFF65FD882F}"/>
                </a:ext>
              </a:extLst>
            </p:cNvPr>
            <p:cNvSpPr/>
            <p:nvPr/>
          </p:nvSpPr>
          <p:spPr>
            <a:xfrm>
              <a:off x="1587523" y="3634876"/>
              <a:ext cx="1007644" cy="1007644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53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gradFill>
                <a:gsLst>
                  <a:gs pos="0">
                    <a:schemeClr val="bg1">
                      <a:alpha val="53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39700" dist="76200" dir="5400000" sx="108000" sy="108000" algn="t" rotWithShape="0">
                <a:schemeClr val="accent1">
                  <a:alpha val="1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DC5F50D-6C3C-678F-B052-0C9AA02D9C79}"/>
                </a:ext>
              </a:extLst>
            </p:cNvPr>
            <p:cNvSpPr/>
            <p:nvPr/>
          </p:nvSpPr>
          <p:spPr>
            <a:xfrm>
              <a:off x="1729514" y="3776867"/>
              <a:ext cx="723663" cy="723663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635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39700" dist="38100" dir="5400000" algn="t" rotWithShape="0">
                <a:schemeClr val="bg1">
                  <a:alpha val="7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latin typeface="+mj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6113DBE-AAA2-9641-46FA-F08C1BFB1235}"/>
                </a:ext>
              </a:extLst>
            </p:cNvPr>
            <p:cNvSpPr txBox="1"/>
            <p:nvPr/>
          </p:nvSpPr>
          <p:spPr>
            <a:xfrm>
              <a:off x="1781143" y="3933257"/>
              <a:ext cx="6204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CB6CC55-3E3E-FDFE-A86F-88DA33EB1379}"/>
              </a:ext>
            </a:extLst>
          </p:cNvPr>
          <p:cNvGrpSpPr/>
          <p:nvPr/>
        </p:nvGrpSpPr>
        <p:grpSpPr>
          <a:xfrm>
            <a:off x="2914772" y="1993137"/>
            <a:ext cx="2173577" cy="738378"/>
            <a:chOff x="2914772" y="1993137"/>
            <a:chExt cx="2173577" cy="73837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81F9702-6530-BB71-DDDF-0A9255A1B6AA}"/>
                </a:ext>
              </a:extLst>
            </p:cNvPr>
            <p:cNvSpPr txBox="1"/>
            <p:nvPr/>
          </p:nvSpPr>
          <p:spPr>
            <a:xfrm>
              <a:off x="2914772" y="1993137"/>
              <a:ext cx="14429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公司介绍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06A8C0E-BD9F-3AA6-0963-FCC359E23285}"/>
                </a:ext>
              </a:extLst>
            </p:cNvPr>
            <p:cNvSpPr txBox="1"/>
            <p:nvPr/>
          </p:nvSpPr>
          <p:spPr>
            <a:xfrm>
              <a:off x="2914772" y="2423738"/>
              <a:ext cx="21735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</a:rPr>
                <a:t>COMPANY PROFILE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2C9E93A-8299-1742-EEA9-A8EBB12B7A94}"/>
              </a:ext>
            </a:extLst>
          </p:cNvPr>
          <p:cNvGrpSpPr/>
          <p:nvPr/>
        </p:nvGrpSpPr>
        <p:grpSpPr>
          <a:xfrm>
            <a:off x="8288938" y="1993137"/>
            <a:ext cx="2799530" cy="738378"/>
            <a:chOff x="8288938" y="1993137"/>
            <a:chExt cx="2799530" cy="738378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4B09010-EB81-3597-E552-6442956AE88F}"/>
                </a:ext>
              </a:extLst>
            </p:cNvPr>
            <p:cNvSpPr txBox="1"/>
            <p:nvPr/>
          </p:nvSpPr>
          <p:spPr>
            <a:xfrm>
              <a:off x="8288938" y="1993137"/>
              <a:ext cx="14429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产品介绍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1EC537F-4771-ACA4-DAAD-24BE3DE12E9B}"/>
                </a:ext>
              </a:extLst>
            </p:cNvPr>
            <p:cNvSpPr txBox="1"/>
            <p:nvPr/>
          </p:nvSpPr>
          <p:spPr>
            <a:xfrm>
              <a:off x="8288938" y="2423738"/>
              <a:ext cx="27995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</a:rPr>
                <a:t>PRODUCT DESCRIPTION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FF9E8D5-CAC6-7AF1-A1CF-44C4E12C78E1}"/>
              </a:ext>
            </a:extLst>
          </p:cNvPr>
          <p:cNvGrpSpPr/>
          <p:nvPr/>
        </p:nvGrpSpPr>
        <p:grpSpPr>
          <a:xfrm>
            <a:off x="2914772" y="3770162"/>
            <a:ext cx="2830550" cy="737072"/>
            <a:chOff x="2914772" y="3770162"/>
            <a:chExt cx="2830550" cy="73707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857EDB4-D748-A98C-E23D-65C8362F4D50}"/>
                </a:ext>
              </a:extLst>
            </p:cNvPr>
            <p:cNvSpPr txBox="1"/>
            <p:nvPr/>
          </p:nvSpPr>
          <p:spPr>
            <a:xfrm>
              <a:off x="2914772" y="3770162"/>
              <a:ext cx="14429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企业资质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F119F8E-AAD8-B2F3-CC01-E76E63E87C45}"/>
                </a:ext>
              </a:extLst>
            </p:cNvPr>
            <p:cNvSpPr txBox="1"/>
            <p:nvPr/>
          </p:nvSpPr>
          <p:spPr>
            <a:xfrm>
              <a:off x="2914772" y="4199457"/>
              <a:ext cx="28305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</a:rPr>
                <a:t>ENTERPRISE QUALIFICATION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ECD406C-A789-7B29-E157-99F7F41E19B2}"/>
              </a:ext>
            </a:extLst>
          </p:cNvPr>
          <p:cNvGrpSpPr/>
          <p:nvPr/>
        </p:nvGrpSpPr>
        <p:grpSpPr>
          <a:xfrm>
            <a:off x="8288938" y="3770162"/>
            <a:ext cx="2799530" cy="737072"/>
            <a:chOff x="8288938" y="3770162"/>
            <a:chExt cx="2799530" cy="73707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372BA86-497C-CD0C-2061-7CC4083102BD}"/>
                </a:ext>
              </a:extLst>
            </p:cNvPr>
            <p:cNvSpPr txBox="1"/>
            <p:nvPr/>
          </p:nvSpPr>
          <p:spPr>
            <a:xfrm>
              <a:off x="8288938" y="3770162"/>
              <a:ext cx="14429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企业业绩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85ACAC4-D387-5132-4124-E5C39BEA4580}"/>
                </a:ext>
              </a:extLst>
            </p:cNvPr>
            <p:cNvSpPr txBox="1"/>
            <p:nvPr/>
          </p:nvSpPr>
          <p:spPr>
            <a:xfrm>
              <a:off x="8288938" y="4199457"/>
              <a:ext cx="27995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</a:rPr>
                <a:t>BUSINESS PERFORMANCE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824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959E816-4046-C0B1-48DC-D59A0C3E5892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gradFill>
            <a:gsLst>
              <a:gs pos="0">
                <a:srgbClr val="2555C1"/>
              </a:gs>
              <a:gs pos="71000">
                <a:srgbClr val="193983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81439AA-249A-DB2E-35F7-5083E7C25C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联系方式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049E12B2-6728-ED94-E7F4-A2F855C47F1A}"/>
              </a:ext>
            </a:extLst>
          </p:cNvPr>
          <p:cNvSpPr/>
          <p:nvPr/>
        </p:nvSpPr>
        <p:spPr>
          <a:xfrm>
            <a:off x="839788" y="1520825"/>
            <a:ext cx="10512426" cy="4572000"/>
          </a:xfrm>
          <a:prstGeom prst="roundRect">
            <a:avLst>
              <a:gd name="adj" fmla="val 2823"/>
            </a:avLst>
          </a:prstGeom>
          <a:solidFill>
            <a:schemeClr val="bg1"/>
          </a:solidFill>
          <a:ln>
            <a:noFill/>
          </a:ln>
          <a:effectLst>
            <a:outerShdw blurRad="342900" dist="304800" dir="5400000" sx="97000" sy="97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DD00850-1367-45B2-1EC1-AA8BA6BF15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5"/>
          <a:stretch/>
        </p:blipFill>
        <p:spPr>
          <a:xfrm>
            <a:off x="5707781" y="-138314"/>
            <a:ext cx="6736632" cy="706877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307B2C2-239C-A74F-8757-9392A46111A2}"/>
              </a:ext>
            </a:extLst>
          </p:cNvPr>
          <p:cNvSpPr txBox="1"/>
          <p:nvPr/>
        </p:nvSpPr>
        <p:spPr>
          <a:xfrm>
            <a:off x="1408082" y="2966959"/>
            <a:ext cx="2727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总机：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+86-20-123456789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046ACCE-799A-A219-5800-157B3F7AF1F4}"/>
              </a:ext>
            </a:extLst>
          </p:cNvPr>
          <p:cNvSpPr txBox="1"/>
          <p:nvPr/>
        </p:nvSpPr>
        <p:spPr>
          <a:xfrm>
            <a:off x="1408082" y="3547335"/>
            <a:ext cx="2727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传真：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+86-20-989898986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94FAD06-37B5-104B-626E-81460DC0F265}"/>
              </a:ext>
            </a:extLst>
          </p:cNvPr>
          <p:cNvSpPr txBox="1"/>
          <p:nvPr/>
        </p:nvSpPr>
        <p:spPr>
          <a:xfrm>
            <a:off x="1408082" y="4097957"/>
            <a:ext cx="2727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网址：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www.abcdef.com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41003C-1754-65FF-541C-13B70ACD4C8B}"/>
              </a:ext>
            </a:extLst>
          </p:cNvPr>
          <p:cNvSpPr txBox="1"/>
          <p:nvPr/>
        </p:nvSpPr>
        <p:spPr>
          <a:xfrm>
            <a:off x="1408082" y="4685791"/>
            <a:ext cx="32278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业务热线：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400-100-1001010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6A321DE-0D72-7ACF-E28E-6DB647B9351A}"/>
              </a:ext>
            </a:extLst>
          </p:cNvPr>
          <p:cNvSpPr txBox="1"/>
          <p:nvPr/>
        </p:nvSpPr>
        <p:spPr>
          <a:xfrm>
            <a:off x="1408082" y="5245775"/>
            <a:ext cx="4399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地址：这里就输入您公司的地址方便找到您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9D44C60-8722-D804-AE9B-2347106F779C}"/>
              </a:ext>
            </a:extLst>
          </p:cNvPr>
          <p:cNvSpPr txBox="1"/>
          <p:nvPr/>
        </p:nvSpPr>
        <p:spPr>
          <a:xfrm>
            <a:off x="1408082" y="2029321"/>
            <a:ext cx="3169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这里输入公司名称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DAC67D1-51DC-D662-901A-9604E6BEAA54}"/>
              </a:ext>
            </a:extLst>
          </p:cNvPr>
          <p:cNvCxnSpPr/>
          <p:nvPr/>
        </p:nvCxnSpPr>
        <p:spPr>
          <a:xfrm>
            <a:off x="1521748" y="2601701"/>
            <a:ext cx="3576320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  <a:alpha val="7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84C49F5-DA93-A2DB-2F33-18E8E60FE2D8}"/>
              </a:ext>
            </a:extLst>
          </p:cNvPr>
          <p:cNvCxnSpPr/>
          <p:nvPr/>
        </p:nvCxnSpPr>
        <p:spPr>
          <a:xfrm>
            <a:off x="1521748" y="3396075"/>
            <a:ext cx="357632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A16CD58-EBB7-795D-4405-DD4BE79B332F}"/>
              </a:ext>
            </a:extLst>
          </p:cNvPr>
          <p:cNvCxnSpPr/>
          <p:nvPr/>
        </p:nvCxnSpPr>
        <p:spPr>
          <a:xfrm>
            <a:off x="1521748" y="3969019"/>
            <a:ext cx="357632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F1AF98C9-17E5-7447-4C67-164D0A59287F}"/>
              </a:ext>
            </a:extLst>
          </p:cNvPr>
          <p:cNvCxnSpPr/>
          <p:nvPr/>
        </p:nvCxnSpPr>
        <p:spPr>
          <a:xfrm>
            <a:off x="1521748" y="4541963"/>
            <a:ext cx="357632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FEEAFB56-A561-DD37-FE6F-591DAD16E78A}"/>
              </a:ext>
            </a:extLst>
          </p:cNvPr>
          <p:cNvCxnSpPr/>
          <p:nvPr/>
        </p:nvCxnSpPr>
        <p:spPr>
          <a:xfrm>
            <a:off x="1521748" y="5114907"/>
            <a:ext cx="357632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85F0211A-6D4A-50D8-B9BE-867909C077F6}"/>
              </a:ext>
            </a:extLst>
          </p:cNvPr>
          <p:cNvSpPr txBox="1"/>
          <p:nvPr/>
        </p:nvSpPr>
        <p:spPr>
          <a:xfrm>
            <a:off x="10163411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312358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E86547-B9FA-5011-4476-2423615EB9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谢谢您观看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EAF4904-2DBA-A1E1-81D4-9ED19EDEE5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公司</a:t>
            </a:r>
            <a:r>
              <a:rPr lang="en-US" altLang="zh-CN" dirty="0"/>
              <a:t>/</a:t>
            </a:r>
            <a:r>
              <a:rPr lang="zh-CN" altLang="en-US" dirty="0"/>
              <a:t>企业介绍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9B18F53-21B9-9956-5109-3889FD146C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sz="1400" dirty="0">
                <a:solidFill>
                  <a:schemeClr val="bg1"/>
                </a:solidFill>
              </a:rPr>
              <a:t>Introduction Of Blue Business Wind Company</a:t>
            </a:r>
            <a:endParaRPr lang="zh-CN" altLang="en-US" sz="1400" dirty="0">
              <a:solidFill>
                <a:schemeClr val="bg1"/>
              </a:solidFill>
            </a:endParaRPr>
          </a:p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7162E55A-A030-9F64-8E6B-EDB3C4D926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汇报人：娇娇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63E7399-FC6C-869B-C2C4-D0913C8E0637}"/>
              </a:ext>
            </a:extLst>
          </p:cNvPr>
          <p:cNvSpPr txBox="1"/>
          <p:nvPr/>
        </p:nvSpPr>
        <p:spPr>
          <a:xfrm>
            <a:off x="745562" y="1219200"/>
            <a:ext cx="19134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公司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555012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6B82DD3-D3FC-9DAF-2B4E-F6D227C2C24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834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OPPOSans H"/>
                <a:ea typeface="OPPOSans H"/>
              </a:rPr>
              <a:t>娇娇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43568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Jiao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Jiao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自由职业设计师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热爱一切美好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716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</a:t>
            </a:r>
            <a:r>
              <a:rPr lang="en-US" altLang="zh-CN" sz="1400" spc="100" dirty="0">
                <a:solidFill>
                  <a:srgbClr val="00FFFF"/>
                </a:solidFill>
                <a:latin typeface="OPPOSans H"/>
                <a:ea typeface="OPPOSans H"/>
              </a:rPr>
              <a:t>: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CYJ320411726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娇娇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7BB473E-4A12-01A5-801C-9691DC5EF3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55065" y="1713062"/>
            <a:ext cx="1681871" cy="1421928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86E7A08-65CD-14DA-AE1F-1C8725C066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57008" y="3419475"/>
            <a:ext cx="3877985" cy="1089529"/>
          </a:xfrm>
        </p:spPr>
        <p:txBody>
          <a:bodyPr/>
          <a:lstStyle/>
          <a:p>
            <a:r>
              <a:rPr lang="zh-CN" altLang="en-US" dirty="0"/>
              <a:t>公司介绍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7C3F428-FD8B-493C-E14B-D0A549D353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93734" y="4502735"/>
            <a:ext cx="2404534" cy="286232"/>
          </a:xfrm>
        </p:spPr>
        <p:txBody>
          <a:bodyPr wrap="square"/>
          <a:lstStyle/>
          <a:p>
            <a:r>
              <a:rPr lang="en-US" altLang="zh-CN" dirty="0"/>
              <a:t>COMPANY PROFILE</a:t>
            </a:r>
          </a:p>
        </p:txBody>
      </p:sp>
    </p:spTree>
    <p:extLst>
      <p:ext uri="{BB962C8B-B14F-4D97-AF65-F5344CB8AC3E}">
        <p14:creationId xmlns:p14="http://schemas.microsoft.com/office/powerpoint/2010/main" val="3927571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图片 238">
            <a:extLst>
              <a:ext uri="{FF2B5EF4-FFF2-40B4-BE49-F238E27FC236}">
                <a16:creationId xmlns:a16="http://schemas.microsoft.com/office/drawing/2014/main" id="{B16C807E-E7CD-7C92-8B14-691F2F3D63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03" b="28780"/>
          <a:stretch/>
        </p:blipFill>
        <p:spPr>
          <a:xfrm flipH="1">
            <a:off x="4095469" y="1"/>
            <a:ext cx="8096530" cy="2966056"/>
          </a:xfrm>
          <a:custGeom>
            <a:avLst/>
            <a:gdLst>
              <a:gd name="connsiteX0" fmla="*/ 8096530 w 8096530"/>
              <a:gd name="connsiteY0" fmla="*/ 0 h 4369669"/>
              <a:gd name="connsiteX1" fmla="*/ 0 w 8096530"/>
              <a:gd name="connsiteY1" fmla="*/ 0 h 4369669"/>
              <a:gd name="connsiteX2" fmla="*/ 0 w 8096530"/>
              <a:gd name="connsiteY2" fmla="*/ 4369669 h 4369669"/>
              <a:gd name="connsiteX3" fmla="*/ 8096530 w 8096530"/>
              <a:gd name="connsiteY3" fmla="*/ 4369669 h 436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96530" h="4369669">
                <a:moveTo>
                  <a:pt x="8096530" y="0"/>
                </a:moveTo>
                <a:lnTo>
                  <a:pt x="0" y="0"/>
                </a:lnTo>
                <a:lnTo>
                  <a:pt x="0" y="4369669"/>
                </a:lnTo>
                <a:lnTo>
                  <a:pt x="8096530" y="4369669"/>
                </a:lnTo>
                <a:close/>
              </a:path>
            </a:pathLst>
          </a:custGeom>
        </p:spPr>
      </p:pic>
      <p:sp>
        <p:nvSpPr>
          <p:cNvPr id="233" name="矩形: 圆角 232">
            <a:extLst>
              <a:ext uri="{FF2B5EF4-FFF2-40B4-BE49-F238E27FC236}">
                <a16:creationId xmlns:a16="http://schemas.microsoft.com/office/drawing/2014/main" id="{B2160498-6298-167D-0F41-5E666DF3D2A5}"/>
              </a:ext>
            </a:extLst>
          </p:cNvPr>
          <p:cNvSpPr/>
          <p:nvPr/>
        </p:nvSpPr>
        <p:spPr>
          <a:xfrm>
            <a:off x="-6350" y="-14170"/>
            <a:ext cx="12192000" cy="3066842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2">
                  <a:alpha val="35000"/>
                </a:schemeClr>
              </a:gs>
              <a:gs pos="66000">
                <a:srgbClr val="19398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E7EAFA-7A3F-8255-7D3B-15572D87A0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公司简介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2C884FA-2C39-E726-00E6-067BC8ECCEB9}"/>
              </a:ext>
            </a:extLst>
          </p:cNvPr>
          <p:cNvSpPr txBox="1"/>
          <p:nvPr/>
        </p:nvSpPr>
        <p:spPr>
          <a:xfrm>
            <a:off x="746512" y="1453733"/>
            <a:ext cx="61024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这里是公司名</a:t>
            </a:r>
            <a:r>
              <a:rPr lang="zh-TW" altLang="en-US" sz="1600" dirty="0">
                <a:solidFill>
                  <a:schemeClr val="bg1"/>
                </a:solidFill>
                <a:latin typeface="+mn-ea"/>
              </a:rPr>
              <a:t>有限公司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9C7920B-ABAD-A85B-2A27-181AB79114A5}"/>
              </a:ext>
            </a:extLst>
          </p:cNvPr>
          <p:cNvSpPr txBox="1"/>
          <p:nvPr/>
        </p:nvSpPr>
        <p:spPr>
          <a:xfrm>
            <a:off x="746512" y="1838928"/>
            <a:ext cx="98574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单击输入文本内容这里应该是一句话的公司介绍</a:t>
            </a:r>
          </a:p>
        </p:txBody>
      </p: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1C593560-90B0-F7E8-E787-DAE8D53E3633}"/>
              </a:ext>
            </a:extLst>
          </p:cNvPr>
          <p:cNvGrpSpPr/>
          <p:nvPr/>
        </p:nvGrpSpPr>
        <p:grpSpPr>
          <a:xfrm>
            <a:off x="845242" y="2593068"/>
            <a:ext cx="3333938" cy="3519335"/>
            <a:chOff x="912977" y="2610002"/>
            <a:chExt cx="3333938" cy="3519335"/>
          </a:xfrm>
        </p:grpSpPr>
        <p:sp>
          <p:nvSpPr>
            <p:cNvPr id="4" name="矩形: 圆顶角 3">
              <a:extLst>
                <a:ext uri="{FF2B5EF4-FFF2-40B4-BE49-F238E27FC236}">
                  <a16:creationId xmlns:a16="http://schemas.microsoft.com/office/drawing/2014/main" id="{8CA81E66-B750-5A50-29D0-BD19D66D152F}"/>
                </a:ext>
              </a:extLst>
            </p:cNvPr>
            <p:cNvSpPr/>
            <p:nvPr/>
          </p:nvSpPr>
          <p:spPr>
            <a:xfrm>
              <a:off x="912977" y="2610002"/>
              <a:ext cx="3333938" cy="3519335"/>
            </a:xfrm>
            <a:prstGeom prst="round2SameRect">
              <a:avLst>
                <a:gd name="adj1" fmla="val 4109"/>
                <a:gd name="adj2" fmla="val 0"/>
              </a:avLst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17500" dist="279400" dir="5400000" algn="ctr" rotWithShape="0">
                <a:schemeClr val="accent1">
                  <a:lumMod val="75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Medium"/>
                <a:cs typeface="+mn-cs"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35CDD557-D9D1-867D-5ACB-4C1289135608}"/>
                </a:ext>
              </a:extLst>
            </p:cNvPr>
            <p:cNvCxnSpPr>
              <a:cxnSpLocks/>
            </p:cNvCxnSpPr>
            <p:nvPr/>
          </p:nvCxnSpPr>
          <p:spPr>
            <a:xfrm>
              <a:off x="922945" y="6048375"/>
              <a:ext cx="795867" cy="0"/>
            </a:xfrm>
            <a:prstGeom prst="line">
              <a:avLst/>
            </a:prstGeom>
            <a:ln w="12700">
              <a:gradFill>
                <a:gsLst>
                  <a:gs pos="100000">
                    <a:srgbClr val="FDF0E7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5F34E68-97A0-71F4-D47E-79F87086BD93}"/>
                </a:ext>
              </a:extLst>
            </p:cNvPr>
            <p:cNvCxnSpPr>
              <a:cxnSpLocks/>
            </p:cNvCxnSpPr>
            <p:nvPr/>
          </p:nvCxnSpPr>
          <p:spPr>
            <a:xfrm>
              <a:off x="922945" y="6129337"/>
              <a:ext cx="3323970" cy="0"/>
            </a:xfrm>
            <a:prstGeom prst="line">
              <a:avLst/>
            </a:prstGeom>
            <a:ln w="44450">
              <a:gradFill>
                <a:gsLst>
                  <a:gs pos="18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BAD4180-8C8C-D54C-EDF1-60605FA2BC70}"/>
                </a:ext>
              </a:extLst>
            </p:cNvPr>
            <p:cNvSpPr txBox="1"/>
            <p:nvPr/>
          </p:nvSpPr>
          <p:spPr>
            <a:xfrm>
              <a:off x="984844" y="2822827"/>
              <a:ext cx="21082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1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  <a:sym typeface="思源黑体 CN Bold" panose="020B0800000000000000" pitchFamily="34" charset="-122"/>
                </a:rPr>
                <a:t>公司情况概述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D4A2C205-48C0-A5FF-EBC8-DB40DFAD498D}"/>
                </a:ext>
              </a:extLst>
            </p:cNvPr>
            <p:cNvCxnSpPr>
              <a:cxnSpLocks/>
            </p:cNvCxnSpPr>
            <p:nvPr/>
          </p:nvCxnSpPr>
          <p:spPr>
            <a:xfrm>
              <a:off x="1107999" y="3395402"/>
              <a:ext cx="438822" cy="0"/>
            </a:xfrm>
            <a:prstGeom prst="line">
              <a:avLst/>
            </a:prstGeom>
            <a:ln w="28575">
              <a:gradFill>
                <a:gsLst>
                  <a:gs pos="18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9" name="组合 248">
              <a:extLst>
                <a:ext uri="{FF2B5EF4-FFF2-40B4-BE49-F238E27FC236}">
                  <a16:creationId xmlns:a16="http://schemas.microsoft.com/office/drawing/2014/main" id="{045B6E83-355F-988C-68F8-68E18128C4F0}"/>
                </a:ext>
              </a:extLst>
            </p:cNvPr>
            <p:cNvGrpSpPr/>
            <p:nvPr/>
          </p:nvGrpSpPr>
          <p:grpSpPr>
            <a:xfrm>
              <a:off x="1090714" y="3610416"/>
              <a:ext cx="546932" cy="546932"/>
              <a:chOff x="1023937" y="3610416"/>
              <a:chExt cx="546932" cy="546932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65B7E442-E404-A805-36A9-B81850F9CEEF}"/>
                  </a:ext>
                </a:extLst>
              </p:cNvPr>
              <p:cNvSpPr/>
              <p:nvPr/>
            </p:nvSpPr>
            <p:spPr>
              <a:xfrm>
                <a:off x="1023937" y="3610416"/>
                <a:ext cx="546932" cy="546932"/>
              </a:xfrm>
              <a:prstGeom prst="roundRect">
                <a:avLst/>
              </a:prstGeom>
              <a:gradFill>
                <a:gsLst>
                  <a:gs pos="0">
                    <a:schemeClr val="accent2"/>
                  </a:gs>
                  <a:gs pos="71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íš1îde">
                <a:extLst>
                  <a:ext uri="{FF2B5EF4-FFF2-40B4-BE49-F238E27FC236}">
                    <a16:creationId xmlns:a16="http://schemas.microsoft.com/office/drawing/2014/main" id="{E2D56ED4-5280-1810-598C-CCAF4DE31120}"/>
                  </a:ext>
                </a:extLst>
              </p:cNvPr>
              <p:cNvSpPr/>
              <p:nvPr/>
            </p:nvSpPr>
            <p:spPr bwMode="auto">
              <a:xfrm>
                <a:off x="1145318" y="3746993"/>
                <a:ext cx="304171" cy="273778"/>
              </a:xfrm>
              <a:custGeom>
                <a:avLst/>
                <a:gdLst>
                  <a:gd name="T0" fmla="*/ 56 w 12800"/>
                  <a:gd name="T1" fmla="*/ 0 h 11520"/>
                  <a:gd name="T2" fmla="*/ 0 w 12800"/>
                  <a:gd name="T3" fmla="*/ 11464 h 11520"/>
                  <a:gd name="T4" fmla="*/ 2337 w 12800"/>
                  <a:gd name="T5" fmla="*/ 11520 h 11520"/>
                  <a:gd name="T6" fmla="*/ 4424 w 12800"/>
                  <a:gd name="T7" fmla="*/ 9322 h 11520"/>
                  <a:gd name="T8" fmla="*/ 6706 w 12800"/>
                  <a:gd name="T9" fmla="*/ 11520 h 11520"/>
                  <a:gd name="T10" fmla="*/ 6762 w 12800"/>
                  <a:gd name="T11" fmla="*/ 83 h 11520"/>
                  <a:gd name="T12" fmla="*/ 2894 w 12800"/>
                  <a:gd name="T13" fmla="*/ 7652 h 11520"/>
                  <a:gd name="T14" fmla="*/ 1280 w 12800"/>
                  <a:gd name="T15" fmla="*/ 6066 h 11520"/>
                  <a:gd name="T16" fmla="*/ 2894 w 12800"/>
                  <a:gd name="T17" fmla="*/ 7652 h 11520"/>
                  <a:gd name="T18" fmla="*/ 1280 w 12800"/>
                  <a:gd name="T19" fmla="*/ 5287 h 11520"/>
                  <a:gd name="T20" fmla="*/ 2894 w 12800"/>
                  <a:gd name="T21" fmla="*/ 3701 h 11520"/>
                  <a:gd name="T22" fmla="*/ 2894 w 12800"/>
                  <a:gd name="T23" fmla="*/ 2922 h 11520"/>
                  <a:gd name="T24" fmla="*/ 1280 w 12800"/>
                  <a:gd name="T25" fmla="*/ 1336 h 11520"/>
                  <a:gd name="T26" fmla="*/ 2894 w 12800"/>
                  <a:gd name="T27" fmla="*/ 2922 h 11520"/>
                  <a:gd name="T28" fmla="*/ 3840 w 12800"/>
                  <a:gd name="T29" fmla="*/ 7652 h 11520"/>
                  <a:gd name="T30" fmla="*/ 5454 w 12800"/>
                  <a:gd name="T31" fmla="*/ 6066 h 11520"/>
                  <a:gd name="T32" fmla="*/ 5454 w 12800"/>
                  <a:gd name="T33" fmla="*/ 5287 h 11520"/>
                  <a:gd name="T34" fmla="*/ 3840 w 12800"/>
                  <a:gd name="T35" fmla="*/ 3701 h 11520"/>
                  <a:gd name="T36" fmla="*/ 5454 w 12800"/>
                  <a:gd name="T37" fmla="*/ 5287 h 11520"/>
                  <a:gd name="T38" fmla="*/ 3840 w 12800"/>
                  <a:gd name="T39" fmla="*/ 2922 h 11520"/>
                  <a:gd name="T40" fmla="*/ 5454 w 12800"/>
                  <a:gd name="T41" fmla="*/ 1336 h 11520"/>
                  <a:gd name="T42" fmla="*/ 12466 w 12800"/>
                  <a:gd name="T43" fmla="*/ 3701 h 11520"/>
                  <a:gd name="T44" fmla="*/ 7763 w 12800"/>
                  <a:gd name="T45" fmla="*/ 4035 h 11520"/>
                  <a:gd name="T46" fmla="*/ 7791 w 12800"/>
                  <a:gd name="T47" fmla="*/ 11492 h 11520"/>
                  <a:gd name="T48" fmla="*/ 9544 w 12800"/>
                  <a:gd name="T49" fmla="*/ 10045 h 11520"/>
                  <a:gd name="T50" fmla="*/ 11019 w 12800"/>
                  <a:gd name="T51" fmla="*/ 11492 h 11520"/>
                  <a:gd name="T52" fmla="*/ 12772 w 12800"/>
                  <a:gd name="T53" fmla="*/ 11464 h 11520"/>
                  <a:gd name="T54" fmla="*/ 12466 w 12800"/>
                  <a:gd name="T55" fmla="*/ 3701 h 11520"/>
                  <a:gd name="T56" fmla="*/ 8403 w 12800"/>
                  <a:gd name="T57" fmla="*/ 8821 h 11520"/>
                  <a:gd name="T58" fmla="*/ 12104 w 12800"/>
                  <a:gd name="T59" fmla="*/ 8042 h 11520"/>
                  <a:gd name="T60" fmla="*/ 12104 w 12800"/>
                  <a:gd name="T61" fmla="*/ 7263 h 11520"/>
                  <a:gd name="T62" fmla="*/ 8403 w 12800"/>
                  <a:gd name="T63" fmla="*/ 6483 h 11520"/>
                  <a:gd name="T64" fmla="*/ 12104 w 12800"/>
                  <a:gd name="T65" fmla="*/ 7263 h 11520"/>
                  <a:gd name="T66" fmla="*/ 8403 w 12800"/>
                  <a:gd name="T67" fmla="*/ 5677 h 11520"/>
                  <a:gd name="T68" fmla="*/ 12104 w 12800"/>
                  <a:gd name="T69" fmla="*/ 4897 h 11520"/>
                  <a:gd name="T70" fmla="*/ 12104 w 12800"/>
                  <a:gd name="T71" fmla="*/ 5677 h 11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800" h="11520">
                    <a:moveTo>
                      <a:pt x="6706" y="0"/>
                    </a:moveTo>
                    <a:lnTo>
                      <a:pt x="56" y="0"/>
                    </a:lnTo>
                    <a:cubicBezTo>
                      <a:pt x="28" y="0"/>
                      <a:pt x="0" y="28"/>
                      <a:pt x="0" y="83"/>
                    </a:cubicBezTo>
                    <a:lnTo>
                      <a:pt x="0" y="11464"/>
                    </a:lnTo>
                    <a:cubicBezTo>
                      <a:pt x="0" y="11492"/>
                      <a:pt x="28" y="11520"/>
                      <a:pt x="56" y="11520"/>
                    </a:cubicBezTo>
                    <a:lnTo>
                      <a:pt x="2337" y="11520"/>
                    </a:lnTo>
                    <a:lnTo>
                      <a:pt x="2337" y="9322"/>
                    </a:lnTo>
                    <a:lnTo>
                      <a:pt x="4424" y="9322"/>
                    </a:lnTo>
                    <a:lnTo>
                      <a:pt x="4424" y="11520"/>
                    </a:lnTo>
                    <a:lnTo>
                      <a:pt x="6706" y="11520"/>
                    </a:lnTo>
                    <a:cubicBezTo>
                      <a:pt x="6734" y="11520"/>
                      <a:pt x="6762" y="11492"/>
                      <a:pt x="6762" y="11464"/>
                    </a:cubicBezTo>
                    <a:lnTo>
                      <a:pt x="6762" y="83"/>
                    </a:lnTo>
                    <a:cubicBezTo>
                      <a:pt x="6762" y="28"/>
                      <a:pt x="6734" y="0"/>
                      <a:pt x="6706" y="0"/>
                    </a:cubicBezTo>
                    <a:close/>
                    <a:moveTo>
                      <a:pt x="2894" y="7652"/>
                    </a:moveTo>
                    <a:lnTo>
                      <a:pt x="1280" y="7652"/>
                    </a:lnTo>
                    <a:lnTo>
                      <a:pt x="1280" y="6066"/>
                    </a:lnTo>
                    <a:lnTo>
                      <a:pt x="2894" y="6066"/>
                    </a:lnTo>
                    <a:lnTo>
                      <a:pt x="2894" y="7652"/>
                    </a:lnTo>
                    <a:close/>
                    <a:moveTo>
                      <a:pt x="2894" y="5287"/>
                    </a:moveTo>
                    <a:lnTo>
                      <a:pt x="1280" y="5287"/>
                    </a:lnTo>
                    <a:lnTo>
                      <a:pt x="1280" y="3701"/>
                    </a:lnTo>
                    <a:lnTo>
                      <a:pt x="2894" y="3701"/>
                    </a:lnTo>
                    <a:lnTo>
                      <a:pt x="2894" y="5287"/>
                    </a:lnTo>
                    <a:close/>
                    <a:moveTo>
                      <a:pt x="2894" y="2922"/>
                    </a:moveTo>
                    <a:lnTo>
                      <a:pt x="1280" y="2922"/>
                    </a:lnTo>
                    <a:lnTo>
                      <a:pt x="1280" y="1336"/>
                    </a:lnTo>
                    <a:lnTo>
                      <a:pt x="2894" y="1336"/>
                    </a:lnTo>
                    <a:lnTo>
                      <a:pt x="2894" y="2922"/>
                    </a:lnTo>
                    <a:close/>
                    <a:moveTo>
                      <a:pt x="5454" y="7652"/>
                    </a:moveTo>
                    <a:lnTo>
                      <a:pt x="3840" y="7652"/>
                    </a:lnTo>
                    <a:lnTo>
                      <a:pt x="3840" y="6066"/>
                    </a:lnTo>
                    <a:lnTo>
                      <a:pt x="5454" y="6066"/>
                    </a:lnTo>
                    <a:lnTo>
                      <a:pt x="5454" y="7652"/>
                    </a:lnTo>
                    <a:close/>
                    <a:moveTo>
                      <a:pt x="5454" y="5287"/>
                    </a:moveTo>
                    <a:lnTo>
                      <a:pt x="3840" y="5287"/>
                    </a:lnTo>
                    <a:lnTo>
                      <a:pt x="3840" y="3701"/>
                    </a:lnTo>
                    <a:lnTo>
                      <a:pt x="5454" y="3701"/>
                    </a:lnTo>
                    <a:lnTo>
                      <a:pt x="5454" y="5287"/>
                    </a:lnTo>
                    <a:close/>
                    <a:moveTo>
                      <a:pt x="5454" y="2922"/>
                    </a:moveTo>
                    <a:lnTo>
                      <a:pt x="3840" y="2922"/>
                    </a:lnTo>
                    <a:lnTo>
                      <a:pt x="3840" y="1336"/>
                    </a:lnTo>
                    <a:lnTo>
                      <a:pt x="5454" y="1336"/>
                    </a:lnTo>
                    <a:lnTo>
                      <a:pt x="5454" y="2922"/>
                    </a:lnTo>
                    <a:close/>
                    <a:moveTo>
                      <a:pt x="12466" y="3701"/>
                    </a:moveTo>
                    <a:lnTo>
                      <a:pt x="8097" y="3701"/>
                    </a:lnTo>
                    <a:cubicBezTo>
                      <a:pt x="7903" y="3701"/>
                      <a:pt x="7763" y="3840"/>
                      <a:pt x="7763" y="4035"/>
                    </a:cubicBezTo>
                    <a:lnTo>
                      <a:pt x="7763" y="11464"/>
                    </a:lnTo>
                    <a:cubicBezTo>
                      <a:pt x="7763" y="11492"/>
                      <a:pt x="7791" y="11492"/>
                      <a:pt x="7791" y="11492"/>
                    </a:cubicBezTo>
                    <a:lnTo>
                      <a:pt x="9544" y="11492"/>
                    </a:lnTo>
                    <a:lnTo>
                      <a:pt x="9544" y="10045"/>
                    </a:lnTo>
                    <a:lnTo>
                      <a:pt x="11019" y="10045"/>
                    </a:lnTo>
                    <a:lnTo>
                      <a:pt x="11019" y="11492"/>
                    </a:lnTo>
                    <a:lnTo>
                      <a:pt x="12744" y="11492"/>
                    </a:lnTo>
                    <a:cubicBezTo>
                      <a:pt x="12772" y="11492"/>
                      <a:pt x="12772" y="11464"/>
                      <a:pt x="12772" y="11464"/>
                    </a:cubicBezTo>
                    <a:lnTo>
                      <a:pt x="12772" y="4035"/>
                    </a:lnTo>
                    <a:cubicBezTo>
                      <a:pt x="12800" y="3868"/>
                      <a:pt x="12633" y="3701"/>
                      <a:pt x="12466" y="3701"/>
                    </a:cubicBezTo>
                    <a:close/>
                    <a:moveTo>
                      <a:pt x="12104" y="8821"/>
                    </a:moveTo>
                    <a:lnTo>
                      <a:pt x="8403" y="8821"/>
                    </a:lnTo>
                    <a:lnTo>
                      <a:pt x="8403" y="8042"/>
                    </a:lnTo>
                    <a:lnTo>
                      <a:pt x="12104" y="8042"/>
                    </a:lnTo>
                    <a:lnTo>
                      <a:pt x="12104" y="8821"/>
                    </a:lnTo>
                    <a:close/>
                    <a:moveTo>
                      <a:pt x="12104" y="7263"/>
                    </a:moveTo>
                    <a:lnTo>
                      <a:pt x="8403" y="7263"/>
                    </a:lnTo>
                    <a:lnTo>
                      <a:pt x="8403" y="6483"/>
                    </a:lnTo>
                    <a:lnTo>
                      <a:pt x="12104" y="6483"/>
                    </a:lnTo>
                    <a:lnTo>
                      <a:pt x="12104" y="7263"/>
                    </a:lnTo>
                    <a:close/>
                    <a:moveTo>
                      <a:pt x="12104" y="5677"/>
                    </a:moveTo>
                    <a:lnTo>
                      <a:pt x="8403" y="5677"/>
                    </a:lnTo>
                    <a:lnTo>
                      <a:pt x="8403" y="4897"/>
                    </a:lnTo>
                    <a:lnTo>
                      <a:pt x="12104" y="4897"/>
                    </a:lnTo>
                    <a:lnTo>
                      <a:pt x="12104" y="5677"/>
                    </a:lnTo>
                    <a:close/>
                    <a:moveTo>
                      <a:pt x="12104" y="5677"/>
                    </a:move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none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阿里巴巴普惠体"/>
                  <a:cs typeface="+mn-cs"/>
                </a:endParaRPr>
              </a:p>
            </p:txBody>
          </p:sp>
        </p:grpSp>
        <p:grpSp>
          <p:nvGrpSpPr>
            <p:cNvPr id="250" name="组合 249">
              <a:extLst>
                <a:ext uri="{FF2B5EF4-FFF2-40B4-BE49-F238E27FC236}">
                  <a16:creationId xmlns:a16="http://schemas.microsoft.com/office/drawing/2014/main" id="{23DE9A9C-06A6-97E9-72C4-B56AB149F74E}"/>
                </a:ext>
              </a:extLst>
            </p:cNvPr>
            <p:cNvGrpSpPr/>
            <p:nvPr/>
          </p:nvGrpSpPr>
          <p:grpSpPr>
            <a:xfrm>
              <a:off x="2601333" y="3610416"/>
              <a:ext cx="546932" cy="546932"/>
              <a:chOff x="2534556" y="3610416"/>
              <a:chExt cx="546932" cy="546932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5441290C-C90A-0BA1-6F59-65404CE79E94}"/>
                  </a:ext>
                </a:extLst>
              </p:cNvPr>
              <p:cNvSpPr/>
              <p:nvPr/>
            </p:nvSpPr>
            <p:spPr>
              <a:xfrm>
                <a:off x="2534556" y="3610416"/>
                <a:ext cx="546932" cy="546932"/>
              </a:xfrm>
              <a:prstGeom prst="roundRect">
                <a:avLst/>
              </a:prstGeom>
              <a:gradFill>
                <a:gsLst>
                  <a:gs pos="0">
                    <a:schemeClr val="accent2"/>
                  </a:gs>
                  <a:gs pos="71000">
                    <a:schemeClr val="accent1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iśḻîďê">
                <a:extLst>
                  <a:ext uri="{FF2B5EF4-FFF2-40B4-BE49-F238E27FC236}">
                    <a16:creationId xmlns:a16="http://schemas.microsoft.com/office/drawing/2014/main" id="{47455860-EC11-D280-4E9D-A16E76378940}"/>
                  </a:ext>
                </a:extLst>
              </p:cNvPr>
              <p:cNvSpPr/>
              <p:nvPr/>
            </p:nvSpPr>
            <p:spPr bwMode="auto">
              <a:xfrm>
                <a:off x="2655937" y="3733367"/>
                <a:ext cx="304171" cy="301031"/>
              </a:xfrm>
              <a:custGeom>
                <a:avLst/>
                <a:gdLst>
                  <a:gd name="T0" fmla="*/ 2709 w 7873"/>
                  <a:gd name="T1" fmla="*/ 1592 h 7791"/>
                  <a:gd name="T2" fmla="*/ 5329 w 7873"/>
                  <a:gd name="T3" fmla="*/ 1624 h 7791"/>
                  <a:gd name="T4" fmla="*/ 5782 w 7873"/>
                  <a:gd name="T5" fmla="*/ 969 h 7791"/>
                  <a:gd name="T6" fmla="*/ 5477 w 7873"/>
                  <a:gd name="T7" fmla="*/ 432 h 7791"/>
                  <a:gd name="T8" fmla="*/ 4004 w 7873"/>
                  <a:gd name="T9" fmla="*/ 13 h 7791"/>
                  <a:gd name="T10" fmla="*/ 2709 w 7873"/>
                  <a:gd name="T11" fmla="*/ 368 h 7791"/>
                  <a:gd name="T12" fmla="*/ 2352 w 7873"/>
                  <a:gd name="T13" fmla="*/ 840 h 7791"/>
                  <a:gd name="T14" fmla="*/ 2709 w 7873"/>
                  <a:gd name="T15" fmla="*/ 1592 h 7791"/>
                  <a:gd name="T16" fmla="*/ 2699 w 7873"/>
                  <a:gd name="T17" fmla="*/ 2258 h 7791"/>
                  <a:gd name="T18" fmla="*/ 3046 w 7873"/>
                  <a:gd name="T19" fmla="*/ 2376 h 7791"/>
                  <a:gd name="T20" fmla="*/ 3351 w 7873"/>
                  <a:gd name="T21" fmla="*/ 2537 h 7791"/>
                  <a:gd name="T22" fmla="*/ 4656 w 7873"/>
                  <a:gd name="T23" fmla="*/ 2570 h 7791"/>
                  <a:gd name="T24" fmla="*/ 5624 w 7873"/>
                  <a:gd name="T25" fmla="*/ 2076 h 7791"/>
                  <a:gd name="T26" fmla="*/ 5782 w 7873"/>
                  <a:gd name="T27" fmla="*/ 1335 h 7791"/>
                  <a:gd name="T28" fmla="*/ 5698 w 7873"/>
                  <a:gd name="T29" fmla="*/ 1592 h 7791"/>
                  <a:gd name="T30" fmla="*/ 2331 w 7873"/>
                  <a:gd name="T31" fmla="*/ 1335 h 7791"/>
                  <a:gd name="T32" fmla="*/ 2699 w 7873"/>
                  <a:gd name="T33" fmla="*/ 2258 h 7791"/>
                  <a:gd name="T34" fmla="*/ 3730 w 7873"/>
                  <a:gd name="T35" fmla="*/ 2903 h 7791"/>
                  <a:gd name="T36" fmla="*/ 3888 w 7873"/>
                  <a:gd name="T37" fmla="*/ 3300 h 7791"/>
                  <a:gd name="T38" fmla="*/ 4414 w 7873"/>
                  <a:gd name="T39" fmla="*/ 3128 h 7791"/>
                  <a:gd name="T40" fmla="*/ 5519 w 7873"/>
                  <a:gd name="T41" fmla="*/ 2849 h 7791"/>
                  <a:gd name="T42" fmla="*/ 5782 w 7873"/>
                  <a:gd name="T43" fmla="*/ 2011 h 7791"/>
                  <a:gd name="T44" fmla="*/ 5761 w 7873"/>
                  <a:gd name="T45" fmla="*/ 2140 h 7791"/>
                  <a:gd name="T46" fmla="*/ 3730 w 7873"/>
                  <a:gd name="T47" fmla="*/ 2903 h 7791"/>
                  <a:gd name="T48" fmla="*/ 3330 w 7873"/>
                  <a:gd name="T49" fmla="*/ 2967 h 7791"/>
                  <a:gd name="T50" fmla="*/ 1752 w 7873"/>
                  <a:gd name="T51" fmla="*/ 2494 h 7791"/>
                  <a:gd name="T52" fmla="*/ 742 w 7873"/>
                  <a:gd name="T53" fmla="*/ 2709 h 7791"/>
                  <a:gd name="T54" fmla="*/ 152 w 7873"/>
                  <a:gd name="T55" fmla="*/ 3644 h 7791"/>
                  <a:gd name="T56" fmla="*/ 1815 w 7873"/>
                  <a:gd name="T57" fmla="*/ 4428 h 7791"/>
                  <a:gd name="T58" fmla="*/ 3530 w 7873"/>
                  <a:gd name="T59" fmla="*/ 3687 h 7791"/>
                  <a:gd name="T60" fmla="*/ 3330 w 7873"/>
                  <a:gd name="T61" fmla="*/ 2967 h 7791"/>
                  <a:gd name="T62" fmla="*/ 3236 w 7873"/>
                  <a:gd name="T63" fmla="*/ 4267 h 7791"/>
                  <a:gd name="T64" fmla="*/ 100 w 7873"/>
                  <a:gd name="T65" fmla="*/ 3837 h 7791"/>
                  <a:gd name="T66" fmla="*/ 289 w 7873"/>
                  <a:gd name="T67" fmla="*/ 4567 h 7791"/>
                  <a:gd name="T68" fmla="*/ 3036 w 7873"/>
                  <a:gd name="T69" fmla="*/ 4825 h 7791"/>
                  <a:gd name="T70" fmla="*/ 3288 w 7873"/>
                  <a:gd name="T71" fmla="*/ 4234 h 7791"/>
                  <a:gd name="T72" fmla="*/ 3236 w 7873"/>
                  <a:gd name="T73" fmla="*/ 4267 h 7791"/>
                  <a:gd name="T74" fmla="*/ 7676 w 7873"/>
                  <a:gd name="T75" fmla="*/ 4686 h 7791"/>
                  <a:gd name="T76" fmla="*/ 5708 w 7873"/>
                  <a:gd name="T77" fmla="*/ 3407 h 7791"/>
                  <a:gd name="T78" fmla="*/ 4193 w 7873"/>
                  <a:gd name="T79" fmla="*/ 4063 h 7791"/>
                  <a:gd name="T80" fmla="*/ 3572 w 7873"/>
                  <a:gd name="T81" fmla="*/ 5620 h 7791"/>
                  <a:gd name="T82" fmla="*/ 4214 w 7873"/>
                  <a:gd name="T83" fmla="*/ 7145 h 7791"/>
                  <a:gd name="T84" fmla="*/ 5740 w 7873"/>
                  <a:gd name="T85" fmla="*/ 7779 h 7791"/>
                  <a:gd name="T86" fmla="*/ 7245 w 7873"/>
                  <a:gd name="T87" fmla="*/ 7134 h 7791"/>
                  <a:gd name="T88" fmla="*/ 7866 w 7873"/>
                  <a:gd name="T89" fmla="*/ 5577 h 7791"/>
                  <a:gd name="T90" fmla="*/ 7676 w 7873"/>
                  <a:gd name="T91" fmla="*/ 4686 h 7791"/>
                  <a:gd name="T92" fmla="*/ 5719 w 7873"/>
                  <a:gd name="T93" fmla="*/ 6286 h 7791"/>
                  <a:gd name="T94" fmla="*/ 4267 w 7873"/>
                  <a:gd name="T95" fmla="*/ 5953 h 7791"/>
                  <a:gd name="T96" fmla="*/ 4330 w 7873"/>
                  <a:gd name="T97" fmla="*/ 5556 h 7791"/>
                  <a:gd name="T98" fmla="*/ 5603 w 7873"/>
                  <a:gd name="T99" fmla="*/ 5867 h 7791"/>
                  <a:gd name="T100" fmla="*/ 6908 w 7873"/>
                  <a:gd name="T101" fmla="*/ 3977 h 7791"/>
                  <a:gd name="T102" fmla="*/ 7255 w 7873"/>
                  <a:gd name="T103" fmla="*/ 4535 h 7791"/>
                  <a:gd name="T104" fmla="*/ 5719 w 7873"/>
                  <a:gd name="T105" fmla="*/ 6286 h 7791"/>
                  <a:gd name="T106" fmla="*/ 121 w 7873"/>
                  <a:gd name="T107" fmla="*/ 4492 h 7791"/>
                  <a:gd name="T108" fmla="*/ 152 w 7873"/>
                  <a:gd name="T109" fmla="*/ 5008 h 7791"/>
                  <a:gd name="T110" fmla="*/ 1310 w 7873"/>
                  <a:gd name="T111" fmla="*/ 5738 h 7791"/>
                  <a:gd name="T112" fmla="*/ 2930 w 7873"/>
                  <a:gd name="T113" fmla="*/ 5566 h 7791"/>
                  <a:gd name="T114" fmla="*/ 2962 w 7873"/>
                  <a:gd name="T115" fmla="*/ 5169 h 7791"/>
                  <a:gd name="T116" fmla="*/ 121 w 7873"/>
                  <a:gd name="T117" fmla="*/ 4492 h 7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873" h="7791">
                    <a:moveTo>
                      <a:pt x="2709" y="1592"/>
                    </a:moveTo>
                    <a:cubicBezTo>
                      <a:pt x="3377" y="2060"/>
                      <a:pt x="4681" y="2036"/>
                      <a:pt x="5329" y="1624"/>
                    </a:cubicBezTo>
                    <a:cubicBezTo>
                      <a:pt x="5545" y="1487"/>
                      <a:pt x="5785" y="1286"/>
                      <a:pt x="5782" y="969"/>
                    </a:cubicBezTo>
                    <a:cubicBezTo>
                      <a:pt x="5780" y="712"/>
                      <a:pt x="5610" y="541"/>
                      <a:pt x="5477" y="432"/>
                    </a:cubicBezTo>
                    <a:cubicBezTo>
                      <a:pt x="5134" y="153"/>
                      <a:pt x="4575" y="0"/>
                      <a:pt x="4004" y="13"/>
                    </a:cubicBezTo>
                    <a:cubicBezTo>
                      <a:pt x="3452" y="27"/>
                      <a:pt x="3028" y="142"/>
                      <a:pt x="2709" y="368"/>
                    </a:cubicBezTo>
                    <a:cubicBezTo>
                      <a:pt x="2579" y="460"/>
                      <a:pt x="2397" y="651"/>
                      <a:pt x="2352" y="840"/>
                    </a:cubicBezTo>
                    <a:cubicBezTo>
                      <a:pt x="2268" y="1188"/>
                      <a:pt x="2508" y="1452"/>
                      <a:pt x="2709" y="1592"/>
                    </a:cubicBezTo>
                    <a:close/>
                    <a:moveTo>
                      <a:pt x="2699" y="2258"/>
                    </a:moveTo>
                    <a:cubicBezTo>
                      <a:pt x="2797" y="2310"/>
                      <a:pt x="2931" y="2327"/>
                      <a:pt x="3046" y="2376"/>
                    </a:cubicBezTo>
                    <a:cubicBezTo>
                      <a:pt x="3149" y="2421"/>
                      <a:pt x="3244" y="2499"/>
                      <a:pt x="3351" y="2537"/>
                    </a:cubicBezTo>
                    <a:cubicBezTo>
                      <a:pt x="3702" y="2664"/>
                      <a:pt x="4247" y="2653"/>
                      <a:pt x="4656" y="2570"/>
                    </a:cubicBezTo>
                    <a:cubicBezTo>
                      <a:pt x="5060" y="2487"/>
                      <a:pt x="5429" y="2312"/>
                      <a:pt x="5624" y="2076"/>
                    </a:cubicBezTo>
                    <a:cubicBezTo>
                      <a:pt x="5764" y="1906"/>
                      <a:pt x="5830" y="1635"/>
                      <a:pt x="5782" y="1335"/>
                    </a:cubicBezTo>
                    <a:cubicBezTo>
                      <a:pt x="5772" y="1424"/>
                      <a:pt x="5742" y="1519"/>
                      <a:pt x="5698" y="1592"/>
                    </a:cubicBezTo>
                    <a:cubicBezTo>
                      <a:pt x="5156" y="2500"/>
                      <a:pt x="2595" y="2483"/>
                      <a:pt x="2331" y="1335"/>
                    </a:cubicBezTo>
                    <a:cubicBezTo>
                      <a:pt x="2289" y="1782"/>
                      <a:pt x="2428" y="2114"/>
                      <a:pt x="2699" y="2258"/>
                    </a:cubicBezTo>
                    <a:close/>
                    <a:moveTo>
                      <a:pt x="3730" y="2903"/>
                    </a:moveTo>
                    <a:cubicBezTo>
                      <a:pt x="3794" y="3024"/>
                      <a:pt x="3869" y="3133"/>
                      <a:pt x="3888" y="3300"/>
                    </a:cubicBezTo>
                    <a:cubicBezTo>
                      <a:pt x="4160" y="3343"/>
                      <a:pt x="4254" y="3211"/>
                      <a:pt x="4414" y="3128"/>
                    </a:cubicBezTo>
                    <a:cubicBezTo>
                      <a:pt x="4739" y="2959"/>
                      <a:pt x="5059" y="2880"/>
                      <a:pt x="5519" y="2849"/>
                    </a:cubicBezTo>
                    <a:cubicBezTo>
                      <a:pt x="5727" y="2700"/>
                      <a:pt x="5840" y="2396"/>
                      <a:pt x="5782" y="2011"/>
                    </a:cubicBezTo>
                    <a:cubicBezTo>
                      <a:pt x="5775" y="2060"/>
                      <a:pt x="5774" y="2105"/>
                      <a:pt x="5761" y="2140"/>
                    </a:cubicBezTo>
                    <a:cubicBezTo>
                      <a:pt x="5540" y="2743"/>
                      <a:pt x="4538" y="2972"/>
                      <a:pt x="3730" y="2903"/>
                    </a:cubicBezTo>
                    <a:close/>
                    <a:moveTo>
                      <a:pt x="3330" y="2967"/>
                    </a:moveTo>
                    <a:cubicBezTo>
                      <a:pt x="2977" y="2629"/>
                      <a:pt x="2385" y="2464"/>
                      <a:pt x="1752" y="2494"/>
                    </a:cubicBezTo>
                    <a:cubicBezTo>
                      <a:pt x="1329" y="2515"/>
                      <a:pt x="1030" y="2573"/>
                      <a:pt x="742" y="2709"/>
                    </a:cubicBezTo>
                    <a:cubicBezTo>
                      <a:pt x="435" y="2855"/>
                      <a:pt x="0" y="3158"/>
                      <a:pt x="152" y="3644"/>
                    </a:cubicBezTo>
                    <a:cubicBezTo>
                      <a:pt x="317" y="4167"/>
                      <a:pt x="1145" y="4424"/>
                      <a:pt x="1815" y="4428"/>
                    </a:cubicBezTo>
                    <a:cubicBezTo>
                      <a:pt x="2518" y="4432"/>
                      <a:pt x="3327" y="4194"/>
                      <a:pt x="3530" y="3687"/>
                    </a:cubicBezTo>
                    <a:cubicBezTo>
                      <a:pt x="3654" y="3377"/>
                      <a:pt x="3498" y="3127"/>
                      <a:pt x="3330" y="2967"/>
                    </a:cubicBezTo>
                    <a:close/>
                    <a:moveTo>
                      <a:pt x="3236" y="4267"/>
                    </a:moveTo>
                    <a:cubicBezTo>
                      <a:pt x="2479" y="4956"/>
                      <a:pt x="393" y="4883"/>
                      <a:pt x="100" y="3837"/>
                    </a:cubicBezTo>
                    <a:cubicBezTo>
                      <a:pt x="89" y="4158"/>
                      <a:pt x="149" y="4405"/>
                      <a:pt x="289" y="4567"/>
                    </a:cubicBezTo>
                    <a:cubicBezTo>
                      <a:pt x="809" y="5172"/>
                      <a:pt x="2306" y="5269"/>
                      <a:pt x="3036" y="4825"/>
                    </a:cubicBezTo>
                    <a:cubicBezTo>
                      <a:pt x="3102" y="4610"/>
                      <a:pt x="3176" y="4403"/>
                      <a:pt x="3288" y="4234"/>
                    </a:cubicBezTo>
                    <a:cubicBezTo>
                      <a:pt x="3260" y="4206"/>
                      <a:pt x="3247" y="4256"/>
                      <a:pt x="3236" y="4267"/>
                    </a:cubicBezTo>
                    <a:close/>
                    <a:moveTo>
                      <a:pt x="7676" y="4686"/>
                    </a:moveTo>
                    <a:cubicBezTo>
                      <a:pt x="7360" y="3976"/>
                      <a:pt x="6678" y="3405"/>
                      <a:pt x="5708" y="3407"/>
                    </a:cubicBezTo>
                    <a:cubicBezTo>
                      <a:pt x="5002" y="3409"/>
                      <a:pt x="4538" y="3710"/>
                      <a:pt x="4193" y="4063"/>
                    </a:cubicBezTo>
                    <a:cubicBezTo>
                      <a:pt x="3851" y="4412"/>
                      <a:pt x="3559" y="4942"/>
                      <a:pt x="3572" y="5620"/>
                    </a:cubicBezTo>
                    <a:cubicBezTo>
                      <a:pt x="3585" y="6291"/>
                      <a:pt x="3852" y="6780"/>
                      <a:pt x="4214" y="7145"/>
                    </a:cubicBezTo>
                    <a:cubicBezTo>
                      <a:pt x="4572" y="7506"/>
                      <a:pt x="5098" y="7791"/>
                      <a:pt x="5740" y="7779"/>
                    </a:cubicBezTo>
                    <a:cubicBezTo>
                      <a:pt x="6380" y="7767"/>
                      <a:pt x="6891" y="7500"/>
                      <a:pt x="7245" y="7134"/>
                    </a:cubicBezTo>
                    <a:cubicBezTo>
                      <a:pt x="7592" y="6776"/>
                      <a:pt x="7873" y="6254"/>
                      <a:pt x="7866" y="5577"/>
                    </a:cubicBezTo>
                    <a:cubicBezTo>
                      <a:pt x="7862" y="5260"/>
                      <a:pt x="7791" y="4942"/>
                      <a:pt x="7676" y="4686"/>
                    </a:cubicBezTo>
                    <a:close/>
                    <a:moveTo>
                      <a:pt x="5719" y="6286"/>
                    </a:moveTo>
                    <a:cubicBezTo>
                      <a:pt x="5246" y="6164"/>
                      <a:pt x="4746" y="6069"/>
                      <a:pt x="4267" y="5953"/>
                    </a:cubicBezTo>
                    <a:cubicBezTo>
                      <a:pt x="4280" y="5812"/>
                      <a:pt x="4304" y="5683"/>
                      <a:pt x="4330" y="5556"/>
                    </a:cubicBezTo>
                    <a:cubicBezTo>
                      <a:pt x="4751" y="5663"/>
                      <a:pt x="5186" y="5756"/>
                      <a:pt x="5603" y="5867"/>
                    </a:cubicBezTo>
                    <a:cubicBezTo>
                      <a:pt x="6042" y="5241"/>
                      <a:pt x="6475" y="4609"/>
                      <a:pt x="6908" y="3977"/>
                    </a:cubicBezTo>
                    <a:cubicBezTo>
                      <a:pt x="7035" y="4151"/>
                      <a:pt x="7136" y="4353"/>
                      <a:pt x="7255" y="4535"/>
                    </a:cubicBezTo>
                    <a:cubicBezTo>
                      <a:pt x="6754" y="5129"/>
                      <a:pt x="6248" y="5720"/>
                      <a:pt x="5719" y="6286"/>
                    </a:cubicBezTo>
                    <a:close/>
                    <a:moveTo>
                      <a:pt x="121" y="4492"/>
                    </a:moveTo>
                    <a:cubicBezTo>
                      <a:pt x="128" y="4663"/>
                      <a:pt x="104" y="4863"/>
                      <a:pt x="152" y="5008"/>
                    </a:cubicBezTo>
                    <a:cubicBezTo>
                      <a:pt x="286" y="5405"/>
                      <a:pt x="816" y="5648"/>
                      <a:pt x="1310" y="5738"/>
                    </a:cubicBezTo>
                    <a:cubicBezTo>
                      <a:pt x="1869" y="5840"/>
                      <a:pt x="2512" y="5761"/>
                      <a:pt x="2930" y="5566"/>
                    </a:cubicBezTo>
                    <a:cubicBezTo>
                      <a:pt x="2928" y="5421"/>
                      <a:pt x="2946" y="5296"/>
                      <a:pt x="2962" y="5169"/>
                    </a:cubicBezTo>
                    <a:cubicBezTo>
                      <a:pt x="2038" y="5580"/>
                      <a:pt x="359" y="5455"/>
                      <a:pt x="121" y="449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none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en Sans"/>
                  <a:ea typeface="阿里巴巴普惠体"/>
                  <a:cs typeface="+mn-cs"/>
                </a:endParaRPr>
              </a:p>
            </p:txBody>
          </p:sp>
        </p:grp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141F0B7-B6D8-FC49-4A96-9B5E5C015A8B}"/>
                </a:ext>
              </a:extLst>
            </p:cNvPr>
            <p:cNvSpPr txBox="1"/>
            <p:nvPr/>
          </p:nvSpPr>
          <p:spPr>
            <a:xfrm>
              <a:off x="997646" y="4168915"/>
              <a:ext cx="1460656" cy="3679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3983"/>
                  </a:solidFill>
                  <a:effectLst/>
                  <a:uLnTx/>
                  <a:uFillTx/>
                  <a:latin typeface="+mn-ea"/>
                  <a:cs typeface="+mn-cs"/>
                </a:rPr>
                <a:t>成立于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3983"/>
                  </a:solidFill>
                  <a:effectLst/>
                  <a:uLnTx/>
                  <a:uFillTx/>
                  <a:latin typeface="+mn-ea"/>
                  <a:cs typeface="+mn-cs"/>
                </a:rPr>
                <a:t>2013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3983"/>
                  </a:solidFill>
                  <a:effectLst/>
                  <a:uLnTx/>
                  <a:uFillTx/>
                  <a:latin typeface="+mn-ea"/>
                  <a:cs typeface="+mn-cs"/>
                </a:rPr>
                <a:t>年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AC89578-DDE8-DB0C-E0C4-7A3F3A95B731}"/>
                </a:ext>
              </a:extLst>
            </p:cNvPr>
            <p:cNvSpPr txBox="1"/>
            <p:nvPr/>
          </p:nvSpPr>
          <p:spPr>
            <a:xfrm>
              <a:off x="2496405" y="4183598"/>
              <a:ext cx="1665841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193983"/>
                  </a:solidFill>
                  <a:latin typeface="+mn-ea"/>
                </a:rPr>
                <a:t>注册资金</a:t>
              </a:r>
              <a:r>
                <a:rPr lang="en-US" altLang="zh-CN" sz="1600" dirty="0">
                  <a:solidFill>
                    <a:srgbClr val="193983"/>
                  </a:solidFill>
                  <a:latin typeface="+mn-ea"/>
                </a:rPr>
                <a:t>2000</a:t>
              </a:r>
              <a:r>
                <a:rPr lang="zh-CN" altLang="en-US" sz="1600" dirty="0">
                  <a:solidFill>
                    <a:srgbClr val="193983"/>
                  </a:solidFill>
                  <a:latin typeface="+mn-ea"/>
                </a:rPr>
                <a:t>万</a:t>
              </a:r>
            </a:p>
          </p:txBody>
        </p:sp>
        <p:grpSp>
          <p:nvGrpSpPr>
            <p:cNvPr id="245" name="组合 244">
              <a:extLst>
                <a:ext uri="{FF2B5EF4-FFF2-40B4-BE49-F238E27FC236}">
                  <a16:creationId xmlns:a16="http://schemas.microsoft.com/office/drawing/2014/main" id="{77562EF0-1896-EEB5-A21B-7AE2CD59C1E0}"/>
                </a:ext>
              </a:extLst>
            </p:cNvPr>
            <p:cNvGrpSpPr/>
            <p:nvPr/>
          </p:nvGrpSpPr>
          <p:grpSpPr>
            <a:xfrm>
              <a:off x="1088914" y="4782965"/>
              <a:ext cx="1330692" cy="545989"/>
              <a:chOff x="1022137" y="4782965"/>
              <a:chExt cx="1330692" cy="545989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9A0C504C-D4CB-CEF5-8C8C-997A922E3D10}"/>
                  </a:ext>
                </a:extLst>
              </p:cNvPr>
              <p:cNvSpPr txBox="1"/>
              <p:nvPr/>
            </p:nvSpPr>
            <p:spPr>
              <a:xfrm>
                <a:off x="1184781" y="4833107"/>
                <a:ext cx="1005403" cy="36298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193983"/>
                    </a:solidFill>
                    <a:latin typeface="+mj-ea"/>
                    <a:ea typeface="+mj-ea"/>
                  </a:rPr>
                  <a:t>公司荣誉</a:t>
                </a: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896D9165-FBF8-1135-A753-C761CDEF4211}"/>
                  </a:ext>
                </a:extLst>
              </p:cNvPr>
              <p:cNvGrpSpPr/>
              <p:nvPr/>
            </p:nvGrpSpPr>
            <p:grpSpPr>
              <a:xfrm rot="720000" flipH="1">
                <a:off x="2042448" y="4782965"/>
                <a:ext cx="310381" cy="545989"/>
                <a:chOff x="7910081" y="3664585"/>
                <a:chExt cx="1065125" cy="1873650"/>
              </a:xfr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p:grpSpPr>
            <p:sp>
              <p:nvSpPr>
                <p:cNvPr id="29" name="Freeform 26">
                  <a:extLst>
                    <a:ext uri="{FF2B5EF4-FFF2-40B4-BE49-F238E27FC236}">
                      <a16:creationId xmlns:a16="http://schemas.microsoft.com/office/drawing/2014/main" id="{50FCDDAA-CE8B-636F-E4D3-4052385B42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98150" y="5313106"/>
                  <a:ext cx="302593" cy="96829"/>
                </a:xfrm>
                <a:custGeom>
                  <a:avLst/>
                  <a:gdLst>
                    <a:gd name="T0" fmla="*/ 36 w 125"/>
                    <a:gd name="T1" fmla="*/ 40 h 40"/>
                    <a:gd name="T2" fmla="*/ 125 w 125"/>
                    <a:gd name="T3" fmla="*/ 28 h 40"/>
                    <a:gd name="T4" fmla="*/ 89 w 125"/>
                    <a:gd name="T5" fmla="*/ 0 h 40"/>
                    <a:gd name="T6" fmla="*/ 0 w 125"/>
                    <a:gd name="T7" fmla="*/ 9 h 40"/>
                    <a:gd name="T8" fmla="*/ 36 w 1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40">
                      <a:moveTo>
                        <a:pt x="36" y="40"/>
                      </a:moveTo>
                      <a:lnTo>
                        <a:pt x="125" y="28"/>
                      </a:lnTo>
                      <a:lnTo>
                        <a:pt x="89" y="0"/>
                      </a:lnTo>
                      <a:lnTo>
                        <a:pt x="0" y="9"/>
                      </a:lnTo>
                      <a:lnTo>
                        <a:pt x="3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0" name="Freeform 27">
                  <a:extLst>
                    <a:ext uri="{FF2B5EF4-FFF2-40B4-BE49-F238E27FC236}">
                      <a16:creationId xmlns:a16="http://schemas.microsoft.com/office/drawing/2014/main" id="{B23518BE-E129-BBAD-02C5-5DD36ECBD6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3278" y="5068611"/>
                  <a:ext cx="99251" cy="283227"/>
                </a:xfrm>
                <a:custGeom>
                  <a:avLst/>
                  <a:gdLst>
                    <a:gd name="T0" fmla="*/ 36 w 41"/>
                    <a:gd name="T1" fmla="*/ 29 h 117"/>
                    <a:gd name="T2" fmla="*/ 41 w 41"/>
                    <a:gd name="T3" fmla="*/ 117 h 117"/>
                    <a:gd name="T4" fmla="*/ 5 w 41"/>
                    <a:gd name="T5" fmla="*/ 86 h 117"/>
                    <a:gd name="T6" fmla="*/ 0 w 41"/>
                    <a:gd name="T7" fmla="*/ 0 h 117"/>
                    <a:gd name="T8" fmla="*/ 36 w 41"/>
                    <a:gd name="T9" fmla="*/ 2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7">
                      <a:moveTo>
                        <a:pt x="36" y="29"/>
                      </a:moveTo>
                      <a:lnTo>
                        <a:pt x="41" y="117"/>
                      </a:lnTo>
                      <a:lnTo>
                        <a:pt x="5" y="86"/>
                      </a:lnTo>
                      <a:lnTo>
                        <a:pt x="0" y="0"/>
                      </a:lnTo>
                      <a:lnTo>
                        <a:pt x="3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Freeform 28">
                  <a:extLst>
                    <a:ext uri="{FF2B5EF4-FFF2-40B4-BE49-F238E27FC236}">
                      <a16:creationId xmlns:a16="http://schemas.microsoft.com/office/drawing/2014/main" id="{860BE869-10A1-16A3-80F8-83544191E0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0167" y="5150916"/>
                  <a:ext cx="283227" cy="108934"/>
                </a:xfrm>
                <a:custGeom>
                  <a:avLst/>
                  <a:gdLst>
                    <a:gd name="T0" fmla="*/ 31 w 117"/>
                    <a:gd name="T1" fmla="*/ 35 h 45"/>
                    <a:gd name="T2" fmla="*/ 117 w 117"/>
                    <a:gd name="T3" fmla="*/ 45 h 45"/>
                    <a:gd name="T4" fmla="*/ 88 w 117"/>
                    <a:gd name="T5" fmla="*/ 9 h 45"/>
                    <a:gd name="T6" fmla="*/ 0 w 117"/>
                    <a:gd name="T7" fmla="*/ 0 h 45"/>
                    <a:gd name="T8" fmla="*/ 31 w 117"/>
                    <a:gd name="T9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5">
                      <a:moveTo>
                        <a:pt x="31" y="35"/>
                      </a:moveTo>
                      <a:lnTo>
                        <a:pt x="117" y="45"/>
                      </a:lnTo>
                      <a:lnTo>
                        <a:pt x="88" y="9"/>
                      </a:lnTo>
                      <a:lnTo>
                        <a:pt x="0" y="0"/>
                      </a:lnTo>
                      <a:lnTo>
                        <a:pt x="31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Freeform 29">
                  <a:extLst>
                    <a:ext uri="{FF2B5EF4-FFF2-40B4-BE49-F238E27FC236}">
                      <a16:creationId xmlns:a16="http://schemas.microsoft.com/office/drawing/2014/main" id="{AC0EC479-C10E-82AC-451C-B6E07E967D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9504" y="4935471"/>
                  <a:ext cx="96830" cy="295330"/>
                </a:xfrm>
                <a:custGeom>
                  <a:avLst/>
                  <a:gdLst>
                    <a:gd name="T0" fmla="*/ 40 w 40"/>
                    <a:gd name="T1" fmla="*/ 36 h 122"/>
                    <a:gd name="T2" fmla="*/ 28 w 40"/>
                    <a:gd name="T3" fmla="*/ 122 h 122"/>
                    <a:gd name="T4" fmla="*/ 0 w 40"/>
                    <a:gd name="T5" fmla="*/ 86 h 122"/>
                    <a:gd name="T6" fmla="*/ 12 w 40"/>
                    <a:gd name="T7" fmla="*/ 0 h 122"/>
                    <a:gd name="T8" fmla="*/ 40 w 40"/>
                    <a:gd name="T9" fmla="*/ 3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22">
                      <a:moveTo>
                        <a:pt x="40" y="36"/>
                      </a:moveTo>
                      <a:lnTo>
                        <a:pt x="28" y="122"/>
                      </a:lnTo>
                      <a:lnTo>
                        <a:pt x="0" y="86"/>
                      </a:lnTo>
                      <a:lnTo>
                        <a:pt x="12" y="0"/>
                      </a:lnTo>
                      <a:lnTo>
                        <a:pt x="4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3" name="Freeform 30">
                  <a:extLst>
                    <a:ext uri="{FF2B5EF4-FFF2-40B4-BE49-F238E27FC236}">
                      <a16:creationId xmlns:a16="http://schemas.microsoft.com/office/drawing/2014/main" id="{C5526AA8-67B8-09FE-7644-94746EDB46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8179" y="4940313"/>
                  <a:ext cx="246915" cy="162190"/>
                </a:xfrm>
                <a:custGeom>
                  <a:avLst/>
                  <a:gdLst>
                    <a:gd name="T0" fmla="*/ 19 w 102"/>
                    <a:gd name="T1" fmla="*/ 41 h 67"/>
                    <a:gd name="T2" fmla="*/ 102 w 102"/>
                    <a:gd name="T3" fmla="*/ 67 h 67"/>
                    <a:gd name="T4" fmla="*/ 83 w 102"/>
                    <a:gd name="T5" fmla="*/ 27 h 67"/>
                    <a:gd name="T6" fmla="*/ 0 w 102"/>
                    <a:gd name="T7" fmla="*/ 0 h 67"/>
                    <a:gd name="T8" fmla="*/ 19 w 102"/>
                    <a:gd name="T9" fmla="*/ 4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7">
                      <a:moveTo>
                        <a:pt x="19" y="41"/>
                      </a:moveTo>
                      <a:lnTo>
                        <a:pt x="102" y="67"/>
                      </a:lnTo>
                      <a:lnTo>
                        <a:pt x="83" y="27"/>
                      </a:lnTo>
                      <a:lnTo>
                        <a:pt x="0" y="0"/>
                      </a:lnTo>
                      <a:lnTo>
                        <a:pt x="1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4" name="Freeform 31">
                  <a:extLst>
                    <a:ext uri="{FF2B5EF4-FFF2-40B4-BE49-F238E27FC236}">
                      <a16:creationId xmlns:a16="http://schemas.microsoft.com/office/drawing/2014/main" id="{59971A86-BB77-9853-2500-83BE021331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785386"/>
                  <a:ext cx="121037" cy="300171"/>
                </a:xfrm>
                <a:custGeom>
                  <a:avLst/>
                  <a:gdLst>
                    <a:gd name="T0" fmla="*/ 50 w 50"/>
                    <a:gd name="T1" fmla="*/ 43 h 124"/>
                    <a:gd name="T2" fmla="*/ 21 w 50"/>
                    <a:gd name="T3" fmla="*/ 124 h 124"/>
                    <a:gd name="T4" fmla="*/ 0 w 50"/>
                    <a:gd name="T5" fmla="*/ 81 h 124"/>
                    <a:gd name="T6" fmla="*/ 31 w 50"/>
                    <a:gd name="T7" fmla="*/ 0 h 124"/>
                    <a:gd name="T8" fmla="*/ 50 w 50"/>
                    <a:gd name="T9" fmla="*/ 43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4">
                      <a:moveTo>
                        <a:pt x="50" y="43"/>
                      </a:moveTo>
                      <a:lnTo>
                        <a:pt x="21" y="124"/>
                      </a:lnTo>
                      <a:lnTo>
                        <a:pt x="0" y="81"/>
                      </a:lnTo>
                      <a:lnTo>
                        <a:pt x="31" y="0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5" name="Freeform 32">
                  <a:extLst>
                    <a:ext uri="{FF2B5EF4-FFF2-40B4-BE49-F238E27FC236}">
                      <a16:creationId xmlns:a16="http://schemas.microsoft.com/office/drawing/2014/main" id="{F1973C8B-1DE6-E0E5-DEA9-0559ED4BD7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4922" y="4715184"/>
                  <a:ext cx="215446" cy="215446"/>
                </a:xfrm>
                <a:custGeom>
                  <a:avLst/>
                  <a:gdLst>
                    <a:gd name="T0" fmla="*/ 12 w 89"/>
                    <a:gd name="T1" fmla="*/ 45 h 89"/>
                    <a:gd name="T2" fmla="*/ 89 w 89"/>
                    <a:gd name="T3" fmla="*/ 89 h 89"/>
                    <a:gd name="T4" fmla="*/ 77 w 89"/>
                    <a:gd name="T5" fmla="*/ 43 h 89"/>
                    <a:gd name="T6" fmla="*/ 0 w 89"/>
                    <a:gd name="T7" fmla="*/ 0 h 89"/>
                    <a:gd name="T8" fmla="*/ 12 w 89"/>
                    <a:gd name="T9" fmla="*/ 4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89">
                      <a:moveTo>
                        <a:pt x="12" y="45"/>
                      </a:moveTo>
                      <a:lnTo>
                        <a:pt x="89" y="89"/>
                      </a:lnTo>
                      <a:lnTo>
                        <a:pt x="77" y="43"/>
                      </a:lnTo>
                      <a:lnTo>
                        <a:pt x="0" y="0"/>
                      </a:lnTo>
                      <a:lnTo>
                        <a:pt x="1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6" name="Freeform 33">
                  <a:extLst>
                    <a:ext uri="{FF2B5EF4-FFF2-40B4-BE49-F238E27FC236}">
                      <a16:creationId xmlns:a16="http://schemas.microsoft.com/office/drawing/2014/main" id="{E0FFBAC4-5A0E-91DA-AEE9-C644FA39A2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0052" y="4628037"/>
                  <a:ext cx="140403" cy="290488"/>
                </a:xfrm>
                <a:custGeom>
                  <a:avLst/>
                  <a:gdLst>
                    <a:gd name="T0" fmla="*/ 58 w 58"/>
                    <a:gd name="T1" fmla="*/ 45 h 120"/>
                    <a:gd name="T2" fmla="*/ 12 w 58"/>
                    <a:gd name="T3" fmla="*/ 120 h 120"/>
                    <a:gd name="T4" fmla="*/ 0 w 58"/>
                    <a:gd name="T5" fmla="*/ 74 h 120"/>
                    <a:gd name="T6" fmla="*/ 46 w 58"/>
                    <a:gd name="T7" fmla="*/ 0 h 120"/>
                    <a:gd name="T8" fmla="*/ 58 w 58"/>
                    <a:gd name="T9" fmla="*/ 45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0">
                      <a:moveTo>
                        <a:pt x="58" y="45"/>
                      </a:moveTo>
                      <a:lnTo>
                        <a:pt x="12" y="120"/>
                      </a:lnTo>
                      <a:lnTo>
                        <a:pt x="0" y="74"/>
                      </a:lnTo>
                      <a:lnTo>
                        <a:pt x="46" y="0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7" name="Freeform 34">
                  <a:extLst>
                    <a:ext uri="{FF2B5EF4-FFF2-40B4-BE49-F238E27FC236}">
                      <a16:creationId xmlns:a16="http://schemas.microsoft.com/office/drawing/2014/main" id="{D6FD6DE5-10E2-F2C0-6F9E-4F4FAA6DC2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0081" y="4482793"/>
                  <a:ext cx="167032" cy="254178"/>
                </a:xfrm>
                <a:custGeom>
                  <a:avLst/>
                  <a:gdLst>
                    <a:gd name="T0" fmla="*/ 2 w 69"/>
                    <a:gd name="T1" fmla="*/ 48 h 105"/>
                    <a:gd name="T2" fmla="*/ 69 w 69"/>
                    <a:gd name="T3" fmla="*/ 105 h 105"/>
                    <a:gd name="T4" fmla="*/ 67 w 69"/>
                    <a:gd name="T5" fmla="*/ 58 h 105"/>
                    <a:gd name="T6" fmla="*/ 0 w 69"/>
                    <a:gd name="T7" fmla="*/ 0 h 105"/>
                    <a:gd name="T8" fmla="*/ 2 w 69"/>
                    <a:gd name="T9" fmla="*/ 4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05">
                      <a:moveTo>
                        <a:pt x="2" y="48"/>
                      </a:moveTo>
                      <a:lnTo>
                        <a:pt x="69" y="105"/>
                      </a:lnTo>
                      <a:lnTo>
                        <a:pt x="67" y="58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Freeform 35">
                  <a:extLst>
                    <a:ext uri="{FF2B5EF4-FFF2-40B4-BE49-F238E27FC236}">
                      <a16:creationId xmlns:a16="http://schemas.microsoft.com/office/drawing/2014/main" id="{5E785F6B-D484-4CE5-767A-54C3CDEE18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1003" y="4465849"/>
                  <a:ext cx="152507" cy="266281"/>
                </a:xfrm>
                <a:custGeom>
                  <a:avLst/>
                  <a:gdLst>
                    <a:gd name="T0" fmla="*/ 63 w 63"/>
                    <a:gd name="T1" fmla="*/ 48 h 110"/>
                    <a:gd name="T2" fmla="*/ 3 w 63"/>
                    <a:gd name="T3" fmla="*/ 110 h 110"/>
                    <a:gd name="T4" fmla="*/ 0 w 63"/>
                    <a:gd name="T5" fmla="*/ 65 h 110"/>
                    <a:gd name="T6" fmla="*/ 63 w 63"/>
                    <a:gd name="T7" fmla="*/ 0 h 110"/>
                    <a:gd name="T8" fmla="*/ 63 w 63"/>
                    <a:gd name="T9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10">
                      <a:moveTo>
                        <a:pt x="63" y="48"/>
                      </a:moveTo>
                      <a:lnTo>
                        <a:pt x="3" y="110"/>
                      </a:lnTo>
                      <a:lnTo>
                        <a:pt x="0" y="65"/>
                      </a:lnTo>
                      <a:lnTo>
                        <a:pt x="63" y="0"/>
                      </a:lnTo>
                      <a:lnTo>
                        <a:pt x="63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Freeform 36">
                  <a:extLst>
                    <a:ext uri="{FF2B5EF4-FFF2-40B4-BE49-F238E27FC236}">
                      <a16:creationId xmlns:a16="http://schemas.microsoft.com/office/drawing/2014/main" id="{5B4CF5F0-E4C8-E60F-749D-A58B5DBB9D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9130" y="4257666"/>
                  <a:ext cx="142824" cy="278385"/>
                </a:xfrm>
                <a:custGeom>
                  <a:avLst/>
                  <a:gdLst>
                    <a:gd name="T0" fmla="*/ 0 w 59"/>
                    <a:gd name="T1" fmla="*/ 45 h 115"/>
                    <a:gd name="T2" fmla="*/ 52 w 59"/>
                    <a:gd name="T3" fmla="*/ 115 h 115"/>
                    <a:gd name="T4" fmla="*/ 59 w 59"/>
                    <a:gd name="T5" fmla="*/ 69 h 115"/>
                    <a:gd name="T6" fmla="*/ 7 w 59"/>
                    <a:gd name="T7" fmla="*/ 0 h 115"/>
                    <a:gd name="T8" fmla="*/ 0 w 59"/>
                    <a:gd name="T9" fmla="*/ 4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115">
                      <a:moveTo>
                        <a:pt x="0" y="45"/>
                      </a:moveTo>
                      <a:lnTo>
                        <a:pt x="52" y="115"/>
                      </a:lnTo>
                      <a:lnTo>
                        <a:pt x="59" y="69"/>
                      </a:lnTo>
                      <a:lnTo>
                        <a:pt x="7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0" name="Freeform 37">
                  <a:extLst>
                    <a:ext uri="{FF2B5EF4-FFF2-40B4-BE49-F238E27FC236}">
                      <a16:creationId xmlns:a16="http://schemas.microsoft.com/office/drawing/2014/main" id="{A9EA2210-336F-7981-5685-D6B97F0DBF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6162" y="4315763"/>
                  <a:ext cx="196081" cy="229971"/>
                </a:xfrm>
                <a:custGeom>
                  <a:avLst/>
                  <a:gdLst>
                    <a:gd name="T0" fmla="*/ 72 w 81"/>
                    <a:gd name="T1" fmla="*/ 45 h 95"/>
                    <a:gd name="T2" fmla="*/ 0 w 81"/>
                    <a:gd name="T3" fmla="*/ 95 h 95"/>
                    <a:gd name="T4" fmla="*/ 7 w 81"/>
                    <a:gd name="T5" fmla="*/ 48 h 95"/>
                    <a:gd name="T6" fmla="*/ 81 w 81"/>
                    <a:gd name="T7" fmla="*/ 0 h 95"/>
                    <a:gd name="T8" fmla="*/ 72 w 81"/>
                    <a:gd name="T9" fmla="*/ 4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95">
                      <a:moveTo>
                        <a:pt x="72" y="45"/>
                      </a:moveTo>
                      <a:lnTo>
                        <a:pt x="0" y="95"/>
                      </a:lnTo>
                      <a:lnTo>
                        <a:pt x="7" y="48"/>
                      </a:lnTo>
                      <a:lnTo>
                        <a:pt x="81" y="0"/>
                      </a:lnTo>
                      <a:lnTo>
                        <a:pt x="7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1" name="Freeform 38">
                  <a:extLst>
                    <a:ext uri="{FF2B5EF4-FFF2-40B4-BE49-F238E27FC236}">
                      <a16:creationId xmlns:a16="http://schemas.microsoft.com/office/drawing/2014/main" id="{D1813AC8-FFE2-A61F-B0CB-186E658C65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6911" y="4042220"/>
                  <a:ext cx="128300" cy="295330"/>
                </a:xfrm>
                <a:custGeom>
                  <a:avLst/>
                  <a:gdLst>
                    <a:gd name="T0" fmla="*/ 0 w 53"/>
                    <a:gd name="T1" fmla="*/ 43 h 122"/>
                    <a:gd name="T2" fmla="*/ 36 w 53"/>
                    <a:gd name="T3" fmla="*/ 122 h 122"/>
                    <a:gd name="T4" fmla="*/ 53 w 53"/>
                    <a:gd name="T5" fmla="*/ 79 h 122"/>
                    <a:gd name="T6" fmla="*/ 17 w 53"/>
                    <a:gd name="T7" fmla="*/ 0 h 122"/>
                    <a:gd name="T8" fmla="*/ 0 w 53"/>
                    <a:gd name="T9" fmla="*/ 4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122">
                      <a:moveTo>
                        <a:pt x="0" y="43"/>
                      </a:moveTo>
                      <a:lnTo>
                        <a:pt x="36" y="122"/>
                      </a:lnTo>
                      <a:lnTo>
                        <a:pt x="53" y="79"/>
                      </a:lnTo>
                      <a:lnTo>
                        <a:pt x="17" y="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Freeform 39">
                  <a:extLst>
                    <a:ext uri="{FF2B5EF4-FFF2-40B4-BE49-F238E27FC236}">
                      <a16:creationId xmlns:a16="http://schemas.microsoft.com/office/drawing/2014/main" id="{7CC113B4-9BD3-38D9-C749-3BA6804E1F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5210" y="4170519"/>
                  <a:ext cx="237232" cy="183976"/>
                </a:xfrm>
                <a:custGeom>
                  <a:avLst/>
                  <a:gdLst>
                    <a:gd name="T0" fmla="*/ 81 w 98"/>
                    <a:gd name="T1" fmla="*/ 43 h 76"/>
                    <a:gd name="T2" fmla="*/ 0 w 98"/>
                    <a:gd name="T3" fmla="*/ 76 h 76"/>
                    <a:gd name="T4" fmla="*/ 17 w 98"/>
                    <a:gd name="T5" fmla="*/ 33 h 76"/>
                    <a:gd name="T6" fmla="*/ 98 w 98"/>
                    <a:gd name="T7" fmla="*/ 0 h 76"/>
                    <a:gd name="T8" fmla="*/ 81 w 98"/>
                    <a:gd name="T9" fmla="*/ 4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76">
                      <a:moveTo>
                        <a:pt x="81" y="43"/>
                      </a:moveTo>
                      <a:lnTo>
                        <a:pt x="0" y="76"/>
                      </a:lnTo>
                      <a:lnTo>
                        <a:pt x="17" y="33"/>
                      </a:lnTo>
                      <a:lnTo>
                        <a:pt x="98" y="0"/>
                      </a:lnTo>
                      <a:lnTo>
                        <a:pt x="81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3" name="Freeform 40">
                  <a:extLst>
                    <a:ext uri="{FF2B5EF4-FFF2-40B4-BE49-F238E27FC236}">
                      <a16:creationId xmlns:a16="http://schemas.microsoft.com/office/drawing/2014/main" id="{2F2E42FD-86B4-7588-E1EB-E015165072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8265" y="3855824"/>
                  <a:ext cx="108934" cy="297751"/>
                </a:xfrm>
                <a:custGeom>
                  <a:avLst/>
                  <a:gdLst>
                    <a:gd name="T0" fmla="*/ 0 w 45"/>
                    <a:gd name="T1" fmla="*/ 39 h 123"/>
                    <a:gd name="T2" fmla="*/ 19 w 45"/>
                    <a:gd name="T3" fmla="*/ 123 h 123"/>
                    <a:gd name="T4" fmla="*/ 45 w 45"/>
                    <a:gd name="T5" fmla="*/ 84 h 123"/>
                    <a:gd name="T6" fmla="*/ 26 w 45"/>
                    <a:gd name="T7" fmla="*/ 0 h 123"/>
                    <a:gd name="T8" fmla="*/ 0 w 45"/>
                    <a:gd name="T9" fmla="*/ 3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3">
                      <a:moveTo>
                        <a:pt x="0" y="39"/>
                      </a:moveTo>
                      <a:lnTo>
                        <a:pt x="19" y="123"/>
                      </a:lnTo>
                      <a:lnTo>
                        <a:pt x="45" y="84"/>
                      </a:lnTo>
                      <a:lnTo>
                        <a:pt x="26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4" name="Freeform 41">
                  <a:extLst>
                    <a:ext uri="{FF2B5EF4-FFF2-40B4-BE49-F238E27FC236}">
                      <a16:creationId xmlns:a16="http://schemas.microsoft.com/office/drawing/2014/main" id="{30BDD6D1-442F-F607-74BE-ADA520A73F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047061"/>
                  <a:ext cx="266281" cy="135561"/>
                </a:xfrm>
                <a:custGeom>
                  <a:avLst/>
                  <a:gdLst>
                    <a:gd name="T0" fmla="*/ 86 w 110"/>
                    <a:gd name="T1" fmla="*/ 39 h 56"/>
                    <a:gd name="T2" fmla="*/ 0 w 110"/>
                    <a:gd name="T3" fmla="*/ 56 h 56"/>
                    <a:gd name="T4" fmla="*/ 24 w 110"/>
                    <a:gd name="T5" fmla="*/ 15 h 56"/>
                    <a:gd name="T6" fmla="*/ 110 w 110"/>
                    <a:gd name="T7" fmla="*/ 0 h 56"/>
                    <a:gd name="T8" fmla="*/ 86 w 110"/>
                    <a:gd name="T9" fmla="*/ 3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6">
                      <a:moveTo>
                        <a:pt x="86" y="39"/>
                      </a:moveTo>
                      <a:lnTo>
                        <a:pt x="0" y="56"/>
                      </a:lnTo>
                      <a:lnTo>
                        <a:pt x="24" y="15"/>
                      </a:lnTo>
                      <a:lnTo>
                        <a:pt x="110" y="0"/>
                      </a:lnTo>
                      <a:lnTo>
                        <a:pt x="8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5" name="Freeform 42">
                  <a:extLst>
                    <a:ext uri="{FF2B5EF4-FFF2-40B4-BE49-F238E27FC236}">
                      <a16:creationId xmlns:a16="http://schemas.microsoft.com/office/drawing/2014/main" id="{33CF1631-793A-E9DE-D64D-E12FA7730A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3192" y="3700897"/>
                  <a:ext cx="82305" cy="290488"/>
                </a:xfrm>
                <a:custGeom>
                  <a:avLst/>
                  <a:gdLst>
                    <a:gd name="T0" fmla="*/ 0 w 34"/>
                    <a:gd name="T1" fmla="*/ 31 h 120"/>
                    <a:gd name="T2" fmla="*/ 0 w 34"/>
                    <a:gd name="T3" fmla="*/ 120 h 120"/>
                    <a:gd name="T4" fmla="*/ 34 w 34"/>
                    <a:gd name="T5" fmla="*/ 86 h 120"/>
                    <a:gd name="T6" fmla="*/ 31 w 34"/>
                    <a:gd name="T7" fmla="*/ 0 h 120"/>
                    <a:gd name="T8" fmla="*/ 0 w 34"/>
                    <a:gd name="T9" fmla="*/ 3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20">
                      <a:moveTo>
                        <a:pt x="0" y="31"/>
                      </a:moveTo>
                      <a:lnTo>
                        <a:pt x="0" y="120"/>
                      </a:lnTo>
                      <a:lnTo>
                        <a:pt x="34" y="86"/>
                      </a:lnTo>
                      <a:lnTo>
                        <a:pt x="3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Freeform 43">
                  <a:extLst>
                    <a:ext uri="{FF2B5EF4-FFF2-40B4-BE49-F238E27FC236}">
                      <a16:creationId xmlns:a16="http://schemas.microsoft.com/office/drawing/2014/main" id="{DCD69982-F582-A97A-6A30-22CEBC0BA0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2241" y="3938129"/>
                  <a:ext cx="295330" cy="87146"/>
                </a:xfrm>
                <a:custGeom>
                  <a:avLst/>
                  <a:gdLst>
                    <a:gd name="T0" fmla="*/ 89 w 122"/>
                    <a:gd name="T1" fmla="*/ 36 h 36"/>
                    <a:gd name="T2" fmla="*/ 0 w 122"/>
                    <a:gd name="T3" fmla="*/ 33 h 36"/>
                    <a:gd name="T4" fmla="*/ 34 w 122"/>
                    <a:gd name="T5" fmla="*/ 0 h 36"/>
                    <a:gd name="T6" fmla="*/ 122 w 122"/>
                    <a:gd name="T7" fmla="*/ 2 h 36"/>
                    <a:gd name="T8" fmla="*/ 89 w 122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36">
                      <a:moveTo>
                        <a:pt x="89" y="36"/>
                      </a:moveTo>
                      <a:lnTo>
                        <a:pt x="0" y="33"/>
                      </a:lnTo>
                      <a:lnTo>
                        <a:pt x="34" y="0"/>
                      </a:lnTo>
                      <a:lnTo>
                        <a:pt x="122" y="2"/>
                      </a:lnTo>
                      <a:lnTo>
                        <a:pt x="8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7" name="Freeform 44">
                  <a:extLst>
                    <a:ext uri="{FF2B5EF4-FFF2-40B4-BE49-F238E27FC236}">
                      <a16:creationId xmlns:a16="http://schemas.microsoft.com/office/drawing/2014/main" id="{13B6EC31-0A93-A962-3BF3-572913CA38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9473" y="5380886"/>
                  <a:ext cx="435733" cy="157349"/>
                </a:xfrm>
                <a:custGeom>
                  <a:avLst/>
                  <a:gdLst>
                    <a:gd name="T0" fmla="*/ 1 w 75"/>
                    <a:gd name="T1" fmla="*/ 0 h 27"/>
                    <a:gd name="T2" fmla="*/ 75 w 75"/>
                    <a:gd name="T3" fmla="*/ 19 h 27"/>
                    <a:gd name="T4" fmla="*/ 74 w 75"/>
                    <a:gd name="T5" fmla="*/ 27 h 27"/>
                    <a:gd name="T6" fmla="*/ 0 w 75"/>
                    <a:gd name="T7" fmla="*/ 2 h 27"/>
                    <a:gd name="T8" fmla="*/ 1 w 75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7">
                      <a:moveTo>
                        <a:pt x="1" y="0"/>
                      </a:moveTo>
                      <a:cubicBezTo>
                        <a:pt x="24" y="13"/>
                        <a:pt x="49" y="19"/>
                        <a:pt x="75" y="19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48" y="25"/>
                        <a:pt x="22" y="16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8" name="Freeform 45">
                  <a:extLst>
                    <a:ext uri="{FF2B5EF4-FFF2-40B4-BE49-F238E27FC236}">
                      <a16:creationId xmlns:a16="http://schemas.microsoft.com/office/drawing/2014/main" id="{F8A70768-A6E1-A3C1-665F-C22D93B9C1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9387" y="3664585"/>
                  <a:ext cx="58098" cy="215446"/>
                </a:xfrm>
                <a:custGeom>
                  <a:avLst/>
                  <a:gdLst>
                    <a:gd name="T0" fmla="*/ 0 w 24"/>
                    <a:gd name="T1" fmla="*/ 24 h 89"/>
                    <a:gd name="T2" fmla="*/ 0 w 24"/>
                    <a:gd name="T3" fmla="*/ 89 h 89"/>
                    <a:gd name="T4" fmla="*/ 24 w 24"/>
                    <a:gd name="T5" fmla="*/ 65 h 89"/>
                    <a:gd name="T6" fmla="*/ 24 w 24"/>
                    <a:gd name="T7" fmla="*/ 0 h 89"/>
                    <a:gd name="T8" fmla="*/ 0 w 24"/>
                    <a:gd name="T9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89">
                      <a:moveTo>
                        <a:pt x="0" y="24"/>
                      </a:moveTo>
                      <a:lnTo>
                        <a:pt x="0" y="89"/>
                      </a:lnTo>
                      <a:lnTo>
                        <a:pt x="24" y="65"/>
                      </a:lnTo>
                      <a:lnTo>
                        <a:pt x="2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9" name="Freeform 46">
                  <a:extLst>
                    <a:ext uri="{FF2B5EF4-FFF2-40B4-BE49-F238E27FC236}">
                      <a16:creationId xmlns:a16="http://schemas.microsoft.com/office/drawing/2014/main" id="{263B984F-4833-1E38-B3F3-239B949A46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13595" y="3846141"/>
                  <a:ext cx="213025" cy="58098"/>
                </a:xfrm>
                <a:custGeom>
                  <a:avLst/>
                  <a:gdLst>
                    <a:gd name="T0" fmla="*/ 64 w 88"/>
                    <a:gd name="T1" fmla="*/ 24 h 24"/>
                    <a:gd name="T2" fmla="*/ 0 w 88"/>
                    <a:gd name="T3" fmla="*/ 21 h 24"/>
                    <a:gd name="T4" fmla="*/ 24 w 88"/>
                    <a:gd name="T5" fmla="*/ 0 h 24"/>
                    <a:gd name="T6" fmla="*/ 88 w 88"/>
                    <a:gd name="T7" fmla="*/ 0 h 24"/>
                    <a:gd name="T8" fmla="*/ 64 w 8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24">
                      <a:moveTo>
                        <a:pt x="64" y="24"/>
                      </a:moveTo>
                      <a:lnTo>
                        <a:pt x="0" y="21"/>
                      </a:lnTo>
                      <a:lnTo>
                        <a:pt x="24" y="0"/>
                      </a:lnTo>
                      <a:lnTo>
                        <a:pt x="88" y="0"/>
                      </a:ln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50" name="组合 49">
                <a:extLst>
                  <a:ext uri="{FF2B5EF4-FFF2-40B4-BE49-F238E27FC236}">
                    <a16:creationId xmlns:a16="http://schemas.microsoft.com/office/drawing/2014/main" id="{5A3FFB4F-C70E-C01F-21C0-A23383341557}"/>
                  </a:ext>
                </a:extLst>
              </p:cNvPr>
              <p:cNvGrpSpPr/>
              <p:nvPr/>
            </p:nvGrpSpPr>
            <p:grpSpPr>
              <a:xfrm rot="20880000">
                <a:off x="1022137" y="4782965"/>
                <a:ext cx="310380" cy="545986"/>
                <a:chOff x="7910081" y="3664585"/>
                <a:chExt cx="1065125" cy="1873650"/>
              </a:xfr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p:grpSpPr>
            <p:sp>
              <p:nvSpPr>
                <p:cNvPr id="51" name="Freeform 26">
                  <a:extLst>
                    <a:ext uri="{FF2B5EF4-FFF2-40B4-BE49-F238E27FC236}">
                      <a16:creationId xmlns:a16="http://schemas.microsoft.com/office/drawing/2014/main" id="{459C0A76-3A74-468C-2642-AB17015BC6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98150" y="5313106"/>
                  <a:ext cx="302593" cy="96829"/>
                </a:xfrm>
                <a:custGeom>
                  <a:avLst/>
                  <a:gdLst>
                    <a:gd name="T0" fmla="*/ 36 w 125"/>
                    <a:gd name="T1" fmla="*/ 40 h 40"/>
                    <a:gd name="T2" fmla="*/ 125 w 125"/>
                    <a:gd name="T3" fmla="*/ 28 h 40"/>
                    <a:gd name="T4" fmla="*/ 89 w 125"/>
                    <a:gd name="T5" fmla="*/ 0 h 40"/>
                    <a:gd name="T6" fmla="*/ 0 w 125"/>
                    <a:gd name="T7" fmla="*/ 9 h 40"/>
                    <a:gd name="T8" fmla="*/ 36 w 1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40">
                      <a:moveTo>
                        <a:pt x="36" y="40"/>
                      </a:moveTo>
                      <a:lnTo>
                        <a:pt x="125" y="28"/>
                      </a:lnTo>
                      <a:lnTo>
                        <a:pt x="89" y="0"/>
                      </a:lnTo>
                      <a:lnTo>
                        <a:pt x="0" y="9"/>
                      </a:lnTo>
                      <a:lnTo>
                        <a:pt x="3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2" name="Freeform 27">
                  <a:extLst>
                    <a:ext uri="{FF2B5EF4-FFF2-40B4-BE49-F238E27FC236}">
                      <a16:creationId xmlns:a16="http://schemas.microsoft.com/office/drawing/2014/main" id="{875963C2-9856-4AAA-DE0E-2376E69A85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3278" y="5068611"/>
                  <a:ext cx="99251" cy="283227"/>
                </a:xfrm>
                <a:custGeom>
                  <a:avLst/>
                  <a:gdLst>
                    <a:gd name="T0" fmla="*/ 36 w 41"/>
                    <a:gd name="T1" fmla="*/ 29 h 117"/>
                    <a:gd name="T2" fmla="*/ 41 w 41"/>
                    <a:gd name="T3" fmla="*/ 117 h 117"/>
                    <a:gd name="T4" fmla="*/ 5 w 41"/>
                    <a:gd name="T5" fmla="*/ 86 h 117"/>
                    <a:gd name="T6" fmla="*/ 0 w 41"/>
                    <a:gd name="T7" fmla="*/ 0 h 117"/>
                    <a:gd name="T8" fmla="*/ 36 w 41"/>
                    <a:gd name="T9" fmla="*/ 2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7">
                      <a:moveTo>
                        <a:pt x="36" y="29"/>
                      </a:moveTo>
                      <a:lnTo>
                        <a:pt x="41" y="117"/>
                      </a:lnTo>
                      <a:lnTo>
                        <a:pt x="5" y="86"/>
                      </a:lnTo>
                      <a:lnTo>
                        <a:pt x="0" y="0"/>
                      </a:lnTo>
                      <a:lnTo>
                        <a:pt x="3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Freeform 28">
                  <a:extLst>
                    <a:ext uri="{FF2B5EF4-FFF2-40B4-BE49-F238E27FC236}">
                      <a16:creationId xmlns:a16="http://schemas.microsoft.com/office/drawing/2014/main" id="{332E1233-794F-FB1D-47BC-B88ED5DE46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0167" y="5150916"/>
                  <a:ext cx="283227" cy="108934"/>
                </a:xfrm>
                <a:custGeom>
                  <a:avLst/>
                  <a:gdLst>
                    <a:gd name="T0" fmla="*/ 31 w 117"/>
                    <a:gd name="T1" fmla="*/ 35 h 45"/>
                    <a:gd name="T2" fmla="*/ 117 w 117"/>
                    <a:gd name="T3" fmla="*/ 45 h 45"/>
                    <a:gd name="T4" fmla="*/ 88 w 117"/>
                    <a:gd name="T5" fmla="*/ 9 h 45"/>
                    <a:gd name="T6" fmla="*/ 0 w 117"/>
                    <a:gd name="T7" fmla="*/ 0 h 45"/>
                    <a:gd name="T8" fmla="*/ 31 w 117"/>
                    <a:gd name="T9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5">
                      <a:moveTo>
                        <a:pt x="31" y="35"/>
                      </a:moveTo>
                      <a:lnTo>
                        <a:pt x="117" y="45"/>
                      </a:lnTo>
                      <a:lnTo>
                        <a:pt x="88" y="9"/>
                      </a:lnTo>
                      <a:lnTo>
                        <a:pt x="0" y="0"/>
                      </a:lnTo>
                      <a:lnTo>
                        <a:pt x="31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4" name="Freeform 29">
                  <a:extLst>
                    <a:ext uri="{FF2B5EF4-FFF2-40B4-BE49-F238E27FC236}">
                      <a16:creationId xmlns:a16="http://schemas.microsoft.com/office/drawing/2014/main" id="{3B691EE3-D2CD-15A9-40FD-2AE2E167AE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9504" y="4935471"/>
                  <a:ext cx="96830" cy="295330"/>
                </a:xfrm>
                <a:custGeom>
                  <a:avLst/>
                  <a:gdLst>
                    <a:gd name="T0" fmla="*/ 40 w 40"/>
                    <a:gd name="T1" fmla="*/ 36 h 122"/>
                    <a:gd name="T2" fmla="*/ 28 w 40"/>
                    <a:gd name="T3" fmla="*/ 122 h 122"/>
                    <a:gd name="T4" fmla="*/ 0 w 40"/>
                    <a:gd name="T5" fmla="*/ 86 h 122"/>
                    <a:gd name="T6" fmla="*/ 12 w 40"/>
                    <a:gd name="T7" fmla="*/ 0 h 122"/>
                    <a:gd name="T8" fmla="*/ 40 w 40"/>
                    <a:gd name="T9" fmla="*/ 3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22">
                      <a:moveTo>
                        <a:pt x="40" y="36"/>
                      </a:moveTo>
                      <a:lnTo>
                        <a:pt x="28" y="122"/>
                      </a:lnTo>
                      <a:lnTo>
                        <a:pt x="0" y="86"/>
                      </a:lnTo>
                      <a:lnTo>
                        <a:pt x="12" y="0"/>
                      </a:lnTo>
                      <a:lnTo>
                        <a:pt x="4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5" name="Freeform 30">
                  <a:extLst>
                    <a:ext uri="{FF2B5EF4-FFF2-40B4-BE49-F238E27FC236}">
                      <a16:creationId xmlns:a16="http://schemas.microsoft.com/office/drawing/2014/main" id="{A5DC2D53-C480-D699-6581-A9134DBF6A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8179" y="4940313"/>
                  <a:ext cx="246915" cy="162190"/>
                </a:xfrm>
                <a:custGeom>
                  <a:avLst/>
                  <a:gdLst>
                    <a:gd name="T0" fmla="*/ 19 w 102"/>
                    <a:gd name="T1" fmla="*/ 41 h 67"/>
                    <a:gd name="T2" fmla="*/ 102 w 102"/>
                    <a:gd name="T3" fmla="*/ 67 h 67"/>
                    <a:gd name="T4" fmla="*/ 83 w 102"/>
                    <a:gd name="T5" fmla="*/ 27 h 67"/>
                    <a:gd name="T6" fmla="*/ 0 w 102"/>
                    <a:gd name="T7" fmla="*/ 0 h 67"/>
                    <a:gd name="T8" fmla="*/ 19 w 102"/>
                    <a:gd name="T9" fmla="*/ 4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7">
                      <a:moveTo>
                        <a:pt x="19" y="41"/>
                      </a:moveTo>
                      <a:lnTo>
                        <a:pt x="102" y="67"/>
                      </a:lnTo>
                      <a:lnTo>
                        <a:pt x="83" y="27"/>
                      </a:lnTo>
                      <a:lnTo>
                        <a:pt x="0" y="0"/>
                      </a:lnTo>
                      <a:lnTo>
                        <a:pt x="1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6" name="Freeform 31">
                  <a:extLst>
                    <a:ext uri="{FF2B5EF4-FFF2-40B4-BE49-F238E27FC236}">
                      <a16:creationId xmlns:a16="http://schemas.microsoft.com/office/drawing/2014/main" id="{BDEA34E6-D948-7A22-7272-73C983B0A0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785386"/>
                  <a:ext cx="121037" cy="300171"/>
                </a:xfrm>
                <a:custGeom>
                  <a:avLst/>
                  <a:gdLst>
                    <a:gd name="T0" fmla="*/ 50 w 50"/>
                    <a:gd name="T1" fmla="*/ 43 h 124"/>
                    <a:gd name="T2" fmla="*/ 21 w 50"/>
                    <a:gd name="T3" fmla="*/ 124 h 124"/>
                    <a:gd name="T4" fmla="*/ 0 w 50"/>
                    <a:gd name="T5" fmla="*/ 81 h 124"/>
                    <a:gd name="T6" fmla="*/ 31 w 50"/>
                    <a:gd name="T7" fmla="*/ 0 h 124"/>
                    <a:gd name="T8" fmla="*/ 50 w 50"/>
                    <a:gd name="T9" fmla="*/ 43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4">
                      <a:moveTo>
                        <a:pt x="50" y="43"/>
                      </a:moveTo>
                      <a:lnTo>
                        <a:pt x="21" y="124"/>
                      </a:lnTo>
                      <a:lnTo>
                        <a:pt x="0" y="81"/>
                      </a:lnTo>
                      <a:lnTo>
                        <a:pt x="31" y="0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7" name="Freeform 32">
                  <a:extLst>
                    <a:ext uri="{FF2B5EF4-FFF2-40B4-BE49-F238E27FC236}">
                      <a16:creationId xmlns:a16="http://schemas.microsoft.com/office/drawing/2014/main" id="{EFE28931-D0D5-33DF-2BC3-9FBD280E99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4922" y="4715184"/>
                  <a:ext cx="215446" cy="215446"/>
                </a:xfrm>
                <a:custGeom>
                  <a:avLst/>
                  <a:gdLst>
                    <a:gd name="T0" fmla="*/ 12 w 89"/>
                    <a:gd name="T1" fmla="*/ 45 h 89"/>
                    <a:gd name="T2" fmla="*/ 89 w 89"/>
                    <a:gd name="T3" fmla="*/ 89 h 89"/>
                    <a:gd name="T4" fmla="*/ 77 w 89"/>
                    <a:gd name="T5" fmla="*/ 43 h 89"/>
                    <a:gd name="T6" fmla="*/ 0 w 89"/>
                    <a:gd name="T7" fmla="*/ 0 h 89"/>
                    <a:gd name="T8" fmla="*/ 12 w 89"/>
                    <a:gd name="T9" fmla="*/ 4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89">
                      <a:moveTo>
                        <a:pt x="12" y="45"/>
                      </a:moveTo>
                      <a:lnTo>
                        <a:pt x="89" y="89"/>
                      </a:lnTo>
                      <a:lnTo>
                        <a:pt x="77" y="43"/>
                      </a:lnTo>
                      <a:lnTo>
                        <a:pt x="0" y="0"/>
                      </a:lnTo>
                      <a:lnTo>
                        <a:pt x="1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8" name="Freeform 33">
                  <a:extLst>
                    <a:ext uri="{FF2B5EF4-FFF2-40B4-BE49-F238E27FC236}">
                      <a16:creationId xmlns:a16="http://schemas.microsoft.com/office/drawing/2014/main" id="{DC08CF28-9221-2034-AEDE-D6664A6209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0052" y="4628037"/>
                  <a:ext cx="140403" cy="290488"/>
                </a:xfrm>
                <a:custGeom>
                  <a:avLst/>
                  <a:gdLst>
                    <a:gd name="T0" fmla="*/ 58 w 58"/>
                    <a:gd name="T1" fmla="*/ 45 h 120"/>
                    <a:gd name="T2" fmla="*/ 12 w 58"/>
                    <a:gd name="T3" fmla="*/ 120 h 120"/>
                    <a:gd name="T4" fmla="*/ 0 w 58"/>
                    <a:gd name="T5" fmla="*/ 74 h 120"/>
                    <a:gd name="T6" fmla="*/ 46 w 58"/>
                    <a:gd name="T7" fmla="*/ 0 h 120"/>
                    <a:gd name="T8" fmla="*/ 58 w 58"/>
                    <a:gd name="T9" fmla="*/ 45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0">
                      <a:moveTo>
                        <a:pt x="58" y="45"/>
                      </a:moveTo>
                      <a:lnTo>
                        <a:pt x="12" y="120"/>
                      </a:lnTo>
                      <a:lnTo>
                        <a:pt x="0" y="74"/>
                      </a:lnTo>
                      <a:lnTo>
                        <a:pt x="46" y="0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9" name="Freeform 34">
                  <a:extLst>
                    <a:ext uri="{FF2B5EF4-FFF2-40B4-BE49-F238E27FC236}">
                      <a16:creationId xmlns:a16="http://schemas.microsoft.com/office/drawing/2014/main" id="{6337B36C-05C2-0D54-9960-09ABA4AE07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0081" y="4482793"/>
                  <a:ext cx="167032" cy="254178"/>
                </a:xfrm>
                <a:custGeom>
                  <a:avLst/>
                  <a:gdLst>
                    <a:gd name="T0" fmla="*/ 2 w 69"/>
                    <a:gd name="T1" fmla="*/ 48 h 105"/>
                    <a:gd name="T2" fmla="*/ 69 w 69"/>
                    <a:gd name="T3" fmla="*/ 105 h 105"/>
                    <a:gd name="T4" fmla="*/ 67 w 69"/>
                    <a:gd name="T5" fmla="*/ 58 h 105"/>
                    <a:gd name="T6" fmla="*/ 0 w 69"/>
                    <a:gd name="T7" fmla="*/ 0 h 105"/>
                    <a:gd name="T8" fmla="*/ 2 w 69"/>
                    <a:gd name="T9" fmla="*/ 4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05">
                      <a:moveTo>
                        <a:pt x="2" y="48"/>
                      </a:moveTo>
                      <a:lnTo>
                        <a:pt x="69" y="105"/>
                      </a:lnTo>
                      <a:lnTo>
                        <a:pt x="67" y="58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0" name="Freeform 35">
                  <a:extLst>
                    <a:ext uri="{FF2B5EF4-FFF2-40B4-BE49-F238E27FC236}">
                      <a16:creationId xmlns:a16="http://schemas.microsoft.com/office/drawing/2014/main" id="{6CF70AB1-0F3F-87FF-135F-959214DEF8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1003" y="4465849"/>
                  <a:ext cx="152507" cy="266281"/>
                </a:xfrm>
                <a:custGeom>
                  <a:avLst/>
                  <a:gdLst>
                    <a:gd name="T0" fmla="*/ 63 w 63"/>
                    <a:gd name="T1" fmla="*/ 48 h 110"/>
                    <a:gd name="T2" fmla="*/ 3 w 63"/>
                    <a:gd name="T3" fmla="*/ 110 h 110"/>
                    <a:gd name="T4" fmla="*/ 0 w 63"/>
                    <a:gd name="T5" fmla="*/ 65 h 110"/>
                    <a:gd name="T6" fmla="*/ 63 w 63"/>
                    <a:gd name="T7" fmla="*/ 0 h 110"/>
                    <a:gd name="T8" fmla="*/ 63 w 63"/>
                    <a:gd name="T9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10">
                      <a:moveTo>
                        <a:pt x="63" y="48"/>
                      </a:moveTo>
                      <a:lnTo>
                        <a:pt x="3" y="110"/>
                      </a:lnTo>
                      <a:lnTo>
                        <a:pt x="0" y="65"/>
                      </a:lnTo>
                      <a:lnTo>
                        <a:pt x="63" y="0"/>
                      </a:lnTo>
                      <a:lnTo>
                        <a:pt x="63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1" name="Freeform 36">
                  <a:extLst>
                    <a:ext uri="{FF2B5EF4-FFF2-40B4-BE49-F238E27FC236}">
                      <a16:creationId xmlns:a16="http://schemas.microsoft.com/office/drawing/2014/main" id="{3AE1B5E9-59F4-A284-2D2F-C12DBA6066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9130" y="4257666"/>
                  <a:ext cx="142824" cy="278385"/>
                </a:xfrm>
                <a:custGeom>
                  <a:avLst/>
                  <a:gdLst>
                    <a:gd name="T0" fmla="*/ 0 w 59"/>
                    <a:gd name="T1" fmla="*/ 45 h 115"/>
                    <a:gd name="T2" fmla="*/ 52 w 59"/>
                    <a:gd name="T3" fmla="*/ 115 h 115"/>
                    <a:gd name="T4" fmla="*/ 59 w 59"/>
                    <a:gd name="T5" fmla="*/ 69 h 115"/>
                    <a:gd name="T6" fmla="*/ 7 w 59"/>
                    <a:gd name="T7" fmla="*/ 0 h 115"/>
                    <a:gd name="T8" fmla="*/ 0 w 59"/>
                    <a:gd name="T9" fmla="*/ 4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115">
                      <a:moveTo>
                        <a:pt x="0" y="45"/>
                      </a:moveTo>
                      <a:lnTo>
                        <a:pt x="52" y="115"/>
                      </a:lnTo>
                      <a:lnTo>
                        <a:pt x="59" y="69"/>
                      </a:lnTo>
                      <a:lnTo>
                        <a:pt x="7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2" name="Freeform 37">
                  <a:extLst>
                    <a:ext uri="{FF2B5EF4-FFF2-40B4-BE49-F238E27FC236}">
                      <a16:creationId xmlns:a16="http://schemas.microsoft.com/office/drawing/2014/main" id="{9B00EB22-A3C1-E263-8ECB-AF9CCD4991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6162" y="4315763"/>
                  <a:ext cx="196081" cy="229971"/>
                </a:xfrm>
                <a:custGeom>
                  <a:avLst/>
                  <a:gdLst>
                    <a:gd name="T0" fmla="*/ 72 w 81"/>
                    <a:gd name="T1" fmla="*/ 45 h 95"/>
                    <a:gd name="T2" fmla="*/ 0 w 81"/>
                    <a:gd name="T3" fmla="*/ 95 h 95"/>
                    <a:gd name="T4" fmla="*/ 7 w 81"/>
                    <a:gd name="T5" fmla="*/ 48 h 95"/>
                    <a:gd name="T6" fmla="*/ 81 w 81"/>
                    <a:gd name="T7" fmla="*/ 0 h 95"/>
                    <a:gd name="T8" fmla="*/ 72 w 81"/>
                    <a:gd name="T9" fmla="*/ 4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95">
                      <a:moveTo>
                        <a:pt x="72" y="45"/>
                      </a:moveTo>
                      <a:lnTo>
                        <a:pt x="0" y="95"/>
                      </a:lnTo>
                      <a:lnTo>
                        <a:pt x="7" y="48"/>
                      </a:lnTo>
                      <a:lnTo>
                        <a:pt x="81" y="0"/>
                      </a:lnTo>
                      <a:lnTo>
                        <a:pt x="7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3" name="Freeform 38">
                  <a:extLst>
                    <a:ext uri="{FF2B5EF4-FFF2-40B4-BE49-F238E27FC236}">
                      <a16:creationId xmlns:a16="http://schemas.microsoft.com/office/drawing/2014/main" id="{0F912341-ADC4-AAC2-06FF-B9DA6054CE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6911" y="4042220"/>
                  <a:ext cx="128300" cy="295330"/>
                </a:xfrm>
                <a:custGeom>
                  <a:avLst/>
                  <a:gdLst>
                    <a:gd name="T0" fmla="*/ 0 w 53"/>
                    <a:gd name="T1" fmla="*/ 43 h 122"/>
                    <a:gd name="T2" fmla="*/ 36 w 53"/>
                    <a:gd name="T3" fmla="*/ 122 h 122"/>
                    <a:gd name="T4" fmla="*/ 53 w 53"/>
                    <a:gd name="T5" fmla="*/ 79 h 122"/>
                    <a:gd name="T6" fmla="*/ 17 w 53"/>
                    <a:gd name="T7" fmla="*/ 0 h 122"/>
                    <a:gd name="T8" fmla="*/ 0 w 53"/>
                    <a:gd name="T9" fmla="*/ 4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122">
                      <a:moveTo>
                        <a:pt x="0" y="43"/>
                      </a:moveTo>
                      <a:lnTo>
                        <a:pt x="36" y="122"/>
                      </a:lnTo>
                      <a:lnTo>
                        <a:pt x="53" y="79"/>
                      </a:lnTo>
                      <a:lnTo>
                        <a:pt x="17" y="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4" name="Freeform 39">
                  <a:extLst>
                    <a:ext uri="{FF2B5EF4-FFF2-40B4-BE49-F238E27FC236}">
                      <a16:creationId xmlns:a16="http://schemas.microsoft.com/office/drawing/2014/main" id="{13574E7E-83B3-8353-DD0D-EEF3831714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5210" y="4170519"/>
                  <a:ext cx="237232" cy="183976"/>
                </a:xfrm>
                <a:custGeom>
                  <a:avLst/>
                  <a:gdLst>
                    <a:gd name="T0" fmla="*/ 81 w 98"/>
                    <a:gd name="T1" fmla="*/ 43 h 76"/>
                    <a:gd name="T2" fmla="*/ 0 w 98"/>
                    <a:gd name="T3" fmla="*/ 76 h 76"/>
                    <a:gd name="T4" fmla="*/ 17 w 98"/>
                    <a:gd name="T5" fmla="*/ 33 h 76"/>
                    <a:gd name="T6" fmla="*/ 98 w 98"/>
                    <a:gd name="T7" fmla="*/ 0 h 76"/>
                    <a:gd name="T8" fmla="*/ 81 w 98"/>
                    <a:gd name="T9" fmla="*/ 4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76">
                      <a:moveTo>
                        <a:pt x="81" y="43"/>
                      </a:moveTo>
                      <a:lnTo>
                        <a:pt x="0" y="76"/>
                      </a:lnTo>
                      <a:lnTo>
                        <a:pt x="17" y="33"/>
                      </a:lnTo>
                      <a:lnTo>
                        <a:pt x="98" y="0"/>
                      </a:lnTo>
                      <a:lnTo>
                        <a:pt x="81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5" name="Freeform 40">
                  <a:extLst>
                    <a:ext uri="{FF2B5EF4-FFF2-40B4-BE49-F238E27FC236}">
                      <a16:creationId xmlns:a16="http://schemas.microsoft.com/office/drawing/2014/main" id="{6EAEDC81-596F-F8D3-FBDA-A69275125F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8265" y="3855824"/>
                  <a:ext cx="108934" cy="297751"/>
                </a:xfrm>
                <a:custGeom>
                  <a:avLst/>
                  <a:gdLst>
                    <a:gd name="T0" fmla="*/ 0 w 45"/>
                    <a:gd name="T1" fmla="*/ 39 h 123"/>
                    <a:gd name="T2" fmla="*/ 19 w 45"/>
                    <a:gd name="T3" fmla="*/ 123 h 123"/>
                    <a:gd name="T4" fmla="*/ 45 w 45"/>
                    <a:gd name="T5" fmla="*/ 84 h 123"/>
                    <a:gd name="T6" fmla="*/ 26 w 45"/>
                    <a:gd name="T7" fmla="*/ 0 h 123"/>
                    <a:gd name="T8" fmla="*/ 0 w 45"/>
                    <a:gd name="T9" fmla="*/ 3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3">
                      <a:moveTo>
                        <a:pt x="0" y="39"/>
                      </a:moveTo>
                      <a:lnTo>
                        <a:pt x="19" y="123"/>
                      </a:lnTo>
                      <a:lnTo>
                        <a:pt x="45" y="84"/>
                      </a:lnTo>
                      <a:lnTo>
                        <a:pt x="26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6" name="Freeform 41">
                  <a:extLst>
                    <a:ext uri="{FF2B5EF4-FFF2-40B4-BE49-F238E27FC236}">
                      <a16:creationId xmlns:a16="http://schemas.microsoft.com/office/drawing/2014/main" id="{9D463DEA-BBA2-E421-725E-7AB230DB05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047061"/>
                  <a:ext cx="266281" cy="135561"/>
                </a:xfrm>
                <a:custGeom>
                  <a:avLst/>
                  <a:gdLst>
                    <a:gd name="T0" fmla="*/ 86 w 110"/>
                    <a:gd name="T1" fmla="*/ 39 h 56"/>
                    <a:gd name="T2" fmla="*/ 0 w 110"/>
                    <a:gd name="T3" fmla="*/ 56 h 56"/>
                    <a:gd name="T4" fmla="*/ 24 w 110"/>
                    <a:gd name="T5" fmla="*/ 15 h 56"/>
                    <a:gd name="T6" fmla="*/ 110 w 110"/>
                    <a:gd name="T7" fmla="*/ 0 h 56"/>
                    <a:gd name="T8" fmla="*/ 86 w 110"/>
                    <a:gd name="T9" fmla="*/ 3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6">
                      <a:moveTo>
                        <a:pt x="86" y="39"/>
                      </a:moveTo>
                      <a:lnTo>
                        <a:pt x="0" y="56"/>
                      </a:lnTo>
                      <a:lnTo>
                        <a:pt x="24" y="15"/>
                      </a:lnTo>
                      <a:lnTo>
                        <a:pt x="110" y="0"/>
                      </a:lnTo>
                      <a:lnTo>
                        <a:pt x="8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7" name="Freeform 42">
                  <a:extLst>
                    <a:ext uri="{FF2B5EF4-FFF2-40B4-BE49-F238E27FC236}">
                      <a16:creationId xmlns:a16="http://schemas.microsoft.com/office/drawing/2014/main" id="{5F5324C5-5775-A71C-024D-6F88D41638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3192" y="3700897"/>
                  <a:ext cx="82305" cy="290488"/>
                </a:xfrm>
                <a:custGeom>
                  <a:avLst/>
                  <a:gdLst>
                    <a:gd name="T0" fmla="*/ 0 w 34"/>
                    <a:gd name="T1" fmla="*/ 31 h 120"/>
                    <a:gd name="T2" fmla="*/ 0 w 34"/>
                    <a:gd name="T3" fmla="*/ 120 h 120"/>
                    <a:gd name="T4" fmla="*/ 34 w 34"/>
                    <a:gd name="T5" fmla="*/ 86 h 120"/>
                    <a:gd name="T6" fmla="*/ 31 w 34"/>
                    <a:gd name="T7" fmla="*/ 0 h 120"/>
                    <a:gd name="T8" fmla="*/ 0 w 34"/>
                    <a:gd name="T9" fmla="*/ 3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20">
                      <a:moveTo>
                        <a:pt x="0" y="31"/>
                      </a:moveTo>
                      <a:lnTo>
                        <a:pt x="0" y="120"/>
                      </a:lnTo>
                      <a:lnTo>
                        <a:pt x="34" y="86"/>
                      </a:lnTo>
                      <a:lnTo>
                        <a:pt x="3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8" name="Freeform 43">
                  <a:extLst>
                    <a:ext uri="{FF2B5EF4-FFF2-40B4-BE49-F238E27FC236}">
                      <a16:creationId xmlns:a16="http://schemas.microsoft.com/office/drawing/2014/main" id="{FE7BDDA3-5F0D-7B81-8309-5D19EF42E9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2241" y="3938129"/>
                  <a:ext cx="295330" cy="87146"/>
                </a:xfrm>
                <a:custGeom>
                  <a:avLst/>
                  <a:gdLst>
                    <a:gd name="T0" fmla="*/ 89 w 122"/>
                    <a:gd name="T1" fmla="*/ 36 h 36"/>
                    <a:gd name="T2" fmla="*/ 0 w 122"/>
                    <a:gd name="T3" fmla="*/ 33 h 36"/>
                    <a:gd name="T4" fmla="*/ 34 w 122"/>
                    <a:gd name="T5" fmla="*/ 0 h 36"/>
                    <a:gd name="T6" fmla="*/ 122 w 122"/>
                    <a:gd name="T7" fmla="*/ 2 h 36"/>
                    <a:gd name="T8" fmla="*/ 89 w 122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36">
                      <a:moveTo>
                        <a:pt x="89" y="36"/>
                      </a:moveTo>
                      <a:lnTo>
                        <a:pt x="0" y="33"/>
                      </a:lnTo>
                      <a:lnTo>
                        <a:pt x="34" y="0"/>
                      </a:lnTo>
                      <a:lnTo>
                        <a:pt x="122" y="2"/>
                      </a:lnTo>
                      <a:lnTo>
                        <a:pt x="8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9" name="Freeform 44">
                  <a:extLst>
                    <a:ext uri="{FF2B5EF4-FFF2-40B4-BE49-F238E27FC236}">
                      <a16:creationId xmlns:a16="http://schemas.microsoft.com/office/drawing/2014/main" id="{AC892DFD-3EE7-EA45-2591-FD505C5B83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9473" y="5380886"/>
                  <a:ext cx="435733" cy="157349"/>
                </a:xfrm>
                <a:custGeom>
                  <a:avLst/>
                  <a:gdLst>
                    <a:gd name="T0" fmla="*/ 1 w 75"/>
                    <a:gd name="T1" fmla="*/ 0 h 27"/>
                    <a:gd name="T2" fmla="*/ 75 w 75"/>
                    <a:gd name="T3" fmla="*/ 19 h 27"/>
                    <a:gd name="T4" fmla="*/ 74 w 75"/>
                    <a:gd name="T5" fmla="*/ 27 h 27"/>
                    <a:gd name="T6" fmla="*/ 0 w 75"/>
                    <a:gd name="T7" fmla="*/ 2 h 27"/>
                    <a:gd name="T8" fmla="*/ 1 w 75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7">
                      <a:moveTo>
                        <a:pt x="1" y="0"/>
                      </a:moveTo>
                      <a:cubicBezTo>
                        <a:pt x="24" y="13"/>
                        <a:pt x="49" y="19"/>
                        <a:pt x="75" y="19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48" y="25"/>
                        <a:pt x="22" y="16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0" name="Freeform 45">
                  <a:extLst>
                    <a:ext uri="{FF2B5EF4-FFF2-40B4-BE49-F238E27FC236}">
                      <a16:creationId xmlns:a16="http://schemas.microsoft.com/office/drawing/2014/main" id="{1DC68468-F7D8-69DA-5472-DC8C02E8D7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9387" y="3664585"/>
                  <a:ext cx="58098" cy="215446"/>
                </a:xfrm>
                <a:custGeom>
                  <a:avLst/>
                  <a:gdLst>
                    <a:gd name="T0" fmla="*/ 0 w 24"/>
                    <a:gd name="T1" fmla="*/ 24 h 89"/>
                    <a:gd name="T2" fmla="*/ 0 w 24"/>
                    <a:gd name="T3" fmla="*/ 89 h 89"/>
                    <a:gd name="T4" fmla="*/ 24 w 24"/>
                    <a:gd name="T5" fmla="*/ 65 h 89"/>
                    <a:gd name="T6" fmla="*/ 24 w 24"/>
                    <a:gd name="T7" fmla="*/ 0 h 89"/>
                    <a:gd name="T8" fmla="*/ 0 w 24"/>
                    <a:gd name="T9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89">
                      <a:moveTo>
                        <a:pt x="0" y="24"/>
                      </a:moveTo>
                      <a:lnTo>
                        <a:pt x="0" y="89"/>
                      </a:lnTo>
                      <a:lnTo>
                        <a:pt x="24" y="65"/>
                      </a:lnTo>
                      <a:lnTo>
                        <a:pt x="2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1" name="Freeform 46">
                  <a:extLst>
                    <a:ext uri="{FF2B5EF4-FFF2-40B4-BE49-F238E27FC236}">
                      <a16:creationId xmlns:a16="http://schemas.microsoft.com/office/drawing/2014/main" id="{5A32A314-A58E-80CB-E820-F4E0BF0B1E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13595" y="3846141"/>
                  <a:ext cx="213025" cy="58098"/>
                </a:xfrm>
                <a:custGeom>
                  <a:avLst/>
                  <a:gdLst>
                    <a:gd name="T0" fmla="*/ 64 w 88"/>
                    <a:gd name="T1" fmla="*/ 24 h 24"/>
                    <a:gd name="T2" fmla="*/ 0 w 88"/>
                    <a:gd name="T3" fmla="*/ 21 h 24"/>
                    <a:gd name="T4" fmla="*/ 24 w 88"/>
                    <a:gd name="T5" fmla="*/ 0 h 24"/>
                    <a:gd name="T6" fmla="*/ 88 w 88"/>
                    <a:gd name="T7" fmla="*/ 0 h 24"/>
                    <a:gd name="T8" fmla="*/ 64 w 8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24">
                      <a:moveTo>
                        <a:pt x="64" y="24"/>
                      </a:moveTo>
                      <a:lnTo>
                        <a:pt x="0" y="21"/>
                      </a:lnTo>
                      <a:lnTo>
                        <a:pt x="24" y="0"/>
                      </a:lnTo>
                      <a:lnTo>
                        <a:pt x="88" y="0"/>
                      </a:ln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246" name="组合 245">
              <a:extLst>
                <a:ext uri="{FF2B5EF4-FFF2-40B4-BE49-F238E27FC236}">
                  <a16:creationId xmlns:a16="http://schemas.microsoft.com/office/drawing/2014/main" id="{402656F8-FE0C-0FBF-70BE-5BEB2C0FD4C0}"/>
                </a:ext>
              </a:extLst>
            </p:cNvPr>
            <p:cNvGrpSpPr/>
            <p:nvPr/>
          </p:nvGrpSpPr>
          <p:grpSpPr>
            <a:xfrm>
              <a:off x="2698717" y="4782966"/>
              <a:ext cx="1330692" cy="545989"/>
              <a:chOff x="2631940" y="4782966"/>
              <a:chExt cx="1330692" cy="545989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38261FE5-6564-A079-785C-D2B467494DD8}"/>
                  </a:ext>
                </a:extLst>
              </p:cNvPr>
              <p:cNvSpPr txBox="1"/>
              <p:nvPr/>
            </p:nvSpPr>
            <p:spPr>
              <a:xfrm>
                <a:off x="2794584" y="4833108"/>
                <a:ext cx="1005403" cy="36298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193983"/>
                    </a:solidFill>
                    <a:latin typeface="+mj-ea"/>
                    <a:ea typeface="+mj-ea"/>
                  </a:rPr>
                  <a:t>公司荣誉</a:t>
                </a:r>
              </a:p>
            </p:txBody>
          </p:sp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194D3788-786E-3FB8-F369-7B8341737F8E}"/>
                  </a:ext>
                </a:extLst>
              </p:cNvPr>
              <p:cNvGrpSpPr/>
              <p:nvPr/>
            </p:nvGrpSpPr>
            <p:grpSpPr>
              <a:xfrm rot="720000" flipH="1">
                <a:off x="3652251" y="4782966"/>
                <a:ext cx="310381" cy="545989"/>
                <a:chOff x="7910081" y="3664585"/>
                <a:chExt cx="1065125" cy="1873650"/>
              </a:xfr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p:grpSpPr>
            <p:sp>
              <p:nvSpPr>
                <p:cNvPr id="74" name="Freeform 26">
                  <a:extLst>
                    <a:ext uri="{FF2B5EF4-FFF2-40B4-BE49-F238E27FC236}">
                      <a16:creationId xmlns:a16="http://schemas.microsoft.com/office/drawing/2014/main" id="{68EF624C-B284-6A5A-4D00-6B8A69F194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98150" y="5313106"/>
                  <a:ext cx="302593" cy="96829"/>
                </a:xfrm>
                <a:custGeom>
                  <a:avLst/>
                  <a:gdLst>
                    <a:gd name="T0" fmla="*/ 36 w 125"/>
                    <a:gd name="T1" fmla="*/ 40 h 40"/>
                    <a:gd name="T2" fmla="*/ 125 w 125"/>
                    <a:gd name="T3" fmla="*/ 28 h 40"/>
                    <a:gd name="T4" fmla="*/ 89 w 125"/>
                    <a:gd name="T5" fmla="*/ 0 h 40"/>
                    <a:gd name="T6" fmla="*/ 0 w 125"/>
                    <a:gd name="T7" fmla="*/ 9 h 40"/>
                    <a:gd name="T8" fmla="*/ 36 w 1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40">
                      <a:moveTo>
                        <a:pt x="36" y="40"/>
                      </a:moveTo>
                      <a:lnTo>
                        <a:pt x="125" y="28"/>
                      </a:lnTo>
                      <a:lnTo>
                        <a:pt x="89" y="0"/>
                      </a:lnTo>
                      <a:lnTo>
                        <a:pt x="0" y="9"/>
                      </a:lnTo>
                      <a:lnTo>
                        <a:pt x="3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5" name="Freeform 27">
                  <a:extLst>
                    <a:ext uri="{FF2B5EF4-FFF2-40B4-BE49-F238E27FC236}">
                      <a16:creationId xmlns:a16="http://schemas.microsoft.com/office/drawing/2014/main" id="{2862B4BA-6389-443E-5FA6-5BCAF55AE3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3278" y="5068611"/>
                  <a:ext cx="99251" cy="283227"/>
                </a:xfrm>
                <a:custGeom>
                  <a:avLst/>
                  <a:gdLst>
                    <a:gd name="T0" fmla="*/ 36 w 41"/>
                    <a:gd name="T1" fmla="*/ 29 h 117"/>
                    <a:gd name="T2" fmla="*/ 41 w 41"/>
                    <a:gd name="T3" fmla="*/ 117 h 117"/>
                    <a:gd name="T4" fmla="*/ 5 w 41"/>
                    <a:gd name="T5" fmla="*/ 86 h 117"/>
                    <a:gd name="T6" fmla="*/ 0 w 41"/>
                    <a:gd name="T7" fmla="*/ 0 h 117"/>
                    <a:gd name="T8" fmla="*/ 36 w 41"/>
                    <a:gd name="T9" fmla="*/ 2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7">
                      <a:moveTo>
                        <a:pt x="36" y="29"/>
                      </a:moveTo>
                      <a:lnTo>
                        <a:pt x="41" y="117"/>
                      </a:lnTo>
                      <a:lnTo>
                        <a:pt x="5" y="86"/>
                      </a:lnTo>
                      <a:lnTo>
                        <a:pt x="0" y="0"/>
                      </a:lnTo>
                      <a:lnTo>
                        <a:pt x="3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6" name="Freeform 28">
                  <a:extLst>
                    <a:ext uri="{FF2B5EF4-FFF2-40B4-BE49-F238E27FC236}">
                      <a16:creationId xmlns:a16="http://schemas.microsoft.com/office/drawing/2014/main" id="{9F309E02-4237-3737-DC4C-D99414592A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0167" y="5150916"/>
                  <a:ext cx="283227" cy="108934"/>
                </a:xfrm>
                <a:custGeom>
                  <a:avLst/>
                  <a:gdLst>
                    <a:gd name="T0" fmla="*/ 31 w 117"/>
                    <a:gd name="T1" fmla="*/ 35 h 45"/>
                    <a:gd name="T2" fmla="*/ 117 w 117"/>
                    <a:gd name="T3" fmla="*/ 45 h 45"/>
                    <a:gd name="T4" fmla="*/ 88 w 117"/>
                    <a:gd name="T5" fmla="*/ 9 h 45"/>
                    <a:gd name="T6" fmla="*/ 0 w 117"/>
                    <a:gd name="T7" fmla="*/ 0 h 45"/>
                    <a:gd name="T8" fmla="*/ 31 w 117"/>
                    <a:gd name="T9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5">
                      <a:moveTo>
                        <a:pt x="31" y="35"/>
                      </a:moveTo>
                      <a:lnTo>
                        <a:pt x="117" y="45"/>
                      </a:lnTo>
                      <a:lnTo>
                        <a:pt x="88" y="9"/>
                      </a:lnTo>
                      <a:lnTo>
                        <a:pt x="0" y="0"/>
                      </a:lnTo>
                      <a:lnTo>
                        <a:pt x="31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7" name="Freeform 29">
                  <a:extLst>
                    <a:ext uri="{FF2B5EF4-FFF2-40B4-BE49-F238E27FC236}">
                      <a16:creationId xmlns:a16="http://schemas.microsoft.com/office/drawing/2014/main" id="{96B2A05E-F580-9A1C-C466-D78099F4BD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9504" y="4935471"/>
                  <a:ext cx="96830" cy="295330"/>
                </a:xfrm>
                <a:custGeom>
                  <a:avLst/>
                  <a:gdLst>
                    <a:gd name="T0" fmla="*/ 40 w 40"/>
                    <a:gd name="T1" fmla="*/ 36 h 122"/>
                    <a:gd name="T2" fmla="*/ 28 w 40"/>
                    <a:gd name="T3" fmla="*/ 122 h 122"/>
                    <a:gd name="T4" fmla="*/ 0 w 40"/>
                    <a:gd name="T5" fmla="*/ 86 h 122"/>
                    <a:gd name="T6" fmla="*/ 12 w 40"/>
                    <a:gd name="T7" fmla="*/ 0 h 122"/>
                    <a:gd name="T8" fmla="*/ 40 w 40"/>
                    <a:gd name="T9" fmla="*/ 3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22">
                      <a:moveTo>
                        <a:pt x="40" y="36"/>
                      </a:moveTo>
                      <a:lnTo>
                        <a:pt x="28" y="122"/>
                      </a:lnTo>
                      <a:lnTo>
                        <a:pt x="0" y="86"/>
                      </a:lnTo>
                      <a:lnTo>
                        <a:pt x="12" y="0"/>
                      </a:lnTo>
                      <a:lnTo>
                        <a:pt x="4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8" name="Freeform 30">
                  <a:extLst>
                    <a:ext uri="{FF2B5EF4-FFF2-40B4-BE49-F238E27FC236}">
                      <a16:creationId xmlns:a16="http://schemas.microsoft.com/office/drawing/2014/main" id="{24139B49-B405-C62C-57EA-A002B2A110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8179" y="4940313"/>
                  <a:ext cx="246915" cy="162190"/>
                </a:xfrm>
                <a:custGeom>
                  <a:avLst/>
                  <a:gdLst>
                    <a:gd name="T0" fmla="*/ 19 w 102"/>
                    <a:gd name="T1" fmla="*/ 41 h 67"/>
                    <a:gd name="T2" fmla="*/ 102 w 102"/>
                    <a:gd name="T3" fmla="*/ 67 h 67"/>
                    <a:gd name="T4" fmla="*/ 83 w 102"/>
                    <a:gd name="T5" fmla="*/ 27 h 67"/>
                    <a:gd name="T6" fmla="*/ 0 w 102"/>
                    <a:gd name="T7" fmla="*/ 0 h 67"/>
                    <a:gd name="T8" fmla="*/ 19 w 102"/>
                    <a:gd name="T9" fmla="*/ 4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7">
                      <a:moveTo>
                        <a:pt x="19" y="41"/>
                      </a:moveTo>
                      <a:lnTo>
                        <a:pt x="102" y="67"/>
                      </a:lnTo>
                      <a:lnTo>
                        <a:pt x="83" y="27"/>
                      </a:lnTo>
                      <a:lnTo>
                        <a:pt x="0" y="0"/>
                      </a:lnTo>
                      <a:lnTo>
                        <a:pt x="1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9" name="Freeform 31">
                  <a:extLst>
                    <a:ext uri="{FF2B5EF4-FFF2-40B4-BE49-F238E27FC236}">
                      <a16:creationId xmlns:a16="http://schemas.microsoft.com/office/drawing/2014/main" id="{97517BC6-545E-D8B8-E9D2-CFD3782C30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785386"/>
                  <a:ext cx="121037" cy="300171"/>
                </a:xfrm>
                <a:custGeom>
                  <a:avLst/>
                  <a:gdLst>
                    <a:gd name="T0" fmla="*/ 50 w 50"/>
                    <a:gd name="T1" fmla="*/ 43 h 124"/>
                    <a:gd name="T2" fmla="*/ 21 w 50"/>
                    <a:gd name="T3" fmla="*/ 124 h 124"/>
                    <a:gd name="T4" fmla="*/ 0 w 50"/>
                    <a:gd name="T5" fmla="*/ 81 h 124"/>
                    <a:gd name="T6" fmla="*/ 31 w 50"/>
                    <a:gd name="T7" fmla="*/ 0 h 124"/>
                    <a:gd name="T8" fmla="*/ 50 w 50"/>
                    <a:gd name="T9" fmla="*/ 43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4">
                      <a:moveTo>
                        <a:pt x="50" y="43"/>
                      </a:moveTo>
                      <a:lnTo>
                        <a:pt x="21" y="124"/>
                      </a:lnTo>
                      <a:lnTo>
                        <a:pt x="0" y="81"/>
                      </a:lnTo>
                      <a:lnTo>
                        <a:pt x="31" y="0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0" name="Freeform 32">
                  <a:extLst>
                    <a:ext uri="{FF2B5EF4-FFF2-40B4-BE49-F238E27FC236}">
                      <a16:creationId xmlns:a16="http://schemas.microsoft.com/office/drawing/2014/main" id="{F50E40E2-6D90-33E3-CEB6-0A94A98F01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4922" y="4715184"/>
                  <a:ext cx="215446" cy="215446"/>
                </a:xfrm>
                <a:custGeom>
                  <a:avLst/>
                  <a:gdLst>
                    <a:gd name="T0" fmla="*/ 12 w 89"/>
                    <a:gd name="T1" fmla="*/ 45 h 89"/>
                    <a:gd name="T2" fmla="*/ 89 w 89"/>
                    <a:gd name="T3" fmla="*/ 89 h 89"/>
                    <a:gd name="T4" fmla="*/ 77 w 89"/>
                    <a:gd name="T5" fmla="*/ 43 h 89"/>
                    <a:gd name="T6" fmla="*/ 0 w 89"/>
                    <a:gd name="T7" fmla="*/ 0 h 89"/>
                    <a:gd name="T8" fmla="*/ 12 w 89"/>
                    <a:gd name="T9" fmla="*/ 4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89">
                      <a:moveTo>
                        <a:pt x="12" y="45"/>
                      </a:moveTo>
                      <a:lnTo>
                        <a:pt x="89" y="89"/>
                      </a:lnTo>
                      <a:lnTo>
                        <a:pt x="77" y="43"/>
                      </a:lnTo>
                      <a:lnTo>
                        <a:pt x="0" y="0"/>
                      </a:lnTo>
                      <a:lnTo>
                        <a:pt x="1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1" name="Freeform 33">
                  <a:extLst>
                    <a:ext uri="{FF2B5EF4-FFF2-40B4-BE49-F238E27FC236}">
                      <a16:creationId xmlns:a16="http://schemas.microsoft.com/office/drawing/2014/main" id="{09CE0F5D-66D1-DB8A-6302-61C85E2281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0052" y="4628037"/>
                  <a:ext cx="140403" cy="290488"/>
                </a:xfrm>
                <a:custGeom>
                  <a:avLst/>
                  <a:gdLst>
                    <a:gd name="T0" fmla="*/ 58 w 58"/>
                    <a:gd name="T1" fmla="*/ 45 h 120"/>
                    <a:gd name="T2" fmla="*/ 12 w 58"/>
                    <a:gd name="T3" fmla="*/ 120 h 120"/>
                    <a:gd name="T4" fmla="*/ 0 w 58"/>
                    <a:gd name="T5" fmla="*/ 74 h 120"/>
                    <a:gd name="T6" fmla="*/ 46 w 58"/>
                    <a:gd name="T7" fmla="*/ 0 h 120"/>
                    <a:gd name="T8" fmla="*/ 58 w 58"/>
                    <a:gd name="T9" fmla="*/ 45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0">
                      <a:moveTo>
                        <a:pt x="58" y="45"/>
                      </a:moveTo>
                      <a:lnTo>
                        <a:pt x="12" y="120"/>
                      </a:lnTo>
                      <a:lnTo>
                        <a:pt x="0" y="74"/>
                      </a:lnTo>
                      <a:lnTo>
                        <a:pt x="46" y="0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2" name="Freeform 34">
                  <a:extLst>
                    <a:ext uri="{FF2B5EF4-FFF2-40B4-BE49-F238E27FC236}">
                      <a16:creationId xmlns:a16="http://schemas.microsoft.com/office/drawing/2014/main" id="{539A5ACA-9047-EEA6-20F2-B57B52404F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0081" y="4482793"/>
                  <a:ext cx="167032" cy="254178"/>
                </a:xfrm>
                <a:custGeom>
                  <a:avLst/>
                  <a:gdLst>
                    <a:gd name="T0" fmla="*/ 2 w 69"/>
                    <a:gd name="T1" fmla="*/ 48 h 105"/>
                    <a:gd name="T2" fmla="*/ 69 w 69"/>
                    <a:gd name="T3" fmla="*/ 105 h 105"/>
                    <a:gd name="T4" fmla="*/ 67 w 69"/>
                    <a:gd name="T5" fmla="*/ 58 h 105"/>
                    <a:gd name="T6" fmla="*/ 0 w 69"/>
                    <a:gd name="T7" fmla="*/ 0 h 105"/>
                    <a:gd name="T8" fmla="*/ 2 w 69"/>
                    <a:gd name="T9" fmla="*/ 4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05">
                      <a:moveTo>
                        <a:pt x="2" y="48"/>
                      </a:moveTo>
                      <a:lnTo>
                        <a:pt x="69" y="105"/>
                      </a:lnTo>
                      <a:lnTo>
                        <a:pt x="67" y="58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3" name="Freeform 35">
                  <a:extLst>
                    <a:ext uri="{FF2B5EF4-FFF2-40B4-BE49-F238E27FC236}">
                      <a16:creationId xmlns:a16="http://schemas.microsoft.com/office/drawing/2014/main" id="{C166A065-BF98-2755-45C7-1A740E7FCA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1003" y="4465849"/>
                  <a:ext cx="152507" cy="266281"/>
                </a:xfrm>
                <a:custGeom>
                  <a:avLst/>
                  <a:gdLst>
                    <a:gd name="T0" fmla="*/ 63 w 63"/>
                    <a:gd name="T1" fmla="*/ 48 h 110"/>
                    <a:gd name="T2" fmla="*/ 3 w 63"/>
                    <a:gd name="T3" fmla="*/ 110 h 110"/>
                    <a:gd name="T4" fmla="*/ 0 w 63"/>
                    <a:gd name="T5" fmla="*/ 65 h 110"/>
                    <a:gd name="T6" fmla="*/ 63 w 63"/>
                    <a:gd name="T7" fmla="*/ 0 h 110"/>
                    <a:gd name="T8" fmla="*/ 63 w 63"/>
                    <a:gd name="T9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10">
                      <a:moveTo>
                        <a:pt x="63" y="48"/>
                      </a:moveTo>
                      <a:lnTo>
                        <a:pt x="3" y="110"/>
                      </a:lnTo>
                      <a:lnTo>
                        <a:pt x="0" y="65"/>
                      </a:lnTo>
                      <a:lnTo>
                        <a:pt x="63" y="0"/>
                      </a:lnTo>
                      <a:lnTo>
                        <a:pt x="63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4" name="Freeform 36">
                  <a:extLst>
                    <a:ext uri="{FF2B5EF4-FFF2-40B4-BE49-F238E27FC236}">
                      <a16:creationId xmlns:a16="http://schemas.microsoft.com/office/drawing/2014/main" id="{3774A6D9-954D-5528-3AC7-1C91549EA9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9130" y="4257666"/>
                  <a:ext cx="142824" cy="278385"/>
                </a:xfrm>
                <a:custGeom>
                  <a:avLst/>
                  <a:gdLst>
                    <a:gd name="T0" fmla="*/ 0 w 59"/>
                    <a:gd name="T1" fmla="*/ 45 h 115"/>
                    <a:gd name="T2" fmla="*/ 52 w 59"/>
                    <a:gd name="T3" fmla="*/ 115 h 115"/>
                    <a:gd name="T4" fmla="*/ 59 w 59"/>
                    <a:gd name="T5" fmla="*/ 69 h 115"/>
                    <a:gd name="T6" fmla="*/ 7 w 59"/>
                    <a:gd name="T7" fmla="*/ 0 h 115"/>
                    <a:gd name="T8" fmla="*/ 0 w 59"/>
                    <a:gd name="T9" fmla="*/ 4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115">
                      <a:moveTo>
                        <a:pt x="0" y="45"/>
                      </a:moveTo>
                      <a:lnTo>
                        <a:pt x="52" y="115"/>
                      </a:lnTo>
                      <a:lnTo>
                        <a:pt x="59" y="69"/>
                      </a:lnTo>
                      <a:lnTo>
                        <a:pt x="7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5" name="Freeform 37">
                  <a:extLst>
                    <a:ext uri="{FF2B5EF4-FFF2-40B4-BE49-F238E27FC236}">
                      <a16:creationId xmlns:a16="http://schemas.microsoft.com/office/drawing/2014/main" id="{F8D2D73C-0FDA-14CE-F258-3A05A1963E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6162" y="4315763"/>
                  <a:ext cx="196081" cy="229971"/>
                </a:xfrm>
                <a:custGeom>
                  <a:avLst/>
                  <a:gdLst>
                    <a:gd name="T0" fmla="*/ 72 w 81"/>
                    <a:gd name="T1" fmla="*/ 45 h 95"/>
                    <a:gd name="T2" fmla="*/ 0 w 81"/>
                    <a:gd name="T3" fmla="*/ 95 h 95"/>
                    <a:gd name="T4" fmla="*/ 7 w 81"/>
                    <a:gd name="T5" fmla="*/ 48 h 95"/>
                    <a:gd name="T6" fmla="*/ 81 w 81"/>
                    <a:gd name="T7" fmla="*/ 0 h 95"/>
                    <a:gd name="T8" fmla="*/ 72 w 81"/>
                    <a:gd name="T9" fmla="*/ 4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95">
                      <a:moveTo>
                        <a:pt x="72" y="45"/>
                      </a:moveTo>
                      <a:lnTo>
                        <a:pt x="0" y="95"/>
                      </a:lnTo>
                      <a:lnTo>
                        <a:pt x="7" y="48"/>
                      </a:lnTo>
                      <a:lnTo>
                        <a:pt x="81" y="0"/>
                      </a:lnTo>
                      <a:lnTo>
                        <a:pt x="7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6" name="Freeform 38">
                  <a:extLst>
                    <a:ext uri="{FF2B5EF4-FFF2-40B4-BE49-F238E27FC236}">
                      <a16:creationId xmlns:a16="http://schemas.microsoft.com/office/drawing/2014/main" id="{6F4603D5-29C1-9173-F051-9D7D1D4691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6911" y="4042220"/>
                  <a:ext cx="128300" cy="295330"/>
                </a:xfrm>
                <a:custGeom>
                  <a:avLst/>
                  <a:gdLst>
                    <a:gd name="T0" fmla="*/ 0 w 53"/>
                    <a:gd name="T1" fmla="*/ 43 h 122"/>
                    <a:gd name="T2" fmla="*/ 36 w 53"/>
                    <a:gd name="T3" fmla="*/ 122 h 122"/>
                    <a:gd name="T4" fmla="*/ 53 w 53"/>
                    <a:gd name="T5" fmla="*/ 79 h 122"/>
                    <a:gd name="T6" fmla="*/ 17 w 53"/>
                    <a:gd name="T7" fmla="*/ 0 h 122"/>
                    <a:gd name="T8" fmla="*/ 0 w 53"/>
                    <a:gd name="T9" fmla="*/ 4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122">
                      <a:moveTo>
                        <a:pt x="0" y="43"/>
                      </a:moveTo>
                      <a:lnTo>
                        <a:pt x="36" y="122"/>
                      </a:lnTo>
                      <a:lnTo>
                        <a:pt x="53" y="79"/>
                      </a:lnTo>
                      <a:lnTo>
                        <a:pt x="17" y="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7" name="Freeform 39">
                  <a:extLst>
                    <a:ext uri="{FF2B5EF4-FFF2-40B4-BE49-F238E27FC236}">
                      <a16:creationId xmlns:a16="http://schemas.microsoft.com/office/drawing/2014/main" id="{1EE05137-5E65-CC51-6EE3-1E7F154FF5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5210" y="4170519"/>
                  <a:ext cx="237232" cy="183976"/>
                </a:xfrm>
                <a:custGeom>
                  <a:avLst/>
                  <a:gdLst>
                    <a:gd name="T0" fmla="*/ 81 w 98"/>
                    <a:gd name="T1" fmla="*/ 43 h 76"/>
                    <a:gd name="T2" fmla="*/ 0 w 98"/>
                    <a:gd name="T3" fmla="*/ 76 h 76"/>
                    <a:gd name="T4" fmla="*/ 17 w 98"/>
                    <a:gd name="T5" fmla="*/ 33 h 76"/>
                    <a:gd name="T6" fmla="*/ 98 w 98"/>
                    <a:gd name="T7" fmla="*/ 0 h 76"/>
                    <a:gd name="T8" fmla="*/ 81 w 98"/>
                    <a:gd name="T9" fmla="*/ 4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76">
                      <a:moveTo>
                        <a:pt x="81" y="43"/>
                      </a:moveTo>
                      <a:lnTo>
                        <a:pt x="0" y="76"/>
                      </a:lnTo>
                      <a:lnTo>
                        <a:pt x="17" y="33"/>
                      </a:lnTo>
                      <a:lnTo>
                        <a:pt x="98" y="0"/>
                      </a:lnTo>
                      <a:lnTo>
                        <a:pt x="81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8" name="Freeform 40">
                  <a:extLst>
                    <a:ext uri="{FF2B5EF4-FFF2-40B4-BE49-F238E27FC236}">
                      <a16:creationId xmlns:a16="http://schemas.microsoft.com/office/drawing/2014/main" id="{1B8BBBF6-EF26-091B-F85A-C3FA0E34D7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8265" y="3855824"/>
                  <a:ext cx="108934" cy="297751"/>
                </a:xfrm>
                <a:custGeom>
                  <a:avLst/>
                  <a:gdLst>
                    <a:gd name="T0" fmla="*/ 0 w 45"/>
                    <a:gd name="T1" fmla="*/ 39 h 123"/>
                    <a:gd name="T2" fmla="*/ 19 w 45"/>
                    <a:gd name="T3" fmla="*/ 123 h 123"/>
                    <a:gd name="T4" fmla="*/ 45 w 45"/>
                    <a:gd name="T5" fmla="*/ 84 h 123"/>
                    <a:gd name="T6" fmla="*/ 26 w 45"/>
                    <a:gd name="T7" fmla="*/ 0 h 123"/>
                    <a:gd name="T8" fmla="*/ 0 w 45"/>
                    <a:gd name="T9" fmla="*/ 3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3">
                      <a:moveTo>
                        <a:pt x="0" y="39"/>
                      </a:moveTo>
                      <a:lnTo>
                        <a:pt x="19" y="123"/>
                      </a:lnTo>
                      <a:lnTo>
                        <a:pt x="45" y="84"/>
                      </a:lnTo>
                      <a:lnTo>
                        <a:pt x="26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9" name="Freeform 41">
                  <a:extLst>
                    <a:ext uri="{FF2B5EF4-FFF2-40B4-BE49-F238E27FC236}">
                      <a16:creationId xmlns:a16="http://schemas.microsoft.com/office/drawing/2014/main" id="{7555D84C-D23C-0088-E218-C67DC1C42B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047061"/>
                  <a:ext cx="266281" cy="135561"/>
                </a:xfrm>
                <a:custGeom>
                  <a:avLst/>
                  <a:gdLst>
                    <a:gd name="T0" fmla="*/ 86 w 110"/>
                    <a:gd name="T1" fmla="*/ 39 h 56"/>
                    <a:gd name="T2" fmla="*/ 0 w 110"/>
                    <a:gd name="T3" fmla="*/ 56 h 56"/>
                    <a:gd name="T4" fmla="*/ 24 w 110"/>
                    <a:gd name="T5" fmla="*/ 15 h 56"/>
                    <a:gd name="T6" fmla="*/ 110 w 110"/>
                    <a:gd name="T7" fmla="*/ 0 h 56"/>
                    <a:gd name="T8" fmla="*/ 86 w 110"/>
                    <a:gd name="T9" fmla="*/ 3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6">
                      <a:moveTo>
                        <a:pt x="86" y="39"/>
                      </a:moveTo>
                      <a:lnTo>
                        <a:pt x="0" y="56"/>
                      </a:lnTo>
                      <a:lnTo>
                        <a:pt x="24" y="15"/>
                      </a:lnTo>
                      <a:lnTo>
                        <a:pt x="110" y="0"/>
                      </a:lnTo>
                      <a:lnTo>
                        <a:pt x="8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42">
                  <a:extLst>
                    <a:ext uri="{FF2B5EF4-FFF2-40B4-BE49-F238E27FC236}">
                      <a16:creationId xmlns:a16="http://schemas.microsoft.com/office/drawing/2014/main" id="{23470219-E851-AF70-3501-42987AFAF7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3192" y="3700897"/>
                  <a:ext cx="82305" cy="290488"/>
                </a:xfrm>
                <a:custGeom>
                  <a:avLst/>
                  <a:gdLst>
                    <a:gd name="T0" fmla="*/ 0 w 34"/>
                    <a:gd name="T1" fmla="*/ 31 h 120"/>
                    <a:gd name="T2" fmla="*/ 0 w 34"/>
                    <a:gd name="T3" fmla="*/ 120 h 120"/>
                    <a:gd name="T4" fmla="*/ 34 w 34"/>
                    <a:gd name="T5" fmla="*/ 86 h 120"/>
                    <a:gd name="T6" fmla="*/ 31 w 34"/>
                    <a:gd name="T7" fmla="*/ 0 h 120"/>
                    <a:gd name="T8" fmla="*/ 0 w 34"/>
                    <a:gd name="T9" fmla="*/ 3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20">
                      <a:moveTo>
                        <a:pt x="0" y="31"/>
                      </a:moveTo>
                      <a:lnTo>
                        <a:pt x="0" y="120"/>
                      </a:lnTo>
                      <a:lnTo>
                        <a:pt x="34" y="86"/>
                      </a:lnTo>
                      <a:lnTo>
                        <a:pt x="3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1" name="Freeform 43">
                  <a:extLst>
                    <a:ext uri="{FF2B5EF4-FFF2-40B4-BE49-F238E27FC236}">
                      <a16:creationId xmlns:a16="http://schemas.microsoft.com/office/drawing/2014/main" id="{EDD6E161-7033-5270-BCA4-61FE8C4B3C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2241" y="3938129"/>
                  <a:ext cx="295330" cy="87146"/>
                </a:xfrm>
                <a:custGeom>
                  <a:avLst/>
                  <a:gdLst>
                    <a:gd name="T0" fmla="*/ 89 w 122"/>
                    <a:gd name="T1" fmla="*/ 36 h 36"/>
                    <a:gd name="T2" fmla="*/ 0 w 122"/>
                    <a:gd name="T3" fmla="*/ 33 h 36"/>
                    <a:gd name="T4" fmla="*/ 34 w 122"/>
                    <a:gd name="T5" fmla="*/ 0 h 36"/>
                    <a:gd name="T6" fmla="*/ 122 w 122"/>
                    <a:gd name="T7" fmla="*/ 2 h 36"/>
                    <a:gd name="T8" fmla="*/ 89 w 122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36">
                      <a:moveTo>
                        <a:pt x="89" y="36"/>
                      </a:moveTo>
                      <a:lnTo>
                        <a:pt x="0" y="33"/>
                      </a:lnTo>
                      <a:lnTo>
                        <a:pt x="34" y="0"/>
                      </a:lnTo>
                      <a:lnTo>
                        <a:pt x="122" y="2"/>
                      </a:lnTo>
                      <a:lnTo>
                        <a:pt x="8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2" name="Freeform 44">
                  <a:extLst>
                    <a:ext uri="{FF2B5EF4-FFF2-40B4-BE49-F238E27FC236}">
                      <a16:creationId xmlns:a16="http://schemas.microsoft.com/office/drawing/2014/main" id="{73654342-08BA-5F33-201C-4D84020910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9473" y="5380886"/>
                  <a:ext cx="435733" cy="157349"/>
                </a:xfrm>
                <a:custGeom>
                  <a:avLst/>
                  <a:gdLst>
                    <a:gd name="T0" fmla="*/ 1 w 75"/>
                    <a:gd name="T1" fmla="*/ 0 h 27"/>
                    <a:gd name="T2" fmla="*/ 75 w 75"/>
                    <a:gd name="T3" fmla="*/ 19 h 27"/>
                    <a:gd name="T4" fmla="*/ 74 w 75"/>
                    <a:gd name="T5" fmla="*/ 27 h 27"/>
                    <a:gd name="T6" fmla="*/ 0 w 75"/>
                    <a:gd name="T7" fmla="*/ 2 h 27"/>
                    <a:gd name="T8" fmla="*/ 1 w 75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7">
                      <a:moveTo>
                        <a:pt x="1" y="0"/>
                      </a:moveTo>
                      <a:cubicBezTo>
                        <a:pt x="24" y="13"/>
                        <a:pt x="49" y="19"/>
                        <a:pt x="75" y="19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48" y="25"/>
                        <a:pt x="22" y="16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3" name="Freeform 45">
                  <a:extLst>
                    <a:ext uri="{FF2B5EF4-FFF2-40B4-BE49-F238E27FC236}">
                      <a16:creationId xmlns:a16="http://schemas.microsoft.com/office/drawing/2014/main" id="{A7402ACC-E7C0-C2D2-661B-516622AF42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9387" y="3664585"/>
                  <a:ext cx="58098" cy="215446"/>
                </a:xfrm>
                <a:custGeom>
                  <a:avLst/>
                  <a:gdLst>
                    <a:gd name="T0" fmla="*/ 0 w 24"/>
                    <a:gd name="T1" fmla="*/ 24 h 89"/>
                    <a:gd name="T2" fmla="*/ 0 w 24"/>
                    <a:gd name="T3" fmla="*/ 89 h 89"/>
                    <a:gd name="T4" fmla="*/ 24 w 24"/>
                    <a:gd name="T5" fmla="*/ 65 h 89"/>
                    <a:gd name="T6" fmla="*/ 24 w 24"/>
                    <a:gd name="T7" fmla="*/ 0 h 89"/>
                    <a:gd name="T8" fmla="*/ 0 w 24"/>
                    <a:gd name="T9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89">
                      <a:moveTo>
                        <a:pt x="0" y="24"/>
                      </a:moveTo>
                      <a:lnTo>
                        <a:pt x="0" y="89"/>
                      </a:lnTo>
                      <a:lnTo>
                        <a:pt x="24" y="65"/>
                      </a:lnTo>
                      <a:lnTo>
                        <a:pt x="2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4" name="Freeform 46">
                  <a:extLst>
                    <a:ext uri="{FF2B5EF4-FFF2-40B4-BE49-F238E27FC236}">
                      <a16:creationId xmlns:a16="http://schemas.microsoft.com/office/drawing/2014/main" id="{6B8C4606-F719-BB6E-663B-35E0096BAB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13595" y="3846141"/>
                  <a:ext cx="213025" cy="58098"/>
                </a:xfrm>
                <a:custGeom>
                  <a:avLst/>
                  <a:gdLst>
                    <a:gd name="T0" fmla="*/ 64 w 88"/>
                    <a:gd name="T1" fmla="*/ 24 h 24"/>
                    <a:gd name="T2" fmla="*/ 0 w 88"/>
                    <a:gd name="T3" fmla="*/ 21 h 24"/>
                    <a:gd name="T4" fmla="*/ 24 w 88"/>
                    <a:gd name="T5" fmla="*/ 0 h 24"/>
                    <a:gd name="T6" fmla="*/ 88 w 88"/>
                    <a:gd name="T7" fmla="*/ 0 h 24"/>
                    <a:gd name="T8" fmla="*/ 64 w 8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24">
                      <a:moveTo>
                        <a:pt x="64" y="24"/>
                      </a:moveTo>
                      <a:lnTo>
                        <a:pt x="0" y="21"/>
                      </a:lnTo>
                      <a:lnTo>
                        <a:pt x="24" y="0"/>
                      </a:lnTo>
                      <a:lnTo>
                        <a:pt x="88" y="0"/>
                      </a:ln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858C62BC-86A0-7FBA-65AC-9296BE1212DA}"/>
                  </a:ext>
                </a:extLst>
              </p:cNvPr>
              <p:cNvGrpSpPr/>
              <p:nvPr/>
            </p:nvGrpSpPr>
            <p:grpSpPr>
              <a:xfrm rot="20880000">
                <a:off x="2631940" y="4782966"/>
                <a:ext cx="310380" cy="545986"/>
                <a:chOff x="7910081" y="3664585"/>
                <a:chExt cx="1065125" cy="1873650"/>
              </a:xfr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p:grpSpPr>
            <p:sp>
              <p:nvSpPr>
                <p:cNvPr id="96" name="Freeform 26">
                  <a:extLst>
                    <a:ext uri="{FF2B5EF4-FFF2-40B4-BE49-F238E27FC236}">
                      <a16:creationId xmlns:a16="http://schemas.microsoft.com/office/drawing/2014/main" id="{9FB9A587-47DF-5494-F3A8-32FAB85B32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98150" y="5313106"/>
                  <a:ext cx="302593" cy="96829"/>
                </a:xfrm>
                <a:custGeom>
                  <a:avLst/>
                  <a:gdLst>
                    <a:gd name="T0" fmla="*/ 36 w 125"/>
                    <a:gd name="T1" fmla="*/ 40 h 40"/>
                    <a:gd name="T2" fmla="*/ 125 w 125"/>
                    <a:gd name="T3" fmla="*/ 28 h 40"/>
                    <a:gd name="T4" fmla="*/ 89 w 125"/>
                    <a:gd name="T5" fmla="*/ 0 h 40"/>
                    <a:gd name="T6" fmla="*/ 0 w 125"/>
                    <a:gd name="T7" fmla="*/ 9 h 40"/>
                    <a:gd name="T8" fmla="*/ 36 w 1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40">
                      <a:moveTo>
                        <a:pt x="36" y="40"/>
                      </a:moveTo>
                      <a:lnTo>
                        <a:pt x="125" y="28"/>
                      </a:lnTo>
                      <a:lnTo>
                        <a:pt x="89" y="0"/>
                      </a:lnTo>
                      <a:lnTo>
                        <a:pt x="0" y="9"/>
                      </a:lnTo>
                      <a:lnTo>
                        <a:pt x="3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7" name="Freeform 27">
                  <a:extLst>
                    <a:ext uri="{FF2B5EF4-FFF2-40B4-BE49-F238E27FC236}">
                      <a16:creationId xmlns:a16="http://schemas.microsoft.com/office/drawing/2014/main" id="{E6A8E078-377C-0405-B331-D40D0D2D80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3278" y="5068611"/>
                  <a:ext cx="99251" cy="283227"/>
                </a:xfrm>
                <a:custGeom>
                  <a:avLst/>
                  <a:gdLst>
                    <a:gd name="T0" fmla="*/ 36 w 41"/>
                    <a:gd name="T1" fmla="*/ 29 h 117"/>
                    <a:gd name="T2" fmla="*/ 41 w 41"/>
                    <a:gd name="T3" fmla="*/ 117 h 117"/>
                    <a:gd name="T4" fmla="*/ 5 w 41"/>
                    <a:gd name="T5" fmla="*/ 86 h 117"/>
                    <a:gd name="T6" fmla="*/ 0 w 41"/>
                    <a:gd name="T7" fmla="*/ 0 h 117"/>
                    <a:gd name="T8" fmla="*/ 36 w 41"/>
                    <a:gd name="T9" fmla="*/ 2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7">
                      <a:moveTo>
                        <a:pt x="36" y="29"/>
                      </a:moveTo>
                      <a:lnTo>
                        <a:pt x="41" y="117"/>
                      </a:lnTo>
                      <a:lnTo>
                        <a:pt x="5" y="86"/>
                      </a:lnTo>
                      <a:lnTo>
                        <a:pt x="0" y="0"/>
                      </a:lnTo>
                      <a:lnTo>
                        <a:pt x="3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8" name="Freeform 28">
                  <a:extLst>
                    <a:ext uri="{FF2B5EF4-FFF2-40B4-BE49-F238E27FC236}">
                      <a16:creationId xmlns:a16="http://schemas.microsoft.com/office/drawing/2014/main" id="{3997FF45-8D29-5DEF-A6A7-BA9F1DF546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0167" y="5150916"/>
                  <a:ext cx="283227" cy="108934"/>
                </a:xfrm>
                <a:custGeom>
                  <a:avLst/>
                  <a:gdLst>
                    <a:gd name="T0" fmla="*/ 31 w 117"/>
                    <a:gd name="T1" fmla="*/ 35 h 45"/>
                    <a:gd name="T2" fmla="*/ 117 w 117"/>
                    <a:gd name="T3" fmla="*/ 45 h 45"/>
                    <a:gd name="T4" fmla="*/ 88 w 117"/>
                    <a:gd name="T5" fmla="*/ 9 h 45"/>
                    <a:gd name="T6" fmla="*/ 0 w 117"/>
                    <a:gd name="T7" fmla="*/ 0 h 45"/>
                    <a:gd name="T8" fmla="*/ 31 w 117"/>
                    <a:gd name="T9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5">
                      <a:moveTo>
                        <a:pt x="31" y="35"/>
                      </a:moveTo>
                      <a:lnTo>
                        <a:pt x="117" y="45"/>
                      </a:lnTo>
                      <a:lnTo>
                        <a:pt x="88" y="9"/>
                      </a:lnTo>
                      <a:lnTo>
                        <a:pt x="0" y="0"/>
                      </a:lnTo>
                      <a:lnTo>
                        <a:pt x="31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9" name="Freeform 29">
                  <a:extLst>
                    <a:ext uri="{FF2B5EF4-FFF2-40B4-BE49-F238E27FC236}">
                      <a16:creationId xmlns:a16="http://schemas.microsoft.com/office/drawing/2014/main" id="{F93FA30A-FA3B-0E67-6A0E-379E9F3420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9504" y="4935471"/>
                  <a:ext cx="96830" cy="295330"/>
                </a:xfrm>
                <a:custGeom>
                  <a:avLst/>
                  <a:gdLst>
                    <a:gd name="T0" fmla="*/ 40 w 40"/>
                    <a:gd name="T1" fmla="*/ 36 h 122"/>
                    <a:gd name="T2" fmla="*/ 28 w 40"/>
                    <a:gd name="T3" fmla="*/ 122 h 122"/>
                    <a:gd name="T4" fmla="*/ 0 w 40"/>
                    <a:gd name="T5" fmla="*/ 86 h 122"/>
                    <a:gd name="T6" fmla="*/ 12 w 40"/>
                    <a:gd name="T7" fmla="*/ 0 h 122"/>
                    <a:gd name="T8" fmla="*/ 40 w 40"/>
                    <a:gd name="T9" fmla="*/ 3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22">
                      <a:moveTo>
                        <a:pt x="40" y="36"/>
                      </a:moveTo>
                      <a:lnTo>
                        <a:pt x="28" y="122"/>
                      </a:lnTo>
                      <a:lnTo>
                        <a:pt x="0" y="86"/>
                      </a:lnTo>
                      <a:lnTo>
                        <a:pt x="12" y="0"/>
                      </a:lnTo>
                      <a:lnTo>
                        <a:pt x="4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0" name="Freeform 30">
                  <a:extLst>
                    <a:ext uri="{FF2B5EF4-FFF2-40B4-BE49-F238E27FC236}">
                      <a16:creationId xmlns:a16="http://schemas.microsoft.com/office/drawing/2014/main" id="{9BC3B8B1-EA88-0D24-C954-C084062311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8179" y="4940313"/>
                  <a:ext cx="246915" cy="162190"/>
                </a:xfrm>
                <a:custGeom>
                  <a:avLst/>
                  <a:gdLst>
                    <a:gd name="T0" fmla="*/ 19 w 102"/>
                    <a:gd name="T1" fmla="*/ 41 h 67"/>
                    <a:gd name="T2" fmla="*/ 102 w 102"/>
                    <a:gd name="T3" fmla="*/ 67 h 67"/>
                    <a:gd name="T4" fmla="*/ 83 w 102"/>
                    <a:gd name="T5" fmla="*/ 27 h 67"/>
                    <a:gd name="T6" fmla="*/ 0 w 102"/>
                    <a:gd name="T7" fmla="*/ 0 h 67"/>
                    <a:gd name="T8" fmla="*/ 19 w 102"/>
                    <a:gd name="T9" fmla="*/ 4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7">
                      <a:moveTo>
                        <a:pt x="19" y="41"/>
                      </a:moveTo>
                      <a:lnTo>
                        <a:pt x="102" y="67"/>
                      </a:lnTo>
                      <a:lnTo>
                        <a:pt x="83" y="27"/>
                      </a:lnTo>
                      <a:lnTo>
                        <a:pt x="0" y="0"/>
                      </a:lnTo>
                      <a:lnTo>
                        <a:pt x="1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1" name="Freeform 31">
                  <a:extLst>
                    <a:ext uri="{FF2B5EF4-FFF2-40B4-BE49-F238E27FC236}">
                      <a16:creationId xmlns:a16="http://schemas.microsoft.com/office/drawing/2014/main" id="{E2904FAD-9794-1454-6D7E-7A88F0BCA8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785386"/>
                  <a:ext cx="121037" cy="300171"/>
                </a:xfrm>
                <a:custGeom>
                  <a:avLst/>
                  <a:gdLst>
                    <a:gd name="T0" fmla="*/ 50 w 50"/>
                    <a:gd name="T1" fmla="*/ 43 h 124"/>
                    <a:gd name="T2" fmla="*/ 21 w 50"/>
                    <a:gd name="T3" fmla="*/ 124 h 124"/>
                    <a:gd name="T4" fmla="*/ 0 w 50"/>
                    <a:gd name="T5" fmla="*/ 81 h 124"/>
                    <a:gd name="T6" fmla="*/ 31 w 50"/>
                    <a:gd name="T7" fmla="*/ 0 h 124"/>
                    <a:gd name="T8" fmla="*/ 50 w 50"/>
                    <a:gd name="T9" fmla="*/ 43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4">
                      <a:moveTo>
                        <a:pt x="50" y="43"/>
                      </a:moveTo>
                      <a:lnTo>
                        <a:pt x="21" y="124"/>
                      </a:lnTo>
                      <a:lnTo>
                        <a:pt x="0" y="81"/>
                      </a:lnTo>
                      <a:lnTo>
                        <a:pt x="31" y="0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2" name="Freeform 32">
                  <a:extLst>
                    <a:ext uri="{FF2B5EF4-FFF2-40B4-BE49-F238E27FC236}">
                      <a16:creationId xmlns:a16="http://schemas.microsoft.com/office/drawing/2014/main" id="{AFBE8C9F-0794-129E-6AA2-923DBCE2A9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4922" y="4715184"/>
                  <a:ext cx="215446" cy="215446"/>
                </a:xfrm>
                <a:custGeom>
                  <a:avLst/>
                  <a:gdLst>
                    <a:gd name="T0" fmla="*/ 12 w 89"/>
                    <a:gd name="T1" fmla="*/ 45 h 89"/>
                    <a:gd name="T2" fmla="*/ 89 w 89"/>
                    <a:gd name="T3" fmla="*/ 89 h 89"/>
                    <a:gd name="T4" fmla="*/ 77 w 89"/>
                    <a:gd name="T5" fmla="*/ 43 h 89"/>
                    <a:gd name="T6" fmla="*/ 0 w 89"/>
                    <a:gd name="T7" fmla="*/ 0 h 89"/>
                    <a:gd name="T8" fmla="*/ 12 w 89"/>
                    <a:gd name="T9" fmla="*/ 4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89">
                      <a:moveTo>
                        <a:pt x="12" y="45"/>
                      </a:moveTo>
                      <a:lnTo>
                        <a:pt x="89" y="89"/>
                      </a:lnTo>
                      <a:lnTo>
                        <a:pt x="77" y="43"/>
                      </a:lnTo>
                      <a:lnTo>
                        <a:pt x="0" y="0"/>
                      </a:lnTo>
                      <a:lnTo>
                        <a:pt x="1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33">
                  <a:extLst>
                    <a:ext uri="{FF2B5EF4-FFF2-40B4-BE49-F238E27FC236}">
                      <a16:creationId xmlns:a16="http://schemas.microsoft.com/office/drawing/2014/main" id="{07CF39F7-91DD-AE17-4B83-7E14F9995C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0052" y="4628037"/>
                  <a:ext cx="140403" cy="290488"/>
                </a:xfrm>
                <a:custGeom>
                  <a:avLst/>
                  <a:gdLst>
                    <a:gd name="T0" fmla="*/ 58 w 58"/>
                    <a:gd name="T1" fmla="*/ 45 h 120"/>
                    <a:gd name="T2" fmla="*/ 12 w 58"/>
                    <a:gd name="T3" fmla="*/ 120 h 120"/>
                    <a:gd name="T4" fmla="*/ 0 w 58"/>
                    <a:gd name="T5" fmla="*/ 74 h 120"/>
                    <a:gd name="T6" fmla="*/ 46 w 58"/>
                    <a:gd name="T7" fmla="*/ 0 h 120"/>
                    <a:gd name="T8" fmla="*/ 58 w 58"/>
                    <a:gd name="T9" fmla="*/ 45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0">
                      <a:moveTo>
                        <a:pt x="58" y="45"/>
                      </a:moveTo>
                      <a:lnTo>
                        <a:pt x="12" y="120"/>
                      </a:lnTo>
                      <a:lnTo>
                        <a:pt x="0" y="74"/>
                      </a:lnTo>
                      <a:lnTo>
                        <a:pt x="46" y="0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4" name="Freeform 34">
                  <a:extLst>
                    <a:ext uri="{FF2B5EF4-FFF2-40B4-BE49-F238E27FC236}">
                      <a16:creationId xmlns:a16="http://schemas.microsoft.com/office/drawing/2014/main" id="{0B8E617C-791D-B8CD-B160-D6F46A9AF2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0081" y="4482793"/>
                  <a:ext cx="167032" cy="254178"/>
                </a:xfrm>
                <a:custGeom>
                  <a:avLst/>
                  <a:gdLst>
                    <a:gd name="T0" fmla="*/ 2 w 69"/>
                    <a:gd name="T1" fmla="*/ 48 h 105"/>
                    <a:gd name="T2" fmla="*/ 69 w 69"/>
                    <a:gd name="T3" fmla="*/ 105 h 105"/>
                    <a:gd name="T4" fmla="*/ 67 w 69"/>
                    <a:gd name="T5" fmla="*/ 58 h 105"/>
                    <a:gd name="T6" fmla="*/ 0 w 69"/>
                    <a:gd name="T7" fmla="*/ 0 h 105"/>
                    <a:gd name="T8" fmla="*/ 2 w 69"/>
                    <a:gd name="T9" fmla="*/ 4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05">
                      <a:moveTo>
                        <a:pt x="2" y="48"/>
                      </a:moveTo>
                      <a:lnTo>
                        <a:pt x="69" y="105"/>
                      </a:lnTo>
                      <a:lnTo>
                        <a:pt x="67" y="58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5" name="Freeform 35">
                  <a:extLst>
                    <a:ext uri="{FF2B5EF4-FFF2-40B4-BE49-F238E27FC236}">
                      <a16:creationId xmlns:a16="http://schemas.microsoft.com/office/drawing/2014/main" id="{22D2D7FB-2142-6284-A727-4324B15250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1003" y="4465849"/>
                  <a:ext cx="152507" cy="266281"/>
                </a:xfrm>
                <a:custGeom>
                  <a:avLst/>
                  <a:gdLst>
                    <a:gd name="T0" fmla="*/ 63 w 63"/>
                    <a:gd name="T1" fmla="*/ 48 h 110"/>
                    <a:gd name="T2" fmla="*/ 3 w 63"/>
                    <a:gd name="T3" fmla="*/ 110 h 110"/>
                    <a:gd name="T4" fmla="*/ 0 w 63"/>
                    <a:gd name="T5" fmla="*/ 65 h 110"/>
                    <a:gd name="T6" fmla="*/ 63 w 63"/>
                    <a:gd name="T7" fmla="*/ 0 h 110"/>
                    <a:gd name="T8" fmla="*/ 63 w 63"/>
                    <a:gd name="T9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10">
                      <a:moveTo>
                        <a:pt x="63" y="48"/>
                      </a:moveTo>
                      <a:lnTo>
                        <a:pt x="3" y="110"/>
                      </a:lnTo>
                      <a:lnTo>
                        <a:pt x="0" y="65"/>
                      </a:lnTo>
                      <a:lnTo>
                        <a:pt x="63" y="0"/>
                      </a:lnTo>
                      <a:lnTo>
                        <a:pt x="63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6" name="Freeform 36">
                  <a:extLst>
                    <a:ext uri="{FF2B5EF4-FFF2-40B4-BE49-F238E27FC236}">
                      <a16:creationId xmlns:a16="http://schemas.microsoft.com/office/drawing/2014/main" id="{CAE75496-0C4A-68BA-56DC-20B8020803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9130" y="4257666"/>
                  <a:ext cx="142824" cy="278385"/>
                </a:xfrm>
                <a:custGeom>
                  <a:avLst/>
                  <a:gdLst>
                    <a:gd name="T0" fmla="*/ 0 w 59"/>
                    <a:gd name="T1" fmla="*/ 45 h 115"/>
                    <a:gd name="T2" fmla="*/ 52 w 59"/>
                    <a:gd name="T3" fmla="*/ 115 h 115"/>
                    <a:gd name="T4" fmla="*/ 59 w 59"/>
                    <a:gd name="T5" fmla="*/ 69 h 115"/>
                    <a:gd name="T6" fmla="*/ 7 w 59"/>
                    <a:gd name="T7" fmla="*/ 0 h 115"/>
                    <a:gd name="T8" fmla="*/ 0 w 59"/>
                    <a:gd name="T9" fmla="*/ 4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115">
                      <a:moveTo>
                        <a:pt x="0" y="45"/>
                      </a:moveTo>
                      <a:lnTo>
                        <a:pt x="52" y="115"/>
                      </a:lnTo>
                      <a:lnTo>
                        <a:pt x="59" y="69"/>
                      </a:lnTo>
                      <a:lnTo>
                        <a:pt x="7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7" name="Freeform 37">
                  <a:extLst>
                    <a:ext uri="{FF2B5EF4-FFF2-40B4-BE49-F238E27FC236}">
                      <a16:creationId xmlns:a16="http://schemas.microsoft.com/office/drawing/2014/main" id="{DC3F3EE0-8669-821F-E3F7-F9FB930D12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6162" y="4315763"/>
                  <a:ext cx="196081" cy="229971"/>
                </a:xfrm>
                <a:custGeom>
                  <a:avLst/>
                  <a:gdLst>
                    <a:gd name="T0" fmla="*/ 72 w 81"/>
                    <a:gd name="T1" fmla="*/ 45 h 95"/>
                    <a:gd name="T2" fmla="*/ 0 w 81"/>
                    <a:gd name="T3" fmla="*/ 95 h 95"/>
                    <a:gd name="T4" fmla="*/ 7 w 81"/>
                    <a:gd name="T5" fmla="*/ 48 h 95"/>
                    <a:gd name="T6" fmla="*/ 81 w 81"/>
                    <a:gd name="T7" fmla="*/ 0 h 95"/>
                    <a:gd name="T8" fmla="*/ 72 w 81"/>
                    <a:gd name="T9" fmla="*/ 4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95">
                      <a:moveTo>
                        <a:pt x="72" y="45"/>
                      </a:moveTo>
                      <a:lnTo>
                        <a:pt x="0" y="95"/>
                      </a:lnTo>
                      <a:lnTo>
                        <a:pt x="7" y="48"/>
                      </a:lnTo>
                      <a:lnTo>
                        <a:pt x="81" y="0"/>
                      </a:lnTo>
                      <a:lnTo>
                        <a:pt x="7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8" name="Freeform 38">
                  <a:extLst>
                    <a:ext uri="{FF2B5EF4-FFF2-40B4-BE49-F238E27FC236}">
                      <a16:creationId xmlns:a16="http://schemas.microsoft.com/office/drawing/2014/main" id="{6767E3D0-DA6C-AEB3-3C82-1EFEB79483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6911" y="4042220"/>
                  <a:ext cx="128300" cy="295330"/>
                </a:xfrm>
                <a:custGeom>
                  <a:avLst/>
                  <a:gdLst>
                    <a:gd name="T0" fmla="*/ 0 w 53"/>
                    <a:gd name="T1" fmla="*/ 43 h 122"/>
                    <a:gd name="T2" fmla="*/ 36 w 53"/>
                    <a:gd name="T3" fmla="*/ 122 h 122"/>
                    <a:gd name="T4" fmla="*/ 53 w 53"/>
                    <a:gd name="T5" fmla="*/ 79 h 122"/>
                    <a:gd name="T6" fmla="*/ 17 w 53"/>
                    <a:gd name="T7" fmla="*/ 0 h 122"/>
                    <a:gd name="T8" fmla="*/ 0 w 53"/>
                    <a:gd name="T9" fmla="*/ 4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122">
                      <a:moveTo>
                        <a:pt x="0" y="43"/>
                      </a:moveTo>
                      <a:lnTo>
                        <a:pt x="36" y="122"/>
                      </a:lnTo>
                      <a:lnTo>
                        <a:pt x="53" y="79"/>
                      </a:lnTo>
                      <a:lnTo>
                        <a:pt x="17" y="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9" name="Freeform 39">
                  <a:extLst>
                    <a:ext uri="{FF2B5EF4-FFF2-40B4-BE49-F238E27FC236}">
                      <a16:creationId xmlns:a16="http://schemas.microsoft.com/office/drawing/2014/main" id="{CBB22EDC-7832-D104-AD46-6B4B258608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5210" y="4170519"/>
                  <a:ext cx="237232" cy="183976"/>
                </a:xfrm>
                <a:custGeom>
                  <a:avLst/>
                  <a:gdLst>
                    <a:gd name="T0" fmla="*/ 81 w 98"/>
                    <a:gd name="T1" fmla="*/ 43 h 76"/>
                    <a:gd name="T2" fmla="*/ 0 w 98"/>
                    <a:gd name="T3" fmla="*/ 76 h 76"/>
                    <a:gd name="T4" fmla="*/ 17 w 98"/>
                    <a:gd name="T5" fmla="*/ 33 h 76"/>
                    <a:gd name="T6" fmla="*/ 98 w 98"/>
                    <a:gd name="T7" fmla="*/ 0 h 76"/>
                    <a:gd name="T8" fmla="*/ 81 w 98"/>
                    <a:gd name="T9" fmla="*/ 4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76">
                      <a:moveTo>
                        <a:pt x="81" y="43"/>
                      </a:moveTo>
                      <a:lnTo>
                        <a:pt x="0" y="76"/>
                      </a:lnTo>
                      <a:lnTo>
                        <a:pt x="17" y="33"/>
                      </a:lnTo>
                      <a:lnTo>
                        <a:pt x="98" y="0"/>
                      </a:lnTo>
                      <a:lnTo>
                        <a:pt x="81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40">
                  <a:extLst>
                    <a:ext uri="{FF2B5EF4-FFF2-40B4-BE49-F238E27FC236}">
                      <a16:creationId xmlns:a16="http://schemas.microsoft.com/office/drawing/2014/main" id="{2E0ABBAF-2FCD-D5B3-653A-40DED54773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8265" y="3855824"/>
                  <a:ext cx="108934" cy="297751"/>
                </a:xfrm>
                <a:custGeom>
                  <a:avLst/>
                  <a:gdLst>
                    <a:gd name="T0" fmla="*/ 0 w 45"/>
                    <a:gd name="T1" fmla="*/ 39 h 123"/>
                    <a:gd name="T2" fmla="*/ 19 w 45"/>
                    <a:gd name="T3" fmla="*/ 123 h 123"/>
                    <a:gd name="T4" fmla="*/ 45 w 45"/>
                    <a:gd name="T5" fmla="*/ 84 h 123"/>
                    <a:gd name="T6" fmla="*/ 26 w 45"/>
                    <a:gd name="T7" fmla="*/ 0 h 123"/>
                    <a:gd name="T8" fmla="*/ 0 w 45"/>
                    <a:gd name="T9" fmla="*/ 3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3">
                      <a:moveTo>
                        <a:pt x="0" y="39"/>
                      </a:moveTo>
                      <a:lnTo>
                        <a:pt x="19" y="123"/>
                      </a:lnTo>
                      <a:lnTo>
                        <a:pt x="45" y="84"/>
                      </a:lnTo>
                      <a:lnTo>
                        <a:pt x="26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1" name="Freeform 41">
                  <a:extLst>
                    <a:ext uri="{FF2B5EF4-FFF2-40B4-BE49-F238E27FC236}">
                      <a16:creationId xmlns:a16="http://schemas.microsoft.com/office/drawing/2014/main" id="{ECF9AE7C-AD26-9F43-0385-266A797C5D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047061"/>
                  <a:ext cx="266281" cy="135561"/>
                </a:xfrm>
                <a:custGeom>
                  <a:avLst/>
                  <a:gdLst>
                    <a:gd name="T0" fmla="*/ 86 w 110"/>
                    <a:gd name="T1" fmla="*/ 39 h 56"/>
                    <a:gd name="T2" fmla="*/ 0 w 110"/>
                    <a:gd name="T3" fmla="*/ 56 h 56"/>
                    <a:gd name="T4" fmla="*/ 24 w 110"/>
                    <a:gd name="T5" fmla="*/ 15 h 56"/>
                    <a:gd name="T6" fmla="*/ 110 w 110"/>
                    <a:gd name="T7" fmla="*/ 0 h 56"/>
                    <a:gd name="T8" fmla="*/ 86 w 110"/>
                    <a:gd name="T9" fmla="*/ 3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6">
                      <a:moveTo>
                        <a:pt x="86" y="39"/>
                      </a:moveTo>
                      <a:lnTo>
                        <a:pt x="0" y="56"/>
                      </a:lnTo>
                      <a:lnTo>
                        <a:pt x="24" y="15"/>
                      </a:lnTo>
                      <a:lnTo>
                        <a:pt x="110" y="0"/>
                      </a:lnTo>
                      <a:lnTo>
                        <a:pt x="8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2" name="Freeform 42">
                  <a:extLst>
                    <a:ext uri="{FF2B5EF4-FFF2-40B4-BE49-F238E27FC236}">
                      <a16:creationId xmlns:a16="http://schemas.microsoft.com/office/drawing/2014/main" id="{425C9A9E-2C89-8865-C2BE-EF17F1A375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3192" y="3700897"/>
                  <a:ext cx="82305" cy="290488"/>
                </a:xfrm>
                <a:custGeom>
                  <a:avLst/>
                  <a:gdLst>
                    <a:gd name="T0" fmla="*/ 0 w 34"/>
                    <a:gd name="T1" fmla="*/ 31 h 120"/>
                    <a:gd name="T2" fmla="*/ 0 w 34"/>
                    <a:gd name="T3" fmla="*/ 120 h 120"/>
                    <a:gd name="T4" fmla="*/ 34 w 34"/>
                    <a:gd name="T5" fmla="*/ 86 h 120"/>
                    <a:gd name="T6" fmla="*/ 31 w 34"/>
                    <a:gd name="T7" fmla="*/ 0 h 120"/>
                    <a:gd name="T8" fmla="*/ 0 w 34"/>
                    <a:gd name="T9" fmla="*/ 3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20">
                      <a:moveTo>
                        <a:pt x="0" y="31"/>
                      </a:moveTo>
                      <a:lnTo>
                        <a:pt x="0" y="120"/>
                      </a:lnTo>
                      <a:lnTo>
                        <a:pt x="34" y="86"/>
                      </a:lnTo>
                      <a:lnTo>
                        <a:pt x="3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3" name="Freeform 43">
                  <a:extLst>
                    <a:ext uri="{FF2B5EF4-FFF2-40B4-BE49-F238E27FC236}">
                      <a16:creationId xmlns:a16="http://schemas.microsoft.com/office/drawing/2014/main" id="{019E6F57-ECA5-236A-C0C8-6F20122FD9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2241" y="3938129"/>
                  <a:ext cx="295330" cy="87146"/>
                </a:xfrm>
                <a:custGeom>
                  <a:avLst/>
                  <a:gdLst>
                    <a:gd name="T0" fmla="*/ 89 w 122"/>
                    <a:gd name="T1" fmla="*/ 36 h 36"/>
                    <a:gd name="T2" fmla="*/ 0 w 122"/>
                    <a:gd name="T3" fmla="*/ 33 h 36"/>
                    <a:gd name="T4" fmla="*/ 34 w 122"/>
                    <a:gd name="T5" fmla="*/ 0 h 36"/>
                    <a:gd name="T6" fmla="*/ 122 w 122"/>
                    <a:gd name="T7" fmla="*/ 2 h 36"/>
                    <a:gd name="T8" fmla="*/ 89 w 122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36">
                      <a:moveTo>
                        <a:pt x="89" y="36"/>
                      </a:moveTo>
                      <a:lnTo>
                        <a:pt x="0" y="33"/>
                      </a:lnTo>
                      <a:lnTo>
                        <a:pt x="34" y="0"/>
                      </a:lnTo>
                      <a:lnTo>
                        <a:pt x="122" y="2"/>
                      </a:lnTo>
                      <a:lnTo>
                        <a:pt x="8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4" name="Freeform 44">
                  <a:extLst>
                    <a:ext uri="{FF2B5EF4-FFF2-40B4-BE49-F238E27FC236}">
                      <a16:creationId xmlns:a16="http://schemas.microsoft.com/office/drawing/2014/main" id="{BC890A6A-589A-93C7-EE2D-3DBD5F598B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9473" y="5380886"/>
                  <a:ext cx="435733" cy="157349"/>
                </a:xfrm>
                <a:custGeom>
                  <a:avLst/>
                  <a:gdLst>
                    <a:gd name="T0" fmla="*/ 1 w 75"/>
                    <a:gd name="T1" fmla="*/ 0 h 27"/>
                    <a:gd name="T2" fmla="*/ 75 w 75"/>
                    <a:gd name="T3" fmla="*/ 19 h 27"/>
                    <a:gd name="T4" fmla="*/ 74 w 75"/>
                    <a:gd name="T5" fmla="*/ 27 h 27"/>
                    <a:gd name="T6" fmla="*/ 0 w 75"/>
                    <a:gd name="T7" fmla="*/ 2 h 27"/>
                    <a:gd name="T8" fmla="*/ 1 w 75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7">
                      <a:moveTo>
                        <a:pt x="1" y="0"/>
                      </a:moveTo>
                      <a:cubicBezTo>
                        <a:pt x="24" y="13"/>
                        <a:pt x="49" y="19"/>
                        <a:pt x="75" y="19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48" y="25"/>
                        <a:pt x="22" y="16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5" name="Freeform 45">
                  <a:extLst>
                    <a:ext uri="{FF2B5EF4-FFF2-40B4-BE49-F238E27FC236}">
                      <a16:creationId xmlns:a16="http://schemas.microsoft.com/office/drawing/2014/main" id="{1E83CD3E-6F58-6C96-6530-7ED56CA25A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9387" y="3664585"/>
                  <a:ext cx="58098" cy="215446"/>
                </a:xfrm>
                <a:custGeom>
                  <a:avLst/>
                  <a:gdLst>
                    <a:gd name="T0" fmla="*/ 0 w 24"/>
                    <a:gd name="T1" fmla="*/ 24 h 89"/>
                    <a:gd name="T2" fmla="*/ 0 w 24"/>
                    <a:gd name="T3" fmla="*/ 89 h 89"/>
                    <a:gd name="T4" fmla="*/ 24 w 24"/>
                    <a:gd name="T5" fmla="*/ 65 h 89"/>
                    <a:gd name="T6" fmla="*/ 24 w 24"/>
                    <a:gd name="T7" fmla="*/ 0 h 89"/>
                    <a:gd name="T8" fmla="*/ 0 w 24"/>
                    <a:gd name="T9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89">
                      <a:moveTo>
                        <a:pt x="0" y="24"/>
                      </a:moveTo>
                      <a:lnTo>
                        <a:pt x="0" y="89"/>
                      </a:lnTo>
                      <a:lnTo>
                        <a:pt x="24" y="65"/>
                      </a:lnTo>
                      <a:lnTo>
                        <a:pt x="2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6" name="Freeform 46">
                  <a:extLst>
                    <a:ext uri="{FF2B5EF4-FFF2-40B4-BE49-F238E27FC236}">
                      <a16:creationId xmlns:a16="http://schemas.microsoft.com/office/drawing/2014/main" id="{E39C46F1-89F6-6857-C864-2F2D950D35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13595" y="3846141"/>
                  <a:ext cx="213025" cy="58098"/>
                </a:xfrm>
                <a:custGeom>
                  <a:avLst/>
                  <a:gdLst>
                    <a:gd name="T0" fmla="*/ 64 w 88"/>
                    <a:gd name="T1" fmla="*/ 24 h 24"/>
                    <a:gd name="T2" fmla="*/ 0 w 88"/>
                    <a:gd name="T3" fmla="*/ 21 h 24"/>
                    <a:gd name="T4" fmla="*/ 24 w 88"/>
                    <a:gd name="T5" fmla="*/ 0 h 24"/>
                    <a:gd name="T6" fmla="*/ 88 w 88"/>
                    <a:gd name="T7" fmla="*/ 0 h 24"/>
                    <a:gd name="T8" fmla="*/ 64 w 8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24">
                      <a:moveTo>
                        <a:pt x="64" y="24"/>
                      </a:moveTo>
                      <a:lnTo>
                        <a:pt x="0" y="21"/>
                      </a:lnTo>
                      <a:lnTo>
                        <a:pt x="24" y="0"/>
                      </a:lnTo>
                      <a:lnTo>
                        <a:pt x="88" y="0"/>
                      </a:ln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id="{3B69D87B-34FE-BBD4-92CF-777CBC3A5618}"/>
                </a:ext>
              </a:extLst>
            </p:cNvPr>
            <p:cNvGrpSpPr/>
            <p:nvPr/>
          </p:nvGrpSpPr>
          <p:grpSpPr>
            <a:xfrm>
              <a:off x="1088913" y="5332457"/>
              <a:ext cx="1330692" cy="545989"/>
              <a:chOff x="1022136" y="5332457"/>
              <a:chExt cx="1330692" cy="545989"/>
            </a:xfrm>
          </p:grpSpPr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71C2B8DA-3401-DFFE-D1BA-CF6CCF1EFE7A}"/>
                  </a:ext>
                </a:extLst>
              </p:cNvPr>
              <p:cNvSpPr txBox="1"/>
              <p:nvPr/>
            </p:nvSpPr>
            <p:spPr>
              <a:xfrm>
                <a:off x="1184780" y="5382599"/>
                <a:ext cx="1005403" cy="36298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193983"/>
                    </a:solidFill>
                    <a:latin typeface="+mj-ea"/>
                    <a:ea typeface="+mj-ea"/>
                  </a:rPr>
                  <a:t>公司荣誉</a:t>
                </a:r>
              </a:p>
            </p:txBody>
          </p:sp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B925AEA0-0CDF-37A4-C45B-BA46AC3411A2}"/>
                  </a:ext>
                </a:extLst>
              </p:cNvPr>
              <p:cNvGrpSpPr/>
              <p:nvPr/>
            </p:nvGrpSpPr>
            <p:grpSpPr>
              <a:xfrm rot="720000" flipH="1">
                <a:off x="2042447" y="5332457"/>
                <a:ext cx="310381" cy="545989"/>
                <a:chOff x="7910081" y="3664585"/>
                <a:chExt cx="1065125" cy="1873650"/>
              </a:xfr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p:grpSpPr>
            <p:sp>
              <p:nvSpPr>
                <p:cNvPr id="119" name="Freeform 26">
                  <a:extLst>
                    <a:ext uri="{FF2B5EF4-FFF2-40B4-BE49-F238E27FC236}">
                      <a16:creationId xmlns:a16="http://schemas.microsoft.com/office/drawing/2014/main" id="{5E3AE4CB-2655-8CC9-FF13-9F44119F0A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98150" y="5313106"/>
                  <a:ext cx="302593" cy="96829"/>
                </a:xfrm>
                <a:custGeom>
                  <a:avLst/>
                  <a:gdLst>
                    <a:gd name="T0" fmla="*/ 36 w 125"/>
                    <a:gd name="T1" fmla="*/ 40 h 40"/>
                    <a:gd name="T2" fmla="*/ 125 w 125"/>
                    <a:gd name="T3" fmla="*/ 28 h 40"/>
                    <a:gd name="T4" fmla="*/ 89 w 125"/>
                    <a:gd name="T5" fmla="*/ 0 h 40"/>
                    <a:gd name="T6" fmla="*/ 0 w 125"/>
                    <a:gd name="T7" fmla="*/ 9 h 40"/>
                    <a:gd name="T8" fmla="*/ 36 w 1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40">
                      <a:moveTo>
                        <a:pt x="36" y="40"/>
                      </a:moveTo>
                      <a:lnTo>
                        <a:pt x="125" y="28"/>
                      </a:lnTo>
                      <a:lnTo>
                        <a:pt x="89" y="0"/>
                      </a:lnTo>
                      <a:lnTo>
                        <a:pt x="0" y="9"/>
                      </a:lnTo>
                      <a:lnTo>
                        <a:pt x="3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20" name="Freeform 27">
                  <a:extLst>
                    <a:ext uri="{FF2B5EF4-FFF2-40B4-BE49-F238E27FC236}">
                      <a16:creationId xmlns:a16="http://schemas.microsoft.com/office/drawing/2014/main" id="{71488656-4E11-04B5-E604-63802B8F57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3278" y="5068611"/>
                  <a:ext cx="99251" cy="283227"/>
                </a:xfrm>
                <a:custGeom>
                  <a:avLst/>
                  <a:gdLst>
                    <a:gd name="T0" fmla="*/ 36 w 41"/>
                    <a:gd name="T1" fmla="*/ 29 h 117"/>
                    <a:gd name="T2" fmla="*/ 41 w 41"/>
                    <a:gd name="T3" fmla="*/ 117 h 117"/>
                    <a:gd name="T4" fmla="*/ 5 w 41"/>
                    <a:gd name="T5" fmla="*/ 86 h 117"/>
                    <a:gd name="T6" fmla="*/ 0 w 41"/>
                    <a:gd name="T7" fmla="*/ 0 h 117"/>
                    <a:gd name="T8" fmla="*/ 36 w 41"/>
                    <a:gd name="T9" fmla="*/ 2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7">
                      <a:moveTo>
                        <a:pt x="36" y="29"/>
                      </a:moveTo>
                      <a:lnTo>
                        <a:pt x="41" y="117"/>
                      </a:lnTo>
                      <a:lnTo>
                        <a:pt x="5" y="86"/>
                      </a:lnTo>
                      <a:lnTo>
                        <a:pt x="0" y="0"/>
                      </a:lnTo>
                      <a:lnTo>
                        <a:pt x="3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21" name="Freeform 28">
                  <a:extLst>
                    <a:ext uri="{FF2B5EF4-FFF2-40B4-BE49-F238E27FC236}">
                      <a16:creationId xmlns:a16="http://schemas.microsoft.com/office/drawing/2014/main" id="{9E2A65B5-F73A-91A8-E47A-C54C59943D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0167" y="5150916"/>
                  <a:ext cx="283227" cy="108934"/>
                </a:xfrm>
                <a:custGeom>
                  <a:avLst/>
                  <a:gdLst>
                    <a:gd name="T0" fmla="*/ 31 w 117"/>
                    <a:gd name="T1" fmla="*/ 35 h 45"/>
                    <a:gd name="T2" fmla="*/ 117 w 117"/>
                    <a:gd name="T3" fmla="*/ 45 h 45"/>
                    <a:gd name="T4" fmla="*/ 88 w 117"/>
                    <a:gd name="T5" fmla="*/ 9 h 45"/>
                    <a:gd name="T6" fmla="*/ 0 w 117"/>
                    <a:gd name="T7" fmla="*/ 0 h 45"/>
                    <a:gd name="T8" fmla="*/ 31 w 117"/>
                    <a:gd name="T9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5">
                      <a:moveTo>
                        <a:pt x="31" y="35"/>
                      </a:moveTo>
                      <a:lnTo>
                        <a:pt x="117" y="45"/>
                      </a:lnTo>
                      <a:lnTo>
                        <a:pt x="88" y="9"/>
                      </a:lnTo>
                      <a:lnTo>
                        <a:pt x="0" y="0"/>
                      </a:lnTo>
                      <a:lnTo>
                        <a:pt x="31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22" name="Freeform 29">
                  <a:extLst>
                    <a:ext uri="{FF2B5EF4-FFF2-40B4-BE49-F238E27FC236}">
                      <a16:creationId xmlns:a16="http://schemas.microsoft.com/office/drawing/2014/main" id="{7B3C1A06-C462-8313-9F1F-5010A38F2B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9504" y="4935471"/>
                  <a:ext cx="96830" cy="295330"/>
                </a:xfrm>
                <a:custGeom>
                  <a:avLst/>
                  <a:gdLst>
                    <a:gd name="T0" fmla="*/ 40 w 40"/>
                    <a:gd name="T1" fmla="*/ 36 h 122"/>
                    <a:gd name="T2" fmla="*/ 28 w 40"/>
                    <a:gd name="T3" fmla="*/ 122 h 122"/>
                    <a:gd name="T4" fmla="*/ 0 w 40"/>
                    <a:gd name="T5" fmla="*/ 86 h 122"/>
                    <a:gd name="T6" fmla="*/ 12 w 40"/>
                    <a:gd name="T7" fmla="*/ 0 h 122"/>
                    <a:gd name="T8" fmla="*/ 40 w 40"/>
                    <a:gd name="T9" fmla="*/ 3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22">
                      <a:moveTo>
                        <a:pt x="40" y="36"/>
                      </a:moveTo>
                      <a:lnTo>
                        <a:pt x="28" y="122"/>
                      </a:lnTo>
                      <a:lnTo>
                        <a:pt x="0" y="86"/>
                      </a:lnTo>
                      <a:lnTo>
                        <a:pt x="12" y="0"/>
                      </a:lnTo>
                      <a:lnTo>
                        <a:pt x="4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23" name="Freeform 30">
                  <a:extLst>
                    <a:ext uri="{FF2B5EF4-FFF2-40B4-BE49-F238E27FC236}">
                      <a16:creationId xmlns:a16="http://schemas.microsoft.com/office/drawing/2014/main" id="{2EF7B5AF-EA3A-F881-64BC-153CABC4BB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8179" y="4940313"/>
                  <a:ext cx="246915" cy="162190"/>
                </a:xfrm>
                <a:custGeom>
                  <a:avLst/>
                  <a:gdLst>
                    <a:gd name="T0" fmla="*/ 19 w 102"/>
                    <a:gd name="T1" fmla="*/ 41 h 67"/>
                    <a:gd name="T2" fmla="*/ 102 w 102"/>
                    <a:gd name="T3" fmla="*/ 67 h 67"/>
                    <a:gd name="T4" fmla="*/ 83 w 102"/>
                    <a:gd name="T5" fmla="*/ 27 h 67"/>
                    <a:gd name="T6" fmla="*/ 0 w 102"/>
                    <a:gd name="T7" fmla="*/ 0 h 67"/>
                    <a:gd name="T8" fmla="*/ 19 w 102"/>
                    <a:gd name="T9" fmla="*/ 4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7">
                      <a:moveTo>
                        <a:pt x="19" y="41"/>
                      </a:moveTo>
                      <a:lnTo>
                        <a:pt x="102" y="67"/>
                      </a:lnTo>
                      <a:lnTo>
                        <a:pt x="83" y="27"/>
                      </a:lnTo>
                      <a:lnTo>
                        <a:pt x="0" y="0"/>
                      </a:lnTo>
                      <a:lnTo>
                        <a:pt x="1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24" name="Freeform 31">
                  <a:extLst>
                    <a:ext uri="{FF2B5EF4-FFF2-40B4-BE49-F238E27FC236}">
                      <a16:creationId xmlns:a16="http://schemas.microsoft.com/office/drawing/2014/main" id="{8241C276-2AE9-B8D3-0EF9-ACE4D6358A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785386"/>
                  <a:ext cx="121037" cy="300171"/>
                </a:xfrm>
                <a:custGeom>
                  <a:avLst/>
                  <a:gdLst>
                    <a:gd name="T0" fmla="*/ 50 w 50"/>
                    <a:gd name="T1" fmla="*/ 43 h 124"/>
                    <a:gd name="T2" fmla="*/ 21 w 50"/>
                    <a:gd name="T3" fmla="*/ 124 h 124"/>
                    <a:gd name="T4" fmla="*/ 0 w 50"/>
                    <a:gd name="T5" fmla="*/ 81 h 124"/>
                    <a:gd name="T6" fmla="*/ 31 w 50"/>
                    <a:gd name="T7" fmla="*/ 0 h 124"/>
                    <a:gd name="T8" fmla="*/ 50 w 50"/>
                    <a:gd name="T9" fmla="*/ 43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4">
                      <a:moveTo>
                        <a:pt x="50" y="43"/>
                      </a:moveTo>
                      <a:lnTo>
                        <a:pt x="21" y="124"/>
                      </a:lnTo>
                      <a:lnTo>
                        <a:pt x="0" y="81"/>
                      </a:lnTo>
                      <a:lnTo>
                        <a:pt x="31" y="0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25" name="Freeform 32">
                  <a:extLst>
                    <a:ext uri="{FF2B5EF4-FFF2-40B4-BE49-F238E27FC236}">
                      <a16:creationId xmlns:a16="http://schemas.microsoft.com/office/drawing/2014/main" id="{60EB4BEE-AA83-D78D-7037-F167764FD7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4922" y="4715184"/>
                  <a:ext cx="215446" cy="215446"/>
                </a:xfrm>
                <a:custGeom>
                  <a:avLst/>
                  <a:gdLst>
                    <a:gd name="T0" fmla="*/ 12 w 89"/>
                    <a:gd name="T1" fmla="*/ 45 h 89"/>
                    <a:gd name="T2" fmla="*/ 89 w 89"/>
                    <a:gd name="T3" fmla="*/ 89 h 89"/>
                    <a:gd name="T4" fmla="*/ 77 w 89"/>
                    <a:gd name="T5" fmla="*/ 43 h 89"/>
                    <a:gd name="T6" fmla="*/ 0 w 89"/>
                    <a:gd name="T7" fmla="*/ 0 h 89"/>
                    <a:gd name="T8" fmla="*/ 12 w 89"/>
                    <a:gd name="T9" fmla="*/ 4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89">
                      <a:moveTo>
                        <a:pt x="12" y="45"/>
                      </a:moveTo>
                      <a:lnTo>
                        <a:pt x="89" y="89"/>
                      </a:lnTo>
                      <a:lnTo>
                        <a:pt x="77" y="43"/>
                      </a:lnTo>
                      <a:lnTo>
                        <a:pt x="0" y="0"/>
                      </a:lnTo>
                      <a:lnTo>
                        <a:pt x="1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26" name="Freeform 33">
                  <a:extLst>
                    <a:ext uri="{FF2B5EF4-FFF2-40B4-BE49-F238E27FC236}">
                      <a16:creationId xmlns:a16="http://schemas.microsoft.com/office/drawing/2014/main" id="{EAB0E95E-3533-0750-3CF7-C8A17A10EE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0052" y="4628037"/>
                  <a:ext cx="140403" cy="290488"/>
                </a:xfrm>
                <a:custGeom>
                  <a:avLst/>
                  <a:gdLst>
                    <a:gd name="T0" fmla="*/ 58 w 58"/>
                    <a:gd name="T1" fmla="*/ 45 h 120"/>
                    <a:gd name="T2" fmla="*/ 12 w 58"/>
                    <a:gd name="T3" fmla="*/ 120 h 120"/>
                    <a:gd name="T4" fmla="*/ 0 w 58"/>
                    <a:gd name="T5" fmla="*/ 74 h 120"/>
                    <a:gd name="T6" fmla="*/ 46 w 58"/>
                    <a:gd name="T7" fmla="*/ 0 h 120"/>
                    <a:gd name="T8" fmla="*/ 58 w 58"/>
                    <a:gd name="T9" fmla="*/ 45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0">
                      <a:moveTo>
                        <a:pt x="58" y="45"/>
                      </a:moveTo>
                      <a:lnTo>
                        <a:pt x="12" y="120"/>
                      </a:lnTo>
                      <a:lnTo>
                        <a:pt x="0" y="74"/>
                      </a:lnTo>
                      <a:lnTo>
                        <a:pt x="46" y="0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27" name="Freeform 34">
                  <a:extLst>
                    <a:ext uri="{FF2B5EF4-FFF2-40B4-BE49-F238E27FC236}">
                      <a16:creationId xmlns:a16="http://schemas.microsoft.com/office/drawing/2014/main" id="{0B0C4EA1-F4C0-D4E4-2602-0D45313165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0081" y="4482793"/>
                  <a:ext cx="167032" cy="254178"/>
                </a:xfrm>
                <a:custGeom>
                  <a:avLst/>
                  <a:gdLst>
                    <a:gd name="T0" fmla="*/ 2 w 69"/>
                    <a:gd name="T1" fmla="*/ 48 h 105"/>
                    <a:gd name="T2" fmla="*/ 69 w 69"/>
                    <a:gd name="T3" fmla="*/ 105 h 105"/>
                    <a:gd name="T4" fmla="*/ 67 w 69"/>
                    <a:gd name="T5" fmla="*/ 58 h 105"/>
                    <a:gd name="T6" fmla="*/ 0 w 69"/>
                    <a:gd name="T7" fmla="*/ 0 h 105"/>
                    <a:gd name="T8" fmla="*/ 2 w 69"/>
                    <a:gd name="T9" fmla="*/ 4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05">
                      <a:moveTo>
                        <a:pt x="2" y="48"/>
                      </a:moveTo>
                      <a:lnTo>
                        <a:pt x="69" y="105"/>
                      </a:lnTo>
                      <a:lnTo>
                        <a:pt x="67" y="58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28" name="Freeform 35">
                  <a:extLst>
                    <a:ext uri="{FF2B5EF4-FFF2-40B4-BE49-F238E27FC236}">
                      <a16:creationId xmlns:a16="http://schemas.microsoft.com/office/drawing/2014/main" id="{75900A75-305F-57C9-7944-2982970CE5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1003" y="4465849"/>
                  <a:ext cx="152507" cy="266281"/>
                </a:xfrm>
                <a:custGeom>
                  <a:avLst/>
                  <a:gdLst>
                    <a:gd name="T0" fmla="*/ 63 w 63"/>
                    <a:gd name="T1" fmla="*/ 48 h 110"/>
                    <a:gd name="T2" fmla="*/ 3 w 63"/>
                    <a:gd name="T3" fmla="*/ 110 h 110"/>
                    <a:gd name="T4" fmla="*/ 0 w 63"/>
                    <a:gd name="T5" fmla="*/ 65 h 110"/>
                    <a:gd name="T6" fmla="*/ 63 w 63"/>
                    <a:gd name="T7" fmla="*/ 0 h 110"/>
                    <a:gd name="T8" fmla="*/ 63 w 63"/>
                    <a:gd name="T9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10">
                      <a:moveTo>
                        <a:pt x="63" y="48"/>
                      </a:moveTo>
                      <a:lnTo>
                        <a:pt x="3" y="110"/>
                      </a:lnTo>
                      <a:lnTo>
                        <a:pt x="0" y="65"/>
                      </a:lnTo>
                      <a:lnTo>
                        <a:pt x="63" y="0"/>
                      </a:lnTo>
                      <a:lnTo>
                        <a:pt x="63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29" name="Freeform 36">
                  <a:extLst>
                    <a:ext uri="{FF2B5EF4-FFF2-40B4-BE49-F238E27FC236}">
                      <a16:creationId xmlns:a16="http://schemas.microsoft.com/office/drawing/2014/main" id="{2082E676-F8CB-5A56-2992-FD8318443D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9130" y="4257666"/>
                  <a:ext cx="142824" cy="278385"/>
                </a:xfrm>
                <a:custGeom>
                  <a:avLst/>
                  <a:gdLst>
                    <a:gd name="T0" fmla="*/ 0 w 59"/>
                    <a:gd name="T1" fmla="*/ 45 h 115"/>
                    <a:gd name="T2" fmla="*/ 52 w 59"/>
                    <a:gd name="T3" fmla="*/ 115 h 115"/>
                    <a:gd name="T4" fmla="*/ 59 w 59"/>
                    <a:gd name="T5" fmla="*/ 69 h 115"/>
                    <a:gd name="T6" fmla="*/ 7 w 59"/>
                    <a:gd name="T7" fmla="*/ 0 h 115"/>
                    <a:gd name="T8" fmla="*/ 0 w 59"/>
                    <a:gd name="T9" fmla="*/ 4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115">
                      <a:moveTo>
                        <a:pt x="0" y="45"/>
                      </a:moveTo>
                      <a:lnTo>
                        <a:pt x="52" y="115"/>
                      </a:lnTo>
                      <a:lnTo>
                        <a:pt x="59" y="69"/>
                      </a:lnTo>
                      <a:lnTo>
                        <a:pt x="7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30" name="Freeform 37">
                  <a:extLst>
                    <a:ext uri="{FF2B5EF4-FFF2-40B4-BE49-F238E27FC236}">
                      <a16:creationId xmlns:a16="http://schemas.microsoft.com/office/drawing/2014/main" id="{F7D071BE-BFD7-122C-91E2-8709AA64B5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6162" y="4315763"/>
                  <a:ext cx="196081" cy="229971"/>
                </a:xfrm>
                <a:custGeom>
                  <a:avLst/>
                  <a:gdLst>
                    <a:gd name="T0" fmla="*/ 72 w 81"/>
                    <a:gd name="T1" fmla="*/ 45 h 95"/>
                    <a:gd name="T2" fmla="*/ 0 w 81"/>
                    <a:gd name="T3" fmla="*/ 95 h 95"/>
                    <a:gd name="T4" fmla="*/ 7 w 81"/>
                    <a:gd name="T5" fmla="*/ 48 h 95"/>
                    <a:gd name="T6" fmla="*/ 81 w 81"/>
                    <a:gd name="T7" fmla="*/ 0 h 95"/>
                    <a:gd name="T8" fmla="*/ 72 w 81"/>
                    <a:gd name="T9" fmla="*/ 4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95">
                      <a:moveTo>
                        <a:pt x="72" y="45"/>
                      </a:moveTo>
                      <a:lnTo>
                        <a:pt x="0" y="95"/>
                      </a:lnTo>
                      <a:lnTo>
                        <a:pt x="7" y="48"/>
                      </a:lnTo>
                      <a:lnTo>
                        <a:pt x="81" y="0"/>
                      </a:lnTo>
                      <a:lnTo>
                        <a:pt x="7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31" name="Freeform 38">
                  <a:extLst>
                    <a:ext uri="{FF2B5EF4-FFF2-40B4-BE49-F238E27FC236}">
                      <a16:creationId xmlns:a16="http://schemas.microsoft.com/office/drawing/2014/main" id="{C1BE4B44-C629-E02D-3E1C-4FE0868F07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6911" y="4042220"/>
                  <a:ext cx="128300" cy="295330"/>
                </a:xfrm>
                <a:custGeom>
                  <a:avLst/>
                  <a:gdLst>
                    <a:gd name="T0" fmla="*/ 0 w 53"/>
                    <a:gd name="T1" fmla="*/ 43 h 122"/>
                    <a:gd name="T2" fmla="*/ 36 w 53"/>
                    <a:gd name="T3" fmla="*/ 122 h 122"/>
                    <a:gd name="T4" fmla="*/ 53 w 53"/>
                    <a:gd name="T5" fmla="*/ 79 h 122"/>
                    <a:gd name="T6" fmla="*/ 17 w 53"/>
                    <a:gd name="T7" fmla="*/ 0 h 122"/>
                    <a:gd name="T8" fmla="*/ 0 w 53"/>
                    <a:gd name="T9" fmla="*/ 4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122">
                      <a:moveTo>
                        <a:pt x="0" y="43"/>
                      </a:moveTo>
                      <a:lnTo>
                        <a:pt x="36" y="122"/>
                      </a:lnTo>
                      <a:lnTo>
                        <a:pt x="53" y="79"/>
                      </a:lnTo>
                      <a:lnTo>
                        <a:pt x="17" y="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32" name="Freeform 39">
                  <a:extLst>
                    <a:ext uri="{FF2B5EF4-FFF2-40B4-BE49-F238E27FC236}">
                      <a16:creationId xmlns:a16="http://schemas.microsoft.com/office/drawing/2014/main" id="{9BA27718-FD3A-ACCF-F145-A7BB38E3E1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5210" y="4170519"/>
                  <a:ext cx="237232" cy="183976"/>
                </a:xfrm>
                <a:custGeom>
                  <a:avLst/>
                  <a:gdLst>
                    <a:gd name="T0" fmla="*/ 81 w 98"/>
                    <a:gd name="T1" fmla="*/ 43 h 76"/>
                    <a:gd name="T2" fmla="*/ 0 w 98"/>
                    <a:gd name="T3" fmla="*/ 76 h 76"/>
                    <a:gd name="T4" fmla="*/ 17 w 98"/>
                    <a:gd name="T5" fmla="*/ 33 h 76"/>
                    <a:gd name="T6" fmla="*/ 98 w 98"/>
                    <a:gd name="T7" fmla="*/ 0 h 76"/>
                    <a:gd name="T8" fmla="*/ 81 w 98"/>
                    <a:gd name="T9" fmla="*/ 4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76">
                      <a:moveTo>
                        <a:pt x="81" y="43"/>
                      </a:moveTo>
                      <a:lnTo>
                        <a:pt x="0" y="76"/>
                      </a:lnTo>
                      <a:lnTo>
                        <a:pt x="17" y="33"/>
                      </a:lnTo>
                      <a:lnTo>
                        <a:pt x="98" y="0"/>
                      </a:lnTo>
                      <a:lnTo>
                        <a:pt x="81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33" name="Freeform 40">
                  <a:extLst>
                    <a:ext uri="{FF2B5EF4-FFF2-40B4-BE49-F238E27FC236}">
                      <a16:creationId xmlns:a16="http://schemas.microsoft.com/office/drawing/2014/main" id="{474EFDA3-0196-8CF4-365C-F998B4794F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8265" y="3855824"/>
                  <a:ext cx="108934" cy="297751"/>
                </a:xfrm>
                <a:custGeom>
                  <a:avLst/>
                  <a:gdLst>
                    <a:gd name="T0" fmla="*/ 0 w 45"/>
                    <a:gd name="T1" fmla="*/ 39 h 123"/>
                    <a:gd name="T2" fmla="*/ 19 w 45"/>
                    <a:gd name="T3" fmla="*/ 123 h 123"/>
                    <a:gd name="T4" fmla="*/ 45 w 45"/>
                    <a:gd name="T5" fmla="*/ 84 h 123"/>
                    <a:gd name="T6" fmla="*/ 26 w 45"/>
                    <a:gd name="T7" fmla="*/ 0 h 123"/>
                    <a:gd name="T8" fmla="*/ 0 w 45"/>
                    <a:gd name="T9" fmla="*/ 3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3">
                      <a:moveTo>
                        <a:pt x="0" y="39"/>
                      </a:moveTo>
                      <a:lnTo>
                        <a:pt x="19" y="123"/>
                      </a:lnTo>
                      <a:lnTo>
                        <a:pt x="45" y="84"/>
                      </a:lnTo>
                      <a:lnTo>
                        <a:pt x="26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34" name="Freeform 41">
                  <a:extLst>
                    <a:ext uri="{FF2B5EF4-FFF2-40B4-BE49-F238E27FC236}">
                      <a16:creationId xmlns:a16="http://schemas.microsoft.com/office/drawing/2014/main" id="{461B63A5-C6C8-1626-DD2E-62212E44E1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047061"/>
                  <a:ext cx="266281" cy="135561"/>
                </a:xfrm>
                <a:custGeom>
                  <a:avLst/>
                  <a:gdLst>
                    <a:gd name="T0" fmla="*/ 86 w 110"/>
                    <a:gd name="T1" fmla="*/ 39 h 56"/>
                    <a:gd name="T2" fmla="*/ 0 w 110"/>
                    <a:gd name="T3" fmla="*/ 56 h 56"/>
                    <a:gd name="T4" fmla="*/ 24 w 110"/>
                    <a:gd name="T5" fmla="*/ 15 h 56"/>
                    <a:gd name="T6" fmla="*/ 110 w 110"/>
                    <a:gd name="T7" fmla="*/ 0 h 56"/>
                    <a:gd name="T8" fmla="*/ 86 w 110"/>
                    <a:gd name="T9" fmla="*/ 3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6">
                      <a:moveTo>
                        <a:pt x="86" y="39"/>
                      </a:moveTo>
                      <a:lnTo>
                        <a:pt x="0" y="56"/>
                      </a:lnTo>
                      <a:lnTo>
                        <a:pt x="24" y="15"/>
                      </a:lnTo>
                      <a:lnTo>
                        <a:pt x="110" y="0"/>
                      </a:lnTo>
                      <a:lnTo>
                        <a:pt x="8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35" name="Freeform 42">
                  <a:extLst>
                    <a:ext uri="{FF2B5EF4-FFF2-40B4-BE49-F238E27FC236}">
                      <a16:creationId xmlns:a16="http://schemas.microsoft.com/office/drawing/2014/main" id="{134046AD-45E2-36BD-CF47-2689982AE1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3192" y="3700897"/>
                  <a:ext cx="82305" cy="290488"/>
                </a:xfrm>
                <a:custGeom>
                  <a:avLst/>
                  <a:gdLst>
                    <a:gd name="T0" fmla="*/ 0 w 34"/>
                    <a:gd name="T1" fmla="*/ 31 h 120"/>
                    <a:gd name="T2" fmla="*/ 0 w 34"/>
                    <a:gd name="T3" fmla="*/ 120 h 120"/>
                    <a:gd name="T4" fmla="*/ 34 w 34"/>
                    <a:gd name="T5" fmla="*/ 86 h 120"/>
                    <a:gd name="T6" fmla="*/ 31 w 34"/>
                    <a:gd name="T7" fmla="*/ 0 h 120"/>
                    <a:gd name="T8" fmla="*/ 0 w 34"/>
                    <a:gd name="T9" fmla="*/ 3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20">
                      <a:moveTo>
                        <a:pt x="0" y="31"/>
                      </a:moveTo>
                      <a:lnTo>
                        <a:pt x="0" y="120"/>
                      </a:lnTo>
                      <a:lnTo>
                        <a:pt x="34" y="86"/>
                      </a:lnTo>
                      <a:lnTo>
                        <a:pt x="3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36" name="Freeform 43">
                  <a:extLst>
                    <a:ext uri="{FF2B5EF4-FFF2-40B4-BE49-F238E27FC236}">
                      <a16:creationId xmlns:a16="http://schemas.microsoft.com/office/drawing/2014/main" id="{C3B2D4D6-3B1B-EF22-F93A-AB5056B56A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2241" y="3938129"/>
                  <a:ext cx="295330" cy="87146"/>
                </a:xfrm>
                <a:custGeom>
                  <a:avLst/>
                  <a:gdLst>
                    <a:gd name="T0" fmla="*/ 89 w 122"/>
                    <a:gd name="T1" fmla="*/ 36 h 36"/>
                    <a:gd name="T2" fmla="*/ 0 w 122"/>
                    <a:gd name="T3" fmla="*/ 33 h 36"/>
                    <a:gd name="T4" fmla="*/ 34 w 122"/>
                    <a:gd name="T5" fmla="*/ 0 h 36"/>
                    <a:gd name="T6" fmla="*/ 122 w 122"/>
                    <a:gd name="T7" fmla="*/ 2 h 36"/>
                    <a:gd name="T8" fmla="*/ 89 w 122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36">
                      <a:moveTo>
                        <a:pt x="89" y="36"/>
                      </a:moveTo>
                      <a:lnTo>
                        <a:pt x="0" y="33"/>
                      </a:lnTo>
                      <a:lnTo>
                        <a:pt x="34" y="0"/>
                      </a:lnTo>
                      <a:lnTo>
                        <a:pt x="122" y="2"/>
                      </a:lnTo>
                      <a:lnTo>
                        <a:pt x="8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37" name="Freeform 44">
                  <a:extLst>
                    <a:ext uri="{FF2B5EF4-FFF2-40B4-BE49-F238E27FC236}">
                      <a16:creationId xmlns:a16="http://schemas.microsoft.com/office/drawing/2014/main" id="{E47FDC6B-26F9-1890-A99A-4E740A6894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9473" y="5380886"/>
                  <a:ext cx="435733" cy="157349"/>
                </a:xfrm>
                <a:custGeom>
                  <a:avLst/>
                  <a:gdLst>
                    <a:gd name="T0" fmla="*/ 1 w 75"/>
                    <a:gd name="T1" fmla="*/ 0 h 27"/>
                    <a:gd name="T2" fmla="*/ 75 w 75"/>
                    <a:gd name="T3" fmla="*/ 19 h 27"/>
                    <a:gd name="T4" fmla="*/ 74 w 75"/>
                    <a:gd name="T5" fmla="*/ 27 h 27"/>
                    <a:gd name="T6" fmla="*/ 0 w 75"/>
                    <a:gd name="T7" fmla="*/ 2 h 27"/>
                    <a:gd name="T8" fmla="*/ 1 w 75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7">
                      <a:moveTo>
                        <a:pt x="1" y="0"/>
                      </a:moveTo>
                      <a:cubicBezTo>
                        <a:pt x="24" y="13"/>
                        <a:pt x="49" y="19"/>
                        <a:pt x="75" y="19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48" y="25"/>
                        <a:pt x="22" y="16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38" name="Freeform 45">
                  <a:extLst>
                    <a:ext uri="{FF2B5EF4-FFF2-40B4-BE49-F238E27FC236}">
                      <a16:creationId xmlns:a16="http://schemas.microsoft.com/office/drawing/2014/main" id="{D61D5CA7-2075-E1FC-2F14-920EEADCC4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9387" y="3664585"/>
                  <a:ext cx="58098" cy="215446"/>
                </a:xfrm>
                <a:custGeom>
                  <a:avLst/>
                  <a:gdLst>
                    <a:gd name="T0" fmla="*/ 0 w 24"/>
                    <a:gd name="T1" fmla="*/ 24 h 89"/>
                    <a:gd name="T2" fmla="*/ 0 w 24"/>
                    <a:gd name="T3" fmla="*/ 89 h 89"/>
                    <a:gd name="T4" fmla="*/ 24 w 24"/>
                    <a:gd name="T5" fmla="*/ 65 h 89"/>
                    <a:gd name="T6" fmla="*/ 24 w 24"/>
                    <a:gd name="T7" fmla="*/ 0 h 89"/>
                    <a:gd name="T8" fmla="*/ 0 w 24"/>
                    <a:gd name="T9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89">
                      <a:moveTo>
                        <a:pt x="0" y="24"/>
                      </a:moveTo>
                      <a:lnTo>
                        <a:pt x="0" y="89"/>
                      </a:lnTo>
                      <a:lnTo>
                        <a:pt x="24" y="65"/>
                      </a:lnTo>
                      <a:lnTo>
                        <a:pt x="2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39" name="Freeform 46">
                  <a:extLst>
                    <a:ext uri="{FF2B5EF4-FFF2-40B4-BE49-F238E27FC236}">
                      <a16:creationId xmlns:a16="http://schemas.microsoft.com/office/drawing/2014/main" id="{6C0B9713-C65B-1F76-98E9-45C6AF69F6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13595" y="3846141"/>
                  <a:ext cx="213025" cy="58098"/>
                </a:xfrm>
                <a:custGeom>
                  <a:avLst/>
                  <a:gdLst>
                    <a:gd name="T0" fmla="*/ 64 w 88"/>
                    <a:gd name="T1" fmla="*/ 24 h 24"/>
                    <a:gd name="T2" fmla="*/ 0 w 88"/>
                    <a:gd name="T3" fmla="*/ 21 h 24"/>
                    <a:gd name="T4" fmla="*/ 24 w 88"/>
                    <a:gd name="T5" fmla="*/ 0 h 24"/>
                    <a:gd name="T6" fmla="*/ 88 w 88"/>
                    <a:gd name="T7" fmla="*/ 0 h 24"/>
                    <a:gd name="T8" fmla="*/ 64 w 8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24">
                      <a:moveTo>
                        <a:pt x="64" y="24"/>
                      </a:moveTo>
                      <a:lnTo>
                        <a:pt x="0" y="21"/>
                      </a:lnTo>
                      <a:lnTo>
                        <a:pt x="24" y="0"/>
                      </a:lnTo>
                      <a:lnTo>
                        <a:pt x="88" y="0"/>
                      </a:ln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140" name="组合 139">
                <a:extLst>
                  <a:ext uri="{FF2B5EF4-FFF2-40B4-BE49-F238E27FC236}">
                    <a16:creationId xmlns:a16="http://schemas.microsoft.com/office/drawing/2014/main" id="{B9416BA3-F7C0-5AC7-306E-4FB8AFF7EB1A}"/>
                  </a:ext>
                </a:extLst>
              </p:cNvPr>
              <p:cNvGrpSpPr/>
              <p:nvPr/>
            </p:nvGrpSpPr>
            <p:grpSpPr>
              <a:xfrm rot="20880000">
                <a:off x="1022136" y="5332457"/>
                <a:ext cx="310380" cy="545986"/>
                <a:chOff x="7910081" y="3664585"/>
                <a:chExt cx="1065125" cy="1873650"/>
              </a:xfr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p:grpSpPr>
            <p:sp>
              <p:nvSpPr>
                <p:cNvPr id="141" name="Freeform 26">
                  <a:extLst>
                    <a:ext uri="{FF2B5EF4-FFF2-40B4-BE49-F238E27FC236}">
                      <a16:creationId xmlns:a16="http://schemas.microsoft.com/office/drawing/2014/main" id="{C6F3EB54-BDD5-574B-2246-CDD76A35F9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98150" y="5313106"/>
                  <a:ext cx="302593" cy="96829"/>
                </a:xfrm>
                <a:custGeom>
                  <a:avLst/>
                  <a:gdLst>
                    <a:gd name="T0" fmla="*/ 36 w 125"/>
                    <a:gd name="T1" fmla="*/ 40 h 40"/>
                    <a:gd name="T2" fmla="*/ 125 w 125"/>
                    <a:gd name="T3" fmla="*/ 28 h 40"/>
                    <a:gd name="T4" fmla="*/ 89 w 125"/>
                    <a:gd name="T5" fmla="*/ 0 h 40"/>
                    <a:gd name="T6" fmla="*/ 0 w 125"/>
                    <a:gd name="T7" fmla="*/ 9 h 40"/>
                    <a:gd name="T8" fmla="*/ 36 w 1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40">
                      <a:moveTo>
                        <a:pt x="36" y="40"/>
                      </a:moveTo>
                      <a:lnTo>
                        <a:pt x="125" y="28"/>
                      </a:lnTo>
                      <a:lnTo>
                        <a:pt x="89" y="0"/>
                      </a:lnTo>
                      <a:lnTo>
                        <a:pt x="0" y="9"/>
                      </a:lnTo>
                      <a:lnTo>
                        <a:pt x="3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42" name="Freeform 27">
                  <a:extLst>
                    <a:ext uri="{FF2B5EF4-FFF2-40B4-BE49-F238E27FC236}">
                      <a16:creationId xmlns:a16="http://schemas.microsoft.com/office/drawing/2014/main" id="{3B9F0FC8-6128-881E-3880-30F340B5E0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3278" y="5068611"/>
                  <a:ext cx="99251" cy="283227"/>
                </a:xfrm>
                <a:custGeom>
                  <a:avLst/>
                  <a:gdLst>
                    <a:gd name="T0" fmla="*/ 36 w 41"/>
                    <a:gd name="T1" fmla="*/ 29 h 117"/>
                    <a:gd name="T2" fmla="*/ 41 w 41"/>
                    <a:gd name="T3" fmla="*/ 117 h 117"/>
                    <a:gd name="T4" fmla="*/ 5 w 41"/>
                    <a:gd name="T5" fmla="*/ 86 h 117"/>
                    <a:gd name="T6" fmla="*/ 0 w 41"/>
                    <a:gd name="T7" fmla="*/ 0 h 117"/>
                    <a:gd name="T8" fmla="*/ 36 w 41"/>
                    <a:gd name="T9" fmla="*/ 2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7">
                      <a:moveTo>
                        <a:pt x="36" y="29"/>
                      </a:moveTo>
                      <a:lnTo>
                        <a:pt x="41" y="117"/>
                      </a:lnTo>
                      <a:lnTo>
                        <a:pt x="5" y="86"/>
                      </a:lnTo>
                      <a:lnTo>
                        <a:pt x="0" y="0"/>
                      </a:lnTo>
                      <a:lnTo>
                        <a:pt x="3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43" name="Freeform 28">
                  <a:extLst>
                    <a:ext uri="{FF2B5EF4-FFF2-40B4-BE49-F238E27FC236}">
                      <a16:creationId xmlns:a16="http://schemas.microsoft.com/office/drawing/2014/main" id="{43EAB17B-624C-44C6-64CA-5D7EA73D3B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0167" y="5150916"/>
                  <a:ext cx="283227" cy="108934"/>
                </a:xfrm>
                <a:custGeom>
                  <a:avLst/>
                  <a:gdLst>
                    <a:gd name="T0" fmla="*/ 31 w 117"/>
                    <a:gd name="T1" fmla="*/ 35 h 45"/>
                    <a:gd name="T2" fmla="*/ 117 w 117"/>
                    <a:gd name="T3" fmla="*/ 45 h 45"/>
                    <a:gd name="T4" fmla="*/ 88 w 117"/>
                    <a:gd name="T5" fmla="*/ 9 h 45"/>
                    <a:gd name="T6" fmla="*/ 0 w 117"/>
                    <a:gd name="T7" fmla="*/ 0 h 45"/>
                    <a:gd name="T8" fmla="*/ 31 w 117"/>
                    <a:gd name="T9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5">
                      <a:moveTo>
                        <a:pt x="31" y="35"/>
                      </a:moveTo>
                      <a:lnTo>
                        <a:pt x="117" y="45"/>
                      </a:lnTo>
                      <a:lnTo>
                        <a:pt x="88" y="9"/>
                      </a:lnTo>
                      <a:lnTo>
                        <a:pt x="0" y="0"/>
                      </a:lnTo>
                      <a:lnTo>
                        <a:pt x="31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44" name="Freeform 29">
                  <a:extLst>
                    <a:ext uri="{FF2B5EF4-FFF2-40B4-BE49-F238E27FC236}">
                      <a16:creationId xmlns:a16="http://schemas.microsoft.com/office/drawing/2014/main" id="{34AE4933-7171-0D3A-AFA7-DFB6E0AC6E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9504" y="4935471"/>
                  <a:ext cx="96830" cy="295330"/>
                </a:xfrm>
                <a:custGeom>
                  <a:avLst/>
                  <a:gdLst>
                    <a:gd name="T0" fmla="*/ 40 w 40"/>
                    <a:gd name="T1" fmla="*/ 36 h 122"/>
                    <a:gd name="T2" fmla="*/ 28 w 40"/>
                    <a:gd name="T3" fmla="*/ 122 h 122"/>
                    <a:gd name="T4" fmla="*/ 0 w 40"/>
                    <a:gd name="T5" fmla="*/ 86 h 122"/>
                    <a:gd name="T6" fmla="*/ 12 w 40"/>
                    <a:gd name="T7" fmla="*/ 0 h 122"/>
                    <a:gd name="T8" fmla="*/ 40 w 40"/>
                    <a:gd name="T9" fmla="*/ 3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22">
                      <a:moveTo>
                        <a:pt x="40" y="36"/>
                      </a:moveTo>
                      <a:lnTo>
                        <a:pt x="28" y="122"/>
                      </a:lnTo>
                      <a:lnTo>
                        <a:pt x="0" y="86"/>
                      </a:lnTo>
                      <a:lnTo>
                        <a:pt x="12" y="0"/>
                      </a:lnTo>
                      <a:lnTo>
                        <a:pt x="4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45" name="Freeform 30">
                  <a:extLst>
                    <a:ext uri="{FF2B5EF4-FFF2-40B4-BE49-F238E27FC236}">
                      <a16:creationId xmlns:a16="http://schemas.microsoft.com/office/drawing/2014/main" id="{88B093B9-8C74-3A7C-E1FD-733A64DF41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8179" y="4940313"/>
                  <a:ext cx="246915" cy="162190"/>
                </a:xfrm>
                <a:custGeom>
                  <a:avLst/>
                  <a:gdLst>
                    <a:gd name="T0" fmla="*/ 19 w 102"/>
                    <a:gd name="T1" fmla="*/ 41 h 67"/>
                    <a:gd name="T2" fmla="*/ 102 w 102"/>
                    <a:gd name="T3" fmla="*/ 67 h 67"/>
                    <a:gd name="T4" fmla="*/ 83 w 102"/>
                    <a:gd name="T5" fmla="*/ 27 h 67"/>
                    <a:gd name="T6" fmla="*/ 0 w 102"/>
                    <a:gd name="T7" fmla="*/ 0 h 67"/>
                    <a:gd name="T8" fmla="*/ 19 w 102"/>
                    <a:gd name="T9" fmla="*/ 4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7">
                      <a:moveTo>
                        <a:pt x="19" y="41"/>
                      </a:moveTo>
                      <a:lnTo>
                        <a:pt x="102" y="67"/>
                      </a:lnTo>
                      <a:lnTo>
                        <a:pt x="83" y="27"/>
                      </a:lnTo>
                      <a:lnTo>
                        <a:pt x="0" y="0"/>
                      </a:lnTo>
                      <a:lnTo>
                        <a:pt x="1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46" name="Freeform 31">
                  <a:extLst>
                    <a:ext uri="{FF2B5EF4-FFF2-40B4-BE49-F238E27FC236}">
                      <a16:creationId xmlns:a16="http://schemas.microsoft.com/office/drawing/2014/main" id="{6E1E5872-2615-A8D9-B633-D115650A1B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785386"/>
                  <a:ext cx="121037" cy="300171"/>
                </a:xfrm>
                <a:custGeom>
                  <a:avLst/>
                  <a:gdLst>
                    <a:gd name="T0" fmla="*/ 50 w 50"/>
                    <a:gd name="T1" fmla="*/ 43 h 124"/>
                    <a:gd name="T2" fmla="*/ 21 w 50"/>
                    <a:gd name="T3" fmla="*/ 124 h 124"/>
                    <a:gd name="T4" fmla="*/ 0 w 50"/>
                    <a:gd name="T5" fmla="*/ 81 h 124"/>
                    <a:gd name="T6" fmla="*/ 31 w 50"/>
                    <a:gd name="T7" fmla="*/ 0 h 124"/>
                    <a:gd name="T8" fmla="*/ 50 w 50"/>
                    <a:gd name="T9" fmla="*/ 43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4">
                      <a:moveTo>
                        <a:pt x="50" y="43"/>
                      </a:moveTo>
                      <a:lnTo>
                        <a:pt x="21" y="124"/>
                      </a:lnTo>
                      <a:lnTo>
                        <a:pt x="0" y="81"/>
                      </a:lnTo>
                      <a:lnTo>
                        <a:pt x="31" y="0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47" name="Freeform 32">
                  <a:extLst>
                    <a:ext uri="{FF2B5EF4-FFF2-40B4-BE49-F238E27FC236}">
                      <a16:creationId xmlns:a16="http://schemas.microsoft.com/office/drawing/2014/main" id="{721DEF29-B0A7-7AF7-379A-299278B416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4922" y="4715184"/>
                  <a:ext cx="215446" cy="215446"/>
                </a:xfrm>
                <a:custGeom>
                  <a:avLst/>
                  <a:gdLst>
                    <a:gd name="T0" fmla="*/ 12 w 89"/>
                    <a:gd name="T1" fmla="*/ 45 h 89"/>
                    <a:gd name="T2" fmla="*/ 89 w 89"/>
                    <a:gd name="T3" fmla="*/ 89 h 89"/>
                    <a:gd name="T4" fmla="*/ 77 w 89"/>
                    <a:gd name="T5" fmla="*/ 43 h 89"/>
                    <a:gd name="T6" fmla="*/ 0 w 89"/>
                    <a:gd name="T7" fmla="*/ 0 h 89"/>
                    <a:gd name="T8" fmla="*/ 12 w 89"/>
                    <a:gd name="T9" fmla="*/ 4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89">
                      <a:moveTo>
                        <a:pt x="12" y="45"/>
                      </a:moveTo>
                      <a:lnTo>
                        <a:pt x="89" y="89"/>
                      </a:lnTo>
                      <a:lnTo>
                        <a:pt x="77" y="43"/>
                      </a:lnTo>
                      <a:lnTo>
                        <a:pt x="0" y="0"/>
                      </a:lnTo>
                      <a:lnTo>
                        <a:pt x="1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48" name="Freeform 33">
                  <a:extLst>
                    <a:ext uri="{FF2B5EF4-FFF2-40B4-BE49-F238E27FC236}">
                      <a16:creationId xmlns:a16="http://schemas.microsoft.com/office/drawing/2014/main" id="{DD71D939-19B3-0E36-A285-755E55D0C6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0052" y="4628037"/>
                  <a:ext cx="140403" cy="290488"/>
                </a:xfrm>
                <a:custGeom>
                  <a:avLst/>
                  <a:gdLst>
                    <a:gd name="T0" fmla="*/ 58 w 58"/>
                    <a:gd name="T1" fmla="*/ 45 h 120"/>
                    <a:gd name="T2" fmla="*/ 12 w 58"/>
                    <a:gd name="T3" fmla="*/ 120 h 120"/>
                    <a:gd name="T4" fmla="*/ 0 w 58"/>
                    <a:gd name="T5" fmla="*/ 74 h 120"/>
                    <a:gd name="T6" fmla="*/ 46 w 58"/>
                    <a:gd name="T7" fmla="*/ 0 h 120"/>
                    <a:gd name="T8" fmla="*/ 58 w 58"/>
                    <a:gd name="T9" fmla="*/ 45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0">
                      <a:moveTo>
                        <a:pt x="58" y="45"/>
                      </a:moveTo>
                      <a:lnTo>
                        <a:pt x="12" y="120"/>
                      </a:lnTo>
                      <a:lnTo>
                        <a:pt x="0" y="74"/>
                      </a:lnTo>
                      <a:lnTo>
                        <a:pt x="46" y="0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49" name="Freeform 34">
                  <a:extLst>
                    <a:ext uri="{FF2B5EF4-FFF2-40B4-BE49-F238E27FC236}">
                      <a16:creationId xmlns:a16="http://schemas.microsoft.com/office/drawing/2014/main" id="{3098634E-709C-59F7-9F73-AE4939FBFC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0081" y="4482793"/>
                  <a:ext cx="167032" cy="254178"/>
                </a:xfrm>
                <a:custGeom>
                  <a:avLst/>
                  <a:gdLst>
                    <a:gd name="T0" fmla="*/ 2 w 69"/>
                    <a:gd name="T1" fmla="*/ 48 h 105"/>
                    <a:gd name="T2" fmla="*/ 69 w 69"/>
                    <a:gd name="T3" fmla="*/ 105 h 105"/>
                    <a:gd name="T4" fmla="*/ 67 w 69"/>
                    <a:gd name="T5" fmla="*/ 58 h 105"/>
                    <a:gd name="T6" fmla="*/ 0 w 69"/>
                    <a:gd name="T7" fmla="*/ 0 h 105"/>
                    <a:gd name="T8" fmla="*/ 2 w 69"/>
                    <a:gd name="T9" fmla="*/ 4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05">
                      <a:moveTo>
                        <a:pt x="2" y="48"/>
                      </a:moveTo>
                      <a:lnTo>
                        <a:pt x="69" y="105"/>
                      </a:lnTo>
                      <a:lnTo>
                        <a:pt x="67" y="58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50" name="Freeform 35">
                  <a:extLst>
                    <a:ext uri="{FF2B5EF4-FFF2-40B4-BE49-F238E27FC236}">
                      <a16:creationId xmlns:a16="http://schemas.microsoft.com/office/drawing/2014/main" id="{5CB69947-91DF-12AF-850B-57204481A2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1003" y="4465849"/>
                  <a:ext cx="152507" cy="266281"/>
                </a:xfrm>
                <a:custGeom>
                  <a:avLst/>
                  <a:gdLst>
                    <a:gd name="T0" fmla="*/ 63 w 63"/>
                    <a:gd name="T1" fmla="*/ 48 h 110"/>
                    <a:gd name="T2" fmla="*/ 3 w 63"/>
                    <a:gd name="T3" fmla="*/ 110 h 110"/>
                    <a:gd name="T4" fmla="*/ 0 w 63"/>
                    <a:gd name="T5" fmla="*/ 65 h 110"/>
                    <a:gd name="T6" fmla="*/ 63 w 63"/>
                    <a:gd name="T7" fmla="*/ 0 h 110"/>
                    <a:gd name="T8" fmla="*/ 63 w 63"/>
                    <a:gd name="T9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10">
                      <a:moveTo>
                        <a:pt x="63" y="48"/>
                      </a:moveTo>
                      <a:lnTo>
                        <a:pt x="3" y="110"/>
                      </a:lnTo>
                      <a:lnTo>
                        <a:pt x="0" y="65"/>
                      </a:lnTo>
                      <a:lnTo>
                        <a:pt x="63" y="0"/>
                      </a:lnTo>
                      <a:lnTo>
                        <a:pt x="63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51" name="Freeform 36">
                  <a:extLst>
                    <a:ext uri="{FF2B5EF4-FFF2-40B4-BE49-F238E27FC236}">
                      <a16:creationId xmlns:a16="http://schemas.microsoft.com/office/drawing/2014/main" id="{8C706C5A-0AC5-0979-1E11-79119120C5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9130" y="4257666"/>
                  <a:ext cx="142824" cy="278385"/>
                </a:xfrm>
                <a:custGeom>
                  <a:avLst/>
                  <a:gdLst>
                    <a:gd name="T0" fmla="*/ 0 w 59"/>
                    <a:gd name="T1" fmla="*/ 45 h 115"/>
                    <a:gd name="T2" fmla="*/ 52 w 59"/>
                    <a:gd name="T3" fmla="*/ 115 h 115"/>
                    <a:gd name="T4" fmla="*/ 59 w 59"/>
                    <a:gd name="T5" fmla="*/ 69 h 115"/>
                    <a:gd name="T6" fmla="*/ 7 w 59"/>
                    <a:gd name="T7" fmla="*/ 0 h 115"/>
                    <a:gd name="T8" fmla="*/ 0 w 59"/>
                    <a:gd name="T9" fmla="*/ 4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115">
                      <a:moveTo>
                        <a:pt x="0" y="45"/>
                      </a:moveTo>
                      <a:lnTo>
                        <a:pt x="52" y="115"/>
                      </a:lnTo>
                      <a:lnTo>
                        <a:pt x="59" y="69"/>
                      </a:lnTo>
                      <a:lnTo>
                        <a:pt x="7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52" name="Freeform 37">
                  <a:extLst>
                    <a:ext uri="{FF2B5EF4-FFF2-40B4-BE49-F238E27FC236}">
                      <a16:creationId xmlns:a16="http://schemas.microsoft.com/office/drawing/2014/main" id="{EF26EE97-F1EF-15CF-D0F3-903E3104F3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6162" y="4315763"/>
                  <a:ext cx="196081" cy="229971"/>
                </a:xfrm>
                <a:custGeom>
                  <a:avLst/>
                  <a:gdLst>
                    <a:gd name="T0" fmla="*/ 72 w 81"/>
                    <a:gd name="T1" fmla="*/ 45 h 95"/>
                    <a:gd name="T2" fmla="*/ 0 w 81"/>
                    <a:gd name="T3" fmla="*/ 95 h 95"/>
                    <a:gd name="T4" fmla="*/ 7 w 81"/>
                    <a:gd name="T5" fmla="*/ 48 h 95"/>
                    <a:gd name="T6" fmla="*/ 81 w 81"/>
                    <a:gd name="T7" fmla="*/ 0 h 95"/>
                    <a:gd name="T8" fmla="*/ 72 w 81"/>
                    <a:gd name="T9" fmla="*/ 4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95">
                      <a:moveTo>
                        <a:pt x="72" y="45"/>
                      </a:moveTo>
                      <a:lnTo>
                        <a:pt x="0" y="95"/>
                      </a:lnTo>
                      <a:lnTo>
                        <a:pt x="7" y="48"/>
                      </a:lnTo>
                      <a:lnTo>
                        <a:pt x="81" y="0"/>
                      </a:lnTo>
                      <a:lnTo>
                        <a:pt x="7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53" name="Freeform 38">
                  <a:extLst>
                    <a:ext uri="{FF2B5EF4-FFF2-40B4-BE49-F238E27FC236}">
                      <a16:creationId xmlns:a16="http://schemas.microsoft.com/office/drawing/2014/main" id="{D4C2F4B5-F8DC-CCDB-4EDB-4374918F7C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6911" y="4042220"/>
                  <a:ext cx="128300" cy="295330"/>
                </a:xfrm>
                <a:custGeom>
                  <a:avLst/>
                  <a:gdLst>
                    <a:gd name="T0" fmla="*/ 0 w 53"/>
                    <a:gd name="T1" fmla="*/ 43 h 122"/>
                    <a:gd name="T2" fmla="*/ 36 w 53"/>
                    <a:gd name="T3" fmla="*/ 122 h 122"/>
                    <a:gd name="T4" fmla="*/ 53 w 53"/>
                    <a:gd name="T5" fmla="*/ 79 h 122"/>
                    <a:gd name="T6" fmla="*/ 17 w 53"/>
                    <a:gd name="T7" fmla="*/ 0 h 122"/>
                    <a:gd name="T8" fmla="*/ 0 w 53"/>
                    <a:gd name="T9" fmla="*/ 4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122">
                      <a:moveTo>
                        <a:pt x="0" y="43"/>
                      </a:moveTo>
                      <a:lnTo>
                        <a:pt x="36" y="122"/>
                      </a:lnTo>
                      <a:lnTo>
                        <a:pt x="53" y="79"/>
                      </a:lnTo>
                      <a:lnTo>
                        <a:pt x="17" y="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54" name="Freeform 39">
                  <a:extLst>
                    <a:ext uri="{FF2B5EF4-FFF2-40B4-BE49-F238E27FC236}">
                      <a16:creationId xmlns:a16="http://schemas.microsoft.com/office/drawing/2014/main" id="{C60FE517-FE5B-DCB7-B64C-619B00EED5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5210" y="4170519"/>
                  <a:ext cx="237232" cy="183976"/>
                </a:xfrm>
                <a:custGeom>
                  <a:avLst/>
                  <a:gdLst>
                    <a:gd name="T0" fmla="*/ 81 w 98"/>
                    <a:gd name="T1" fmla="*/ 43 h 76"/>
                    <a:gd name="T2" fmla="*/ 0 w 98"/>
                    <a:gd name="T3" fmla="*/ 76 h 76"/>
                    <a:gd name="T4" fmla="*/ 17 w 98"/>
                    <a:gd name="T5" fmla="*/ 33 h 76"/>
                    <a:gd name="T6" fmla="*/ 98 w 98"/>
                    <a:gd name="T7" fmla="*/ 0 h 76"/>
                    <a:gd name="T8" fmla="*/ 81 w 98"/>
                    <a:gd name="T9" fmla="*/ 4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76">
                      <a:moveTo>
                        <a:pt x="81" y="43"/>
                      </a:moveTo>
                      <a:lnTo>
                        <a:pt x="0" y="76"/>
                      </a:lnTo>
                      <a:lnTo>
                        <a:pt x="17" y="33"/>
                      </a:lnTo>
                      <a:lnTo>
                        <a:pt x="98" y="0"/>
                      </a:lnTo>
                      <a:lnTo>
                        <a:pt x="81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55" name="Freeform 40">
                  <a:extLst>
                    <a:ext uri="{FF2B5EF4-FFF2-40B4-BE49-F238E27FC236}">
                      <a16:creationId xmlns:a16="http://schemas.microsoft.com/office/drawing/2014/main" id="{2890B3F6-BF69-6B3B-94C8-70E1E1F4E8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8265" y="3855824"/>
                  <a:ext cx="108934" cy="297751"/>
                </a:xfrm>
                <a:custGeom>
                  <a:avLst/>
                  <a:gdLst>
                    <a:gd name="T0" fmla="*/ 0 w 45"/>
                    <a:gd name="T1" fmla="*/ 39 h 123"/>
                    <a:gd name="T2" fmla="*/ 19 w 45"/>
                    <a:gd name="T3" fmla="*/ 123 h 123"/>
                    <a:gd name="T4" fmla="*/ 45 w 45"/>
                    <a:gd name="T5" fmla="*/ 84 h 123"/>
                    <a:gd name="T6" fmla="*/ 26 w 45"/>
                    <a:gd name="T7" fmla="*/ 0 h 123"/>
                    <a:gd name="T8" fmla="*/ 0 w 45"/>
                    <a:gd name="T9" fmla="*/ 3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3">
                      <a:moveTo>
                        <a:pt x="0" y="39"/>
                      </a:moveTo>
                      <a:lnTo>
                        <a:pt x="19" y="123"/>
                      </a:lnTo>
                      <a:lnTo>
                        <a:pt x="45" y="84"/>
                      </a:lnTo>
                      <a:lnTo>
                        <a:pt x="26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56" name="Freeform 41">
                  <a:extLst>
                    <a:ext uri="{FF2B5EF4-FFF2-40B4-BE49-F238E27FC236}">
                      <a16:creationId xmlns:a16="http://schemas.microsoft.com/office/drawing/2014/main" id="{52527204-667A-7D4A-5756-F62D4E1C84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047061"/>
                  <a:ext cx="266281" cy="135561"/>
                </a:xfrm>
                <a:custGeom>
                  <a:avLst/>
                  <a:gdLst>
                    <a:gd name="T0" fmla="*/ 86 w 110"/>
                    <a:gd name="T1" fmla="*/ 39 h 56"/>
                    <a:gd name="T2" fmla="*/ 0 w 110"/>
                    <a:gd name="T3" fmla="*/ 56 h 56"/>
                    <a:gd name="T4" fmla="*/ 24 w 110"/>
                    <a:gd name="T5" fmla="*/ 15 h 56"/>
                    <a:gd name="T6" fmla="*/ 110 w 110"/>
                    <a:gd name="T7" fmla="*/ 0 h 56"/>
                    <a:gd name="T8" fmla="*/ 86 w 110"/>
                    <a:gd name="T9" fmla="*/ 3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6">
                      <a:moveTo>
                        <a:pt x="86" y="39"/>
                      </a:moveTo>
                      <a:lnTo>
                        <a:pt x="0" y="56"/>
                      </a:lnTo>
                      <a:lnTo>
                        <a:pt x="24" y="15"/>
                      </a:lnTo>
                      <a:lnTo>
                        <a:pt x="110" y="0"/>
                      </a:lnTo>
                      <a:lnTo>
                        <a:pt x="8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57" name="Freeform 42">
                  <a:extLst>
                    <a:ext uri="{FF2B5EF4-FFF2-40B4-BE49-F238E27FC236}">
                      <a16:creationId xmlns:a16="http://schemas.microsoft.com/office/drawing/2014/main" id="{C3D9E1A9-28CA-8459-40D9-74E896BBA8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3192" y="3700897"/>
                  <a:ext cx="82305" cy="290488"/>
                </a:xfrm>
                <a:custGeom>
                  <a:avLst/>
                  <a:gdLst>
                    <a:gd name="T0" fmla="*/ 0 w 34"/>
                    <a:gd name="T1" fmla="*/ 31 h 120"/>
                    <a:gd name="T2" fmla="*/ 0 w 34"/>
                    <a:gd name="T3" fmla="*/ 120 h 120"/>
                    <a:gd name="T4" fmla="*/ 34 w 34"/>
                    <a:gd name="T5" fmla="*/ 86 h 120"/>
                    <a:gd name="T6" fmla="*/ 31 w 34"/>
                    <a:gd name="T7" fmla="*/ 0 h 120"/>
                    <a:gd name="T8" fmla="*/ 0 w 34"/>
                    <a:gd name="T9" fmla="*/ 3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20">
                      <a:moveTo>
                        <a:pt x="0" y="31"/>
                      </a:moveTo>
                      <a:lnTo>
                        <a:pt x="0" y="120"/>
                      </a:lnTo>
                      <a:lnTo>
                        <a:pt x="34" y="86"/>
                      </a:lnTo>
                      <a:lnTo>
                        <a:pt x="3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58" name="Freeform 43">
                  <a:extLst>
                    <a:ext uri="{FF2B5EF4-FFF2-40B4-BE49-F238E27FC236}">
                      <a16:creationId xmlns:a16="http://schemas.microsoft.com/office/drawing/2014/main" id="{9125634C-0221-43B5-A08C-A506D630E9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2241" y="3938129"/>
                  <a:ext cx="295330" cy="87146"/>
                </a:xfrm>
                <a:custGeom>
                  <a:avLst/>
                  <a:gdLst>
                    <a:gd name="T0" fmla="*/ 89 w 122"/>
                    <a:gd name="T1" fmla="*/ 36 h 36"/>
                    <a:gd name="T2" fmla="*/ 0 w 122"/>
                    <a:gd name="T3" fmla="*/ 33 h 36"/>
                    <a:gd name="T4" fmla="*/ 34 w 122"/>
                    <a:gd name="T5" fmla="*/ 0 h 36"/>
                    <a:gd name="T6" fmla="*/ 122 w 122"/>
                    <a:gd name="T7" fmla="*/ 2 h 36"/>
                    <a:gd name="T8" fmla="*/ 89 w 122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36">
                      <a:moveTo>
                        <a:pt x="89" y="36"/>
                      </a:moveTo>
                      <a:lnTo>
                        <a:pt x="0" y="33"/>
                      </a:lnTo>
                      <a:lnTo>
                        <a:pt x="34" y="0"/>
                      </a:lnTo>
                      <a:lnTo>
                        <a:pt x="122" y="2"/>
                      </a:lnTo>
                      <a:lnTo>
                        <a:pt x="8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59" name="Freeform 44">
                  <a:extLst>
                    <a:ext uri="{FF2B5EF4-FFF2-40B4-BE49-F238E27FC236}">
                      <a16:creationId xmlns:a16="http://schemas.microsoft.com/office/drawing/2014/main" id="{C2D6334F-B6F7-54F7-2E84-8E7C567B66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9473" y="5380886"/>
                  <a:ext cx="435733" cy="157349"/>
                </a:xfrm>
                <a:custGeom>
                  <a:avLst/>
                  <a:gdLst>
                    <a:gd name="T0" fmla="*/ 1 w 75"/>
                    <a:gd name="T1" fmla="*/ 0 h 27"/>
                    <a:gd name="T2" fmla="*/ 75 w 75"/>
                    <a:gd name="T3" fmla="*/ 19 h 27"/>
                    <a:gd name="T4" fmla="*/ 74 w 75"/>
                    <a:gd name="T5" fmla="*/ 27 h 27"/>
                    <a:gd name="T6" fmla="*/ 0 w 75"/>
                    <a:gd name="T7" fmla="*/ 2 h 27"/>
                    <a:gd name="T8" fmla="*/ 1 w 75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7">
                      <a:moveTo>
                        <a:pt x="1" y="0"/>
                      </a:moveTo>
                      <a:cubicBezTo>
                        <a:pt x="24" y="13"/>
                        <a:pt x="49" y="19"/>
                        <a:pt x="75" y="19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48" y="25"/>
                        <a:pt x="22" y="16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60" name="Freeform 45">
                  <a:extLst>
                    <a:ext uri="{FF2B5EF4-FFF2-40B4-BE49-F238E27FC236}">
                      <a16:creationId xmlns:a16="http://schemas.microsoft.com/office/drawing/2014/main" id="{6C9E9162-C47A-2A5E-9463-A9728846EB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9387" y="3664585"/>
                  <a:ext cx="58098" cy="215446"/>
                </a:xfrm>
                <a:custGeom>
                  <a:avLst/>
                  <a:gdLst>
                    <a:gd name="T0" fmla="*/ 0 w 24"/>
                    <a:gd name="T1" fmla="*/ 24 h 89"/>
                    <a:gd name="T2" fmla="*/ 0 w 24"/>
                    <a:gd name="T3" fmla="*/ 89 h 89"/>
                    <a:gd name="T4" fmla="*/ 24 w 24"/>
                    <a:gd name="T5" fmla="*/ 65 h 89"/>
                    <a:gd name="T6" fmla="*/ 24 w 24"/>
                    <a:gd name="T7" fmla="*/ 0 h 89"/>
                    <a:gd name="T8" fmla="*/ 0 w 24"/>
                    <a:gd name="T9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89">
                      <a:moveTo>
                        <a:pt x="0" y="24"/>
                      </a:moveTo>
                      <a:lnTo>
                        <a:pt x="0" y="89"/>
                      </a:lnTo>
                      <a:lnTo>
                        <a:pt x="24" y="65"/>
                      </a:lnTo>
                      <a:lnTo>
                        <a:pt x="2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61" name="Freeform 46">
                  <a:extLst>
                    <a:ext uri="{FF2B5EF4-FFF2-40B4-BE49-F238E27FC236}">
                      <a16:creationId xmlns:a16="http://schemas.microsoft.com/office/drawing/2014/main" id="{4F1D618E-1DBC-AC7B-702D-F41186A396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13595" y="3846141"/>
                  <a:ext cx="213025" cy="58098"/>
                </a:xfrm>
                <a:custGeom>
                  <a:avLst/>
                  <a:gdLst>
                    <a:gd name="T0" fmla="*/ 64 w 88"/>
                    <a:gd name="T1" fmla="*/ 24 h 24"/>
                    <a:gd name="T2" fmla="*/ 0 w 88"/>
                    <a:gd name="T3" fmla="*/ 21 h 24"/>
                    <a:gd name="T4" fmla="*/ 24 w 88"/>
                    <a:gd name="T5" fmla="*/ 0 h 24"/>
                    <a:gd name="T6" fmla="*/ 88 w 88"/>
                    <a:gd name="T7" fmla="*/ 0 h 24"/>
                    <a:gd name="T8" fmla="*/ 64 w 8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24">
                      <a:moveTo>
                        <a:pt x="64" y="24"/>
                      </a:moveTo>
                      <a:lnTo>
                        <a:pt x="0" y="21"/>
                      </a:lnTo>
                      <a:lnTo>
                        <a:pt x="24" y="0"/>
                      </a:lnTo>
                      <a:lnTo>
                        <a:pt x="88" y="0"/>
                      </a:ln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</p:grp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id="{205D2894-19B0-A760-A746-FEF842B7C5C5}"/>
                </a:ext>
              </a:extLst>
            </p:cNvPr>
            <p:cNvGrpSpPr/>
            <p:nvPr/>
          </p:nvGrpSpPr>
          <p:grpSpPr>
            <a:xfrm>
              <a:off x="2698716" y="5332458"/>
              <a:ext cx="1330692" cy="545989"/>
              <a:chOff x="2631939" y="5332458"/>
              <a:chExt cx="1330692" cy="545989"/>
            </a:xfrm>
          </p:grpSpPr>
          <p:sp>
            <p:nvSpPr>
              <p:cNvPr id="162" name="文本框 161">
                <a:extLst>
                  <a:ext uri="{FF2B5EF4-FFF2-40B4-BE49-F238E27FC236}">
                    <a16:creationId xmlns:a16="http://schemas.microsoft.com/office/drawing/2014/main" id="{83D00BBD-ACBC-B77F-2FCF-B6909555A53E}"/>
                  </a:ext>
                </a:extLst>
              </p:cNvPr>
              <p:cNvSpPr txBox="1"/>
              <p:nvPr/>
            </p:nvSpPr>
            <p:spPr>
              <a:xfrm>
                <a:off x="2794583" y="5383909"/>
                <a:ext cx="1005403" cy="36298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rgbClr val="193983"/>
                    </a:solidFill>
                    <a:latin typeface="+mj-ea"/>
                    <a:ea typeface="+mj-ea"/>
                  </a:rPr>
                  <a:t>公司荣誉</a:t>
                </a:r>
              </a:p>
            </p:txBody>
          </p:sp>
          <p:grpSp>
            <p:nvGrpSpPr>
              <p:cNvPr id="163" name="组合 162">
                <a:extLst>
                  <a:ext uri="{FF2B5EF4-FFF2-40B4-BE49-F238E27FC236}">
                    <a16:creationId xmlns:a16="http://schemas.microsoft.com/office/drawing/2014/main" id="{816CBF2A-73AA-2670-D308-E213DD24DFC8}"/>
                  </a:ext>
                </a:extLst>
              </p:cNvPr>
              <p:cNvGrpSpPr/>
              <p:nvPr/>
            </p:nvGrpSpPr>
            <p:grpSpPr>
              <a:xfrm rot="720000" flipH="1">
                <a:off x="3652250" y="5332458"/>
                <a:ext cx="310381" cy="545989"/>
                <a:chOff x="7910081" y="3664585"/>
                <a:chExt cx="1065125" cy="1873650"/>
              </a:xfr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p:grpSpPr>
            <p:sp>
              <p:nvSpPr>
                <p:cNvPr id="164" name="Freeform 26">
                  <a:extLst>
                    <a:ext uri="{FF2B5EF4-FFF2-40B4-BE49-F238E27FC236}">
                      <a16:creationId xmlns:a16="http://schemas.microsoft.com/office/drawing/2014/main" id="{CF5D9859-0488-AB2B-D33A-6E3A33EE58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98150" y="5313106"/>
                  <a:ext cx="302593" cy="96829"/>
                </a:xfrm>
                <a:custGeom>
                  <a:avLst/>
                  <a:gdLst>
                    <a:gd name="T0" fmla="*/ 36 w 125"/>
                    <a:gd name="T1" fmla="*/ 40 h 40"/>
                    <a:gd name="T2" fmla="*/ 125 w 125"/>
                    <a:gd name="T3" fmla="*/ 28 h 40"/>
                    <a:gd name="T4" fmla="*/ 89 w 125"/>
                    <a:gd name="T5" fmla="*/ 0 h 40"/>
                    <a:gd name="T6" fmla="*/ 0 w 125"/>
                    <a:gd name="T7" fmla="*/ 9 h 40"/>
                    <a:gd name="T8" fmla="*/ 36 w 1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40">
                      <a:moveTo>
                        <a:pt x="36" y="40"/>
                      </a:moveTo>
                      <a:lnTo>
                        <a:pt x="125" y="28"/>
                      </a:lnTo>
                      <a:lnTo>
                        <a:pt x="89" y="0"/>
                      </a:lnTo>
                      <a:lnTo>
                        <a:pt x="0" y="9"/>
                      </a:lnTo>
                      <a:lnTo>
                        <a:pt x="3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65" name="Freeform 27">
                  <a:extLst>
                    <a:ext uri="{FF2B5EF4-FFF2-40B4-BE49-F238E27FC236}">
                      <a16:creationId xmlns:a16="http://schemas.microsoft.com/office/drawing/2014/main" id="{836EC966-D211-6F9A-D692-B074D2E483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3278" y="5068611"/>
                  <a:ext cx="99251" cy="283227"/>
                </a:xfrm>
                <a:custGeom>
                  <a:avLst/>
                  <a:gdLst>
                    <a:gd name="T0" fmla="*/ 36 w 41"/>
                    <a:gd name="T1" fmla="*/ 29 h 117"/>
                    <a:gd name="T2" fmla="*/ 41 w 41"/>
                    <a:gd name="T3" fmla="*/ 117 h 117"/>
                    <a:gd name="T4" fmla="*/ 5 w 41"/>
                    <a:gd name="T5" fmla="*/ 86 h 117"/>
                    <a:gd name="T6" fmla="*/ 0 w 41"/>
                    <a:gd name="T7" fmla="*/ 0 h 117"/>
                    <a:gd name="T8" fmla="*/ 36 w 41"/>
                    <a:gd name="T9" fmla="*/ 2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7">
                      <a:moveTo>
                        <a:pt x="36" y="29"/>
                      </a:moveTo>
                      <a:lnTo>
                        <a:pt x="41" y="117"/>
                      </a:lnTo>
                      <a:lnTo>
                        <a:pt x="5" y="86"/>
                      </a:lnTo>
                      <a:lnTo>
                        <a:pt x="0" y="0"/>
                      </a:lnTo>
                      <a:lnTo>
                        <a:pt x="3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66" name="Freeform 28">
                  <a:extLst>
                    <a:ext uri="{FF2B5EF4-FFF2-40B4-BE49-F238E27FC236}">
                      <a16:creationId xmlns:a16="http://schemas.microsoft.com/office/drawing/2014/main" id="{52FF8695-439B-E816-2CF6-F895B1BE90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0167" y="5150916"/>
                  <a:ext cx="283227" cy="108934"/>
                </a:xfrm>
                <a:custGeom>
                  <a:avLst/>
                  <a:gdLst>
                    <a:gd name="T0" fmla="*/ 31 w 117"/>
                    <a:gd name="T1" fmla="*/ 35 h 45"/>
                    <a:gd name="T2" fmla="*/ 117 w 117"/>
                    <a:gd name="T3" fmla="*/ 45 h 45"/>
                    <a:gd name="T4" fmla="*/ 88 w 117"/>
                    <a:gd name="T5" fmla="*/ 9 h 45"/>
                    <a:gd name="T6" fmla="*/ 0 w 117"/>
                    <a:gd name="T7" fmla="*/ 0 h 45"/>
                    <a:gd name="T8" fmla="*/ 31 w 117"/>
                    <a:gd name="T9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5">
                      <a:moveTo>
                        <a:pt x="31" y="35"/>
                      </a:moveTo>
                      <a:lnTo>
                        <a:pt x="117" y="45"/>
                      </a:lnTo>
                      <a:lnTo>
                        <a:pt x="88" y="9"/>
                      </a:lnTo>
                      <a:lnTo>
                        <a:pt x="0" y="0"/>
                      </a:lnTo>
                      <a:lnTo>
                        <a:pt x="31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67" name="Freeform 29">
                  <a:extLst>
                    <a:ext uri="{FF2B5EF4-FFF2-40B4-BE49-F238E27FC236}">
                      <a16:creationId xmlns:a16="http://schemas.microsoft.com/office/drawing/2014/main" id="{DBA098C0-6FDA-5533-7E8C-8ECCB70530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9504" y="4935471"/>
                  <a:ext cx="96830" cy="295330"/>
                </a:xfrm>
                <a:custGeom>
                  <a:avLst/>
                  <a:gdLst>
                    <a:gd name="T0" fmla="*/ 40 w 40"/>
                    <a:gd name="T1" fmla="*/ 36 h 122"/>
                    <a:gd name="T2" fmla="*/ 28 w 40"/>
                    <a:gd name="T3" fmla="*/ 122 h 122"/>
                    <a:gd name="T4" fmla="*/ 0 w 40"/>
                    <a:gd name="T5" fmla="*/ 86 h 122"/>
                    <a:gd name="T6" fmla="*/ 12 w 40"/>
                    <a:gd name="T7" fmla="*/ 0 h 122"/>
                    <a:gd name="T8" fmla="*/ 40 w 40"/>
                    <a:gd name="T9" fmla="*/ 3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22">
                      <a:moveTo>
                        <a:pt x="40" y="36"/>
                      </a:moveTo>
                      <a:lnTo>
                        <a:pt x="28" y="122"/>
                      </a:lnTo>
                      <a:lnTo>
                        <a:pt x="0" y="86"/>
                      </a:lnTo>
                      <a:lnTo>
                        <a:pt x="12" y="0"/>
                      </a:lnTo>
                      <a:lnTo>
                        <a:pt x="4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68" name="Freeform 30">
                  <a:extLst>
                    <a:ext uri="{FF2B5EF4-FFF2-40B4-BE49-F238E27FC236}">
                      <a16:creationId xmlns:a16="http://schemas.microsoft.com/office/drawing/2014/main" id="{70613D4B-EC07-6FF6-30ED-E8E69AEC18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8179" y="4940313"/>
                  <a:ext cx="246915" cy="162190"/>
                </a:xfrm>
                <a:custGeom>
                  <a:avLst/>
                  <a:gdLst>
                    <a:gd name="T0" fmla="*/ 19 w 102"/>
                    <a:gd name="T1" fmla="*/ 41 h 67"/>
                    <a:gd name="T2" fmla="*/ 102 w 102"/>
                    <a:gd name="T3" fmla="*/ 67 h 67"/>
                    <a:gd name="T4" fmla="*/ 83 w 102"/>
                    <a:gd name="T5" fmla="*/ 27 h 67"/>
                    <a:gd name="T6" fmla="*/ 0 w 102"/>
                    <a:gd name="T7" fmla="*/ 0 h 67"/>
                    <a:gd name="T8" fmla="*/ 19 w 102"/>
                    <a:gd name="T9" fmla="*/ 4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7">
                      <a:moveTo>
                        <a:pt x="19" y="41"/>
                      </a:moveTo>
                      <a:lnTo>
                        <a:pt x="102" y="67"/>
                      </a:lnTo>
                      <a:lnTo>
                        <a:pt x="83" y="27"/>
                      </a:lnTo>
                      <a:lnTo>
                        <a:pt x="0" y="0"/>
                      </a:lnTo>
                      <a:lnTo>
                        <a:pt x="1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69" name="Freeform 31">
                  <a:extLst>
                    <a:ext uri="{FF2B5EF4-FFF2-40B4-BE49-F238E27FC236}">
                      <a16:creationId xmlns:a16="http://schemas.microsoft.com/office/drawing/2014/main" id="{823FD776-7772-A867-0595-7FFDD25E83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785386"/>
                  <a:ext cx="121037" cy="300171"/>
                </a:xfrm>
                <a:custGeom>
                  <a:avLst/>
                  <a:gdLst>
                    <a:gd name="T0" fmla="*/ 50 w 50"/>
                    <a:gd name="T1" fmla="*/ 43 h 124"/>
                    <a:gd name="T2" fmla="*/ 21 w 50"/>
                    <a:gd name="T3" fmla="*/ 124 h 124"/>
                    <a:gd name="T4" fmla="*/ 0 w 50"/>
                    <a:gd name="T5" fmla="*/ 81 h 124"/>
                    <a:gd name="T6" fmla="*/ 31 w 50"/>
                    <a:gd name="T7" fmla="*/ 0 h 124"/>
                    <a:gd name="T8" fmla="*/ 50 w 50"/>
                    <a:gd name="T9" fmla="*/ 43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4">
                      <a:moveTo>
                        <a:pt x="50" y="43"/>
                      </a:moveTo>
                      <a:lnTo>
                        <a:pt x="21" y="124"/>
                      </a:lnTo>
                      <a:lnTo>
                        <a:pt x="0" y="81"/>
                      </a:lnTo>
                      <a:lnTo>
                        <a:pt x="31" y="0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70" name="Freeform 32">
                  <a:extLst>
                    <a:ext uri="{FF2B5EF4-FFF2-40B4-BE49-F238E27FC236}">
                      <a16:creationId xmlns:a16="http://schemas.microsoft.com/office/drawing/2014/main" id="{085290F4-A230-52A0-EDE5-F0078081BF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4922" y="4715184"/>
                  <a:ext cx="215446" cy="215446"/>
                </a:xfrm>
                <a:custGeom>
                  <a:avLst/>
                  <a:gdLst>
                    <a:gd name="T0" fmla="*/ 12 w 89"/>
                    <a:gd name="T1" fmla="*/ 45 h 89"/>
                    <a:gd name="T2" fmla="*/ 89 w 89"/>
                    <a:gd name="T3" fmla="*/ 89 h 89"/>
                    <a:gd name="T4" fmla="*/ 77 w 89"/>
                    <a:gd name="T5" fmla="*/ 43 h 89"/>
                    <a:gd name="T6" fmla="*/ 0 w 89"/>
                    <a:gd name="T7" fmla="*/ 0 h 89"/>
                    <a:gd name="T8" fmla="*/ 12 w 89"/>
                    <a:gd name="T9" fmla="*/ 4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89">
                      <a:moveTo>
                        <a:pt x="12" y="45"/>
                      </a:moveTo>
                      <a:lnTo>
                        <a:pt x="89" y="89"/>
                      </a:lnTo>
                      <a:lnTo>
                        <a:pt x="77" y="43"/>
                      </a:lnTo>
                      <a:lnTo>
                        <a:pt x="0" y="0"/>
                      </a:lnTo>
                      <a:lnTo>
                        <a:pt x="1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71" name="Freeform 33">
                  <a:extLst>
                    <a:ext uri="{FF2B5EF4-FFF2-40B4-BE49-F238E27FC236}">
                      <a16:creationId xmlns:a16="http://schemas.microsoft.com/office/drawing/2014/main" id="{9FC7012A-172F-E4E8-EE34-25D3E16E40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0052" y="4628037"/>
                  <a:ext cx="140403" cy="290488"/>
                </a:xfrm>
                <a:custGeom>
                  <a:avLst/>
                  <a:gdLst>
                    <a:gd name="T0" fmla="*/ 58 w 58"/>
                    <a:gd name="T1" fmla="*/ 45 h 120"/>
                    <a:gd name="T2" fmla="*/ 12 w 58"/>
                    <a:gd name="T3" fmla="*/ 120 h 120"/>
                    <a:gd name="T4" fmla="*/ 0 w 58"/>
                    <a:gd name="T5" fmla="*/ 74 h 120"/>
                    <a:gd name="T6" fmla="*/ 46 w 58"/>
                    <a:gd name="T7" fmla="*/ 0 h 120"/>
                    <a:gd name="T8" fmla="*/ 58 w 58"/>
                    <a:gd name="T9" fmla="*/ 45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0">
                      <a:moveTo>
                        <a:pt x="58" y="45"/>
                      </a:moveTo>
                      <a:lnTo>
                        <a:pt x="12" y="120"/>
                      </a:lnTo>
                      <a:lnTo>
                        <a:pt x="0" y="74"/>
                      </a:lnTo>
                      <a:lnTo>
                        <a:pt x="46" y="0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72" name="Freeform 34">
                  <a:extLst>
                    <a:ext uri="{FF2B5EF4-FFF2-40B4-BE49-F238E27FC236}">
                      <a16:creationId xmlns:a16="http://schemas.microsoft.com/office/drawing/2014/main" id="{E28D3B78-407E-9921-E858-DBB733C9FD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0081" y="4482793"/>
                  <a:ext cx="167032" cy="254178"/>
                </a:xfrm>
                <a:custGeom>
                  <a:avLst/>
                  <a:gdLst>
                    <a:gd name="T0" fmla="*/ 2 w 69"/>
                    <a:gd name="T1" fmla="*/ 48 h 105"/>
                    <a:gd name="T2" fmla="*/ 69 w 69"/>
                    <a:gd name="T3" fmla="*/ 105 h 105"/>
                    <a:gd name="T4" fmla="*/ 67 w 69"/>
                    <a:gd name="T5" fmla="*/ 58 h 105"/>
                    <a:gd name="T6" fmla="*/ 0 w 69"/>
                    <a:gd name="T7" fmla="*/ 0 h 105"/>
                    <a:gd name="T8" fmla="*/ 2 w 69"/>
                    <a:gd name="T9" fmla="*/ 4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05">
                      <a:moveTo>
                        <a:pt x="2" y="48"/>
                      </a:moveTo>
                      <a:lnTo>
                        <a:pt x="69" y="105"/>
                      </a:lnTo>
                      <a:lnTo>
                        <a:pt x="67" y="58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73" name="Freeform 35">
                  <a:extLst>
                    <a:ext uri="{FF2B5EF4-FFF2-40B4-BE49-F238E27FC236}">
                      <a16:creationId xmlns:a16="http://schemas.microsoft.com/office/drawing/2014/main" id="{35B2AF62-88C8-45FF-4C56-E874CA501D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1003" y="4465849"/>
                  <a:ext cx="152507" cy="266281"/>
                </a:xfrm>
                <a:custGeom>
                  <a:avLst/>
                  <a:gdLst>
                    <a:gd name="T0" fmla="*/ 63 w 63"/>
                    <a:gd name="T1" fmla="*/ 48 h 110"/>
                    <a:gd name="T2" fmla="*/ 3 w 63"/>
                    <a:gd name="T3" fmla="*/ 110 h 110"/>
                    <a:gd name="T4" fmla="*/ 0 w 63"/>
                    <a:gd name="T5" fmla="*/ 65 h 110"/>
                    <a:gd name="T6" fmla="*/ 63 w 63"/>
                    <a:gd name="T7" fmla="*/ 0 h 110"/>
                    <a:gd name="T8" fmla="*/ 63 w 63"/>
                    <a:gd name="T9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10">
                      <a:moveTo>
                        <a:pt x="63" y="48"/>
                      </a:moveTo>
                      <a:lnTo>
                        <a:pt x="3" y="110"/>
                      </a:lnTo>
                      <a:lnTo>
                        <a:pt x="0" y="65"/>
                      </a:lnTo>
                      <a:lnTo>
                        <a:pt x="63" y="0"/>
                      </a:lnTo>
                      <a:lnTo>
                        <a:pt x="63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74" name="Freeform 36">
                  <a:extLst>
                    <a:ext uri="{FF2B5EF4-FFF2-40B4-BE49-F238E27FC236}">
                      <a16:creationId xmlns:a16="http://schemas.microsoft.com/office/drawing/2014/main" id="{98948541-B436-391F-1543-D6C651F07E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9130" y="4257666"/>
                  <a:ext cx="142824" cy="278385"/>
                </a:xfrm>
                <a:custGeom>
                  <a:avLst/>
                  <a:gdLst>
                    <a:gd name="T0" fmla="*/ 0 w 59"/>
                    <a:gd name="T1" fmla="*/ 45 h 115"/>
                    <a:gd name="T2" fmla="*/ 52 w 59"/>
                    <a:gd name="T3" fmla="*/ 115 h 115"/>
                    <a:gd name="T4" fmla="*/ 59 w 59"/>
                    <a:gd name="T5" fmla="*/ 69 h 115"/>
                    <a:gd name="T6" fmla="*/ 7 w 59"/>
                    <a:gd name="T7" fmla="*/ 0 h 115"/>
                    <a:gd name="T8" fmla="*/ 0 w 59"/>
                    <a:gd name="T9" fmla="*/ 4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115">
                      <a:moveTo>
                        <a:pt x="0" y="45"/>
                      </a:moveTo>
                      <a:lnTo>
                        <a:pt x="52" y="115"/>
                      </a:lnTo>
                      <a:lnTo>
                        <a:pt x="59" y="69"/>
                      </a:lnTo>
                      <a:lnTo>
                        <a:pt x="7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75" name="Freeform 37">
                  <a:extLst>
                    <a:ext uri="{FF2B5EF4-FFF2-40B4-BE49-F238E27FC236}">
                      <a16:creationId xmlns:a16="http://schemas.microsoft.com/office/drawing/2014/main" id="{A22D3A6E-1A5A-9C93-909F-3FFD2DBDAF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6162" y="4315763"/>
                  <a:ext cx="196081" cy="229971"/>
                </a:xfrm>
                <a:custGeom>
                  <a:avLst/>
                  <a:gdLst>
                    <a:gd name="T0" fmla="*/ 72 w 81"/>
                    <a:gd name="T1" fmla="*/ 45 h 95"/>
                    <a:gd name="T2" fmla="*/ 0 w 81"/>
                    <a:gd name="T3" fmla="*/ 95 h 95"/>
                    <a:gd name="T4" fmla="*/ 7 w 81"/>
                    <a:gd name="T5" fmla="*/ 48 h 95"/>
                    <a:gd name="T6" fmla="*/ 81 w 81"/>
                    <a:gd name="T7" fmla="*/ 0 h 95"/>
                    <a:gd name="T8" fmla="*/ 72 w 81"/>
                    <a:gd name="T9" fmla="*/ 4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95">
                      <a:moveTo>
                        <a:pt x="72" y="45"/>
                      </a:moveTo>
                      <a:lnTo>
                        <a:pt x="0" y="95"/>
                      </a:lnTo>
                      <a:lnTo>
                        <a:pt x="7" y="48"/>
                      </a:lnTo>
                      <a:lnTo>
                        <a:pt x="81" y="0"/>
                      </a:lnTo>
                      <a:lnTo>
                        <a:pt x="7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76" name="Freeform 38">
                  <a:extLst>
                    <a:ext uri="{FF2B5EF4-FFF2-40B4-BE49-F238E27FC236}">
                      <a16:creationId xmlns:a16="http://schemas.microsoft.com/office/drawing/2014/main" id="{33E42C13-E19C-7152-AB72-C75AF2528D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6911" y="4042220"/>
                  <a:ext cx="128300" cy="295330"/>
                </a:xfrm>
                <a:custGeom>
                  <a:avLst/>
                  <a:gdLst>
                    <a:gd name="T0" fmla="*/ 0 w 53"/>
                    <a:gd name="T1" fmla="*/ 43 h 122"/>
                    <a:gd name="T2" fmla="*/ 36 w 53"/>
                    <a:gd name="T3" fmla="*/ 122 h 122"/>
                    <a:gd name="T4" fmla="*/ 53 w 53"/>
                    <a:gd name="T5" fmla="*/ 79 h 122"/>
                    <a:gd name="T6" fmla="*/ 17 w 53"/>
                    <a:gd name="T7" fmla="*/ 0 h 122"/>
                    <a:gd name="T8" fmla="*/ 0 w 53"/>
                    <a:gd name="T9" fmla="*/ 4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122">
                      <a:moveTo>
                        <a:pt x="0" y="43"/>
                      </a:moveTo>
                      <a:lnTo>
                        <a:pt x="36" y="122"/>
                      </a:lnTo>
                      <a:lnTo>
                        <a:pt x="53" y="79"/>
                      </a:lnTo>
                      <a:lnTo>
                        <a:pt x="17" y="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77" name="Freeform 39">
                  <a:extLst>
                    <a:ext uri="{FF2B5EF4-FFF2-40B4-BE49-F238E27FC236}">
                      <a16:creationId xmlns:a16="http://schemas.microsoft.com/office/drawing/2014/main" id="{B5C48550-FB44-3C9F-6C9A-BB43D45B4B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5210" y="4170519"/>
                  <a:ext cx="237232" cy="183976"/>
                </a:xfrm>
                <a:custGeom>
                  <a:avLst/>
                  <a:gdLst>
                    <a:gd name="T0" fmla="*/ 81 w 98"/>
                    <a:gd name="T1" fmla="*/ 43 h 76"/>
                    <a:gd name="T2" fmla="*/ 0 w 98"/>
                    <a:gd name="T3" fmla="*/ 76 h 76"/>
                    <a:gd name="T4" fmla="*/ 17 w 98"/>
                    <a:gd name="T5" fmla="*/ 33 h 76"/>
                    <a:gd name="T6" fmla="*/ 98 w 98"/>
                    <a:gd name="T7" fmla="*/ 0 h 76"/>
                    <a:gd name="T8" fmla="*/ 81 w 98"/>
                    <a:gd name="T9" fmla="*/ 4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76">
                      <a:moveTo>
                        <a:pt x="81" y="43"/>
                      </a:moveTo>
                      <a:lnTo>
                        <a:pt x="0" y="76"/>
                      </a:lnTo>
                      <a:lnTo>
                        <a:pt x="17" y="33"/>
                      </a:lnTo>
                      <a:lnTo>
                        <a:pt x="98" y="0"/>
                      </a:lnTo>
                      <a:lnTo>
                        <a:pt x="81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78" name="Freeform 40">
                  <a:extLst>
                    <a:ext uri="{FF2B5EF4-FFF2-40B4-BE49-F238E27FC236}">
                      <a16:creationId xmlns:a16="http://schemas.microsoft.com/office/drawing/2014/main" id="{C6AEE3ED-DD3C-D97C-F721-A9B35BF969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8265" y="3855824"/>
                  <a:ext cx="108934" cy="297751"/>
                </a:xfrm>
                <a:custGeom>
                  <a:avLst/>
                  <a:gdLst>
                    <a:gd name="T0" fmla="*/ 0 w 45"/>
                    <a:gd name="T1" fmla="*/ 39 h 123"/>
                    <a:gd name="T2" fmla="*/ 19 w 45"/>
                    <a:gd name="T3" fmla="*/ 123 h 123"/>
                    <a:gd name="T4" fmla="*/ 45 w 45"/>
                    <a:gd name="T5" fmla="*/ 84 h 123"/>
                    <a:gd name="T6" fmla="*/ 26 w 45"/>
                    <a:gd name="T7" fmla="*/ 0 h 123"/>
                    <a:gd name="T8" fmla="*/ 0 w 45"/>
                    <a:gd name="T9" fmla="*/ 3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3">
                      <a:moveTo>
                        <a:pt x="0" y="39"/>
                      </a:moveTo>
                      <a:lnTo>
                        <a:pt x="19" y="123"/>
                      </a:lnTo>
                      <a:lnTo>
                        <a:pt x="45" y="84"/>
                      </a:lnTo>
                      <a:lnTo>
                        <a:pt x="26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79" name="Freeform 41">
                  <a:extLst>
                    <a:ext uri="{FF2B5EF4-FFF2-40B4-BE49-F238E27FC236}">
                      <a16:creationId xmlns:a16="http://schemas.microsoft.com/office/drawing/2014/main" id="{1E081DC8-FCCF-F61B-5FB6-443FA400DE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047061"/>
                  <a:ext cx="266281" cy="135561"/>
                </a:xfrm>
                <a:custGeom>
                  <a:avLst/>
                  <a:gdLst>
                    <a:gd name="T0" fmla="*/ 86 w 110"/>
                    <a:gd name="T1" fmla="*/ 39 h 56"/>
                    <a:gd name="T2" fmla="*/ 0 w 110"/>
                    <a:gd name="T3" fmla="*/ 56 h 56"/>
                    <a:gd name="T4" fmla="*/ 24 w 110"/>
                    <a:gd name="T5" fmla="*/ 15 h 56"/>
                    <a:gd name="T6" fmla="*/ 110 w 110"/>
                    <a:gd name="T7" fmla="*/ 0 h 56"/>
                    <a:gd name="T8" fmla="*/ 86 w 110"/>
                    <a:gd name="T9" fmla="*/ 3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6">
                      <a:moveTo>
                        <a:pt x="86" y="39"/>
                      </a:moveTo>
                      <a:lnTo>
                        <a:pt x="0" y="56"/>
                      </a:lnTo>
                      <a:lnTo>
                        <a:pt x="24" y="15"/>
                      </a:lnTo>
                      <a:lnTo>
                        <a:pt x="110" y="0"/>
                      </a:lnTo>
                      <a:lnTo>
                        <a:pt x="8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80" name="Freeform 42">
                  <a:extLst>
                    <a:ext uri="{FF2B5EF4-FFF2-40B4-BE49-F238E27FC236}">
                      <a16:creationId xmlns:a16="http://schemas.microsoft.com/office/drawing/2014/main" id="{9B3F5B44-9C22-74F3-B1B5-0EC0569F6D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3192" y="3700897"/>
                  <a:ext cx="82305" cy="290488"/>
                </a:xfrm>
                <a:custGeom>
                  <a:avLst/>
                  <a:gdLst>
                    <a:gd name="T0" fmla="*/ 0 w 34"/>
                    <a:gd name="T1" fmla="*/ 31 h 120"/>
                    <a:gd name="T2" fmla="*/ 0 w 34"/>
                    <a:gd name="T3" fmla="*/ 120 h 120"/>
                    <a:gd name="T4" fmla="*/ 34 w 34"/>
                    <a:gd name="T5" fmla="*/ 86 h 120"/>
                    <a:gd name="T6" fmla="*/ 31 w 34"/>
                    <a:gd name="T7" fmla="*/ 0 h 120"/>
                    <a:gd name="T8" fmla="*/ 0 w 34"/>
                    <a:gd name="T9" fmla="*/ 3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20">
                      <a:moveTo>
                        <a:pt x="0" y="31"/>
                      </a:moveTo>
                      <a:lnTo>
                        <a:pt x="0" y="120"/>
                      </a:lnTo>
                      <a:lnTo>
                        <a:pt x="34" y="86"/>
                      </a:lnTo>
                      <a:lnTo>
                        <a:pt x="3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81" name="Freeform 43">
                  <a:extLst>
                    <a:ext uri="{FF2B5EF4-FFF2-40B4-BE49-F238E27FC236}">
                      <a16:creationId xmlns:a16="http://schemas.microsoft.com/office/drawing/2014/main" id="{AD3B9F51-89C8-B3EE-8240-91CDFD0892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2241" y="3938129"/>
                  <a:ext cx="295330" cy="87146"/>
                </a:xfrm>
                <a:custGeom>
                  <a:avLst/>
                  <a:gdLst>
                    <a:gd name="T0" fmla="*/ 89 w 122"/>
                    <a:gd name="T1" fmla="*/ 36 h 36"/>
                    <a:gd name="T2" fmla="*/ 0 w 122"/>
                    <a:gd name="T3" fmla="*/ 33 h 36"/>
                    <a:gd name="T4" fmla="*/ 34 w 122"/>
                    <a:gd name="T5" fmla="*/ 0 h 36"/>
                    <a:gd name="T6" fmla="*/ 122 w 122"/>
                    <a:gd name="T7" fmla="*/ 2 h 36"/>
                    <a:gd name="T8" fmla="*/ 89 w 122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36">
                      <a:moveTo>
                        <a:pt x="89" y="36"/>
                      </a:moveTo>
                      <a:lnTo>
                        <a:pt x="0" y="33"/>
                      </a:lnTo>
                      <a:lnTo>
                        <a:pt x="34" y="0"/>
                      </a:lnTo>
                      <a:lnTo>
                        <a:pt x="122" y="2"/>
                      </a:lnTo>
                      <a:lnTo>
                        <a:pt x="8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82" name="Freeform 44">
                  <a:extLst>
                    <a:ext uri="{FF2B5EF4-FFF2-40B4-BE49-F238E27FC236}">
                      <a16:creationId xmlns:a16="http://schemas.microsoft.com/office/drawing/2014/main" id="{D1B6E943-CBB5-E237-26FA-061476B622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9473" y="5380886"/>
                  <a:ext cx="435733" cy="157349"/>
                </a:xfrm>
                <a:custGeom>
                  <a:avLst/>
                  <a:gdLst>
                    <a:gd name="T0" fmla="*/ 1 w 75"/>
                    <a:gd name="T1" fmla="*/ 0 h 27"/>
                    <a:gd name="T2" fmla="*/ 75 w 75"/>
                    <a:gd name="T3" fmla="*/ 19 h 27"/>
                    <a:gd name="T4" fmla="*/ 74 w 75"/>
                    <a:gd name="T5" fmla="*/ 27 h 27"/>
                    <a:gd name="T6" fmla="*/ 0 w 75"/>
                    <a:gd name="T7" fmla="*/ 2 h 27"/>
                    <a:gd name="T8" fmla="*/ 1 w 75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7">
                      <a:moveTo>
                        <a:pt x="1" y="0"/>
                      </a:moveTo>
                      <a:cubicBezTo>
                        <a:pt x="24" y="13"/>
                        <a:pt x="49" y="19"/>
                        <a:pt x="75" y="19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48" y="25"/>
                        <a:pt x="22" y="16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83" name="Freeform 45">
                  <a:extLst>
                    <a:ext uri="{FF2B5EF4-FFF2-40B4-BE49-F238E27FC236}">
                      <a16:creationId xmlns:a16="http://schemas.microsoft.com/office/drawing/2014/main" id="{B54464C7-ABC4-7D0C-B44E-5C7A05781A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9387" y="3664585"/>
                  <a:ext cx="58098" cy="215446"/>
                </a:xfrm>
                <a:custGeom>
                  <a:avLst/>
                  <a:gdLst>
                    <a:gd name="T0" fmla="*/ 0 w 24"/>
                    <a:gd name="T1" fmla="*/ 24 h 89"/>
                    <a:gd name="T2" fmla="*/ 0 w 24"/>
                    <a:gd name="T3" fmla="*/ 89 h 89"/>
                    <a:gd name="T4" fmla="*/ 24 w 24"/>
                    <a:gd name="T5" fmla="*/ 65 h 89"/>
                    <a:gd name="T6" fmla="*/ 24 w 24"/>
                    <a:gd name="T7" fmla="*/ 0 h 89"/>
                    <a:gd name="T8" fmla="*/ 0 w 24"/>
                    <a:gd name="T9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89">
                      <a:moveTo>
                        <a:pt x="0" y="24"/>
                      </a:moveTo>
                      <a:lnTo>
                        <a:pt x="0" y="89"/>
                      </a:lnTo>
                      <a:lnTo>
                        <a:pt x="24" y="65"/>
                      </a:lnTo>
                      <a:lnTo>
                        <a:pt x="2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84" name="Freeform 46">
                  <a:extLst>
                    <a:ext uri="{FF2B5EF4-FFF2-40B4-BE49-F238E27FC236}">
                      <a16:creationId xmlns:a16="http://schemas.microsoft.com/office/drawing/2014/main" id="{25570FC8-4BF1-80FF-26E0-FA741128F2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13595" y="3846141"/>
                  <a:ext cx="213025" cy="58098"/>
                </a:xfrm>
                <a:custGeom>
                  <a:avLst/>
                  <a:gdLst>
                    <a:gd name="T0" fmla="*/ 64 w 88"/>
                    <a:gd name="T1" fmla="*/ 24 h 24"/>
                    <a:gd name="T2" fmla="*/ 0 w 88"/>
                    <a:gd name="T3" fmla="*/ 21 h 24"/>
                    <a:gd name="T4" fmla="*/ 24 w 88"/>
                    <a:gd name="T5" fmla="*/ 0 h 24"/>
                    <a:gd name="T6" fmla="*/ 88 w 88"/>
                    <a:gd name="T7" fmla="*/ 0 h 24"/>
                    <a:gd name="T8" fmla="*/ 64 w 8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24">
                      <a:moveTo>
                        <a:pt x="64" y="24"/>
                      </a:moveTo>
                      <a:lnTo>
                        <a:pt x="0" y="21"/>
                      </a:lnTo>
                      <a:lnTo>
                        <a:pt x="24" y="0"/>
                      </a:lnTo>
                      <a:lnTo>
                        <a:pt x="88" y="0"/>
                      </a:ln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185" name="组合 184">
                <a:extLst>
                  <a:ext uri="{FF2B5EF4-FFF2-40B4-BE49-F238E27FC236}">
                    <a16:creationId xmlns:a16="http://schemas.microsoft.com/office/drawing/2014/main" id="{C0EE19C5-5ED1-90A6-7E44-FC8E31F2486F}"/>
                  </a:ext>
                </a:extLst>
              </p:cNvPr>
              <p:cNvGrpSpPr/>
              <p:nvPr/>
            </p:nvGrpSpPr>
            <p:grpSpPr>
              <a:xfrm rot="20880000">
                <a:off x="2631939" y="5332458"/>
                <a:ext cx="310380" cy="545986"/>
                <a:chOff x="7910081" y="3664585"/>
                <a:chExt cx="1065125" cy="1873650"/>
              </a:xfr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p:grpSpPr>
            <p:sp>
              <p:nvSpPr>
                <p:cNvPr id="186" name="Freeform 26">
                  <a:extLst>
                    <a:ext uri="{FF2B5EF4-FFF2-40B4-BE49-F238E27FC236}">
                      <a16:creationId xmlns:a16="http://schemas.microsoft.com/office/drawing/2014/main" id="{90851C06-625A-6D2C-517B-BC494DC3EA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98150" y="5313106"/>
                  <a:ext cx="302593" cy="96829"/>
                </a:xfrm>
                <a:custGeom>
                  <a:avLst/>
                  <a:gdLst>
                    <a:gd name="T0" fmla="*/ 36 w 125"/>
                    <a:gd name="T1" fmla="*/ 40 h 40"/>
                    <a:gd name="T2" fmla="*/ 125 w 125"/>
                    <a:gd name="T3" fmla="*/ 28 h 40"/>
                    <a:gd name="T4" fmla="*/ 89 w 125"/>
                    <a:gd name="T5" fmla="*/ 0 h 40"/>
                    <a:gd name="T6" fmla="*/ 0 w 125"/>
                    <a:gd name="T7" fmla="*/ 9 h 40"/>
                    <a:gd name="T8" fmla="*/ 36 w 1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40">
                      <a:moveTo>
                        <a:pt x="36" y="40"/>
                      </a:moveTo>
                      <a:lnTo>
                        <a:pt x="125" y="28"/>
                      </a:lnTo>
                      <a:lnTo>
                        <a:pt x="89" y="0"/>
                      </a:lnTo>
                      <a:lnTo>
                        <a:pt x="0" y="9"/>
                      </a:lnTo>
                      <a:lnTo>
                        <a:pt x="3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87" name="Freeform 27">
                  <a:extLst>
                    <a:ext uri="{FF2B5EF4-FFF2-40B4-BE49-F238E27FC236}">
                      <a16:creationId xmlns:a16="http://schemas.microsoft.com/office/drawing/2014/main" id="{94C4EED3-690F-2CCD-370F-D6111BB7A0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3278" y="5068611"/>
                  <a:ext cx="99251" cy="283227"/>
                </a:xfrm>
                <a:custGeom>
                  <a:avLst/>
                  <a:gdLst>
                    <a:gd name="T0" fmla="*/ 36 w 41"/>
                    <a:gd name="T1" fmla="*/ 29 h 117"/>
                    <a:gd name="T2" fmla="*/ 41 w 41"/>
                    <a:gd name="T3" fmla="*/ 117 h 117"/>
                    <a:gd name="T4" fmla="*/ 5 w 41"/>
                    <a:gd name="T5" fmla="*/ 86 h 117"/>
                    <a:gd name="T6" fmla="*/ 0 w 41"/>
                    <a:gd name="T7" fmla="*/ 0 h 117"/>
                    <a:gd name="T8" fmla="*/ 36 w 41"/>
                    <a:gd name="T9" fmla="*/ 2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7">
                      <a:moveTo>
                        <a:pt x="36" y="29"/>
                      </a:moveTo>
                      <a:lnTo>
                        <a:pt x="41" y="117"/>
                      </a:lnTo>
                      <a:lnTo>
                        <a:pt x="5" y="86"/>
                      </a:lnTo>
                      <a:lnTo>
                        <a:pt x="0" y="0"/>
                      </a:lnTo>
                      <a:lnTo>
                        <a:pt x="3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88" name="Freeform 28">
                  <a:extLst>
                    <a:ext uri="{FF2B5EF4-FFF2-40B4-BE49-F238E27FC236}">
                      <a16:creationId xmlns:a16="http://schemas.microsoft.com/office/drawing/2014/main" id="{A18106DC-850F-A842-7274-E2E65A6F76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0167" y="5150916"/>
                  <a:ext cx="283227" cy="108934"/>
                </a:xfrm>
                <a:custGeom>
                  <a:avLst/>
                  <a:gdLst>
                    <a:gd name="T0" fmla="*/ 31 w 117"/>
                    <a:gd name="T1" fmla="*/ 35 h 45"/>
                    <a:gd name="T2" fmla="*/ 117 w 117"/>
                    <a:gd name="T3" fmla="*/ 45 h 45"/>
                    <a:gd name="T4" fmla="*/ 88 w 117"/>
                    <a:gd name="T5" fmla="*/ 9 h 45"/>
                    <a:gd name="T6" fmla="*/ 0 w 117"/>
                    <a:gd name="T7" fmla="*/ 0 h 45"/>
                    <a:gd name="T8" fmla="*/ 31 w 117"/>
                    <a:gd name="T9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5">
                      <a:moveTo>
                        <a:pt x="31" y="35"/>
                      </a:moveTo>
                      <a:lnTo>
                        <a:pt x="117" y="45"/>
                      </a:lnTo>
                      <a:lnTo>
                        <a:pt x="88" y="9"/>
                      </a:lnTo>
                      <a:lnTo>
                        <a:pt x="0" y="0"/>
                      </a:lnTo>
                      <a:lnTo>
                        <a:pt x="31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89" name="Freeform 29">
                  <a:extLst>
                    <a:ext uri="{FF2B5EF4-FFF2-40B4-BE49-F238E27FC236}">
                      <a16:creationId xmlns:a16="http://schemas.microsoft.com/office/drawing/2014/main" id="{D57F53BF-BB88-A743-3787-FA607EBDC2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9504" y="4935471"/>
                  <a:ext cx="96830" cy="295330"/>
                </a:xfrm>
                <a:custGeom>
                  <a:avLst/>
                  <a:gdLst>
                    <a:gd name="T0" fmla="*/ 40 w 40"/>
                    <a:gd name="T1" fmla="*/ 36 h 122"/>
                    <a:gd name="T2" fmla="*/ 28 w 40"/>
                    <a:gd name="T3" fmla="*/ 122 h 122"/>
                    <a:gd name="T4" fmla="*/ 0 w 40"/>
                    <a:gd name="T5" fmla="*/ 86 h 122"/>
                    <a:gd name="T6" fmla="*/ 12 w 40"/>
                    <a:gd name="T7" fmla="*/ 0 h 122"/>
                    <a:gd name="T8" fmla="*/ 40 w 40"/>
                    <a:gd name="T9" fmla="*/ 3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22">
                      <a:moveTo>
                        <a:pt x="40" y="36"/>
                      </a:moveTo>
                      <a:lnTo>
                        <a:pt x="28" y="122"/>
                      </a:lnTo>
                      <a:lnTo>
                        <a:pt x="0" y="86"/>
                      </a:lnTo>
                      <a:lnTo>
                        <a:pt x="12" y="0"/>
                      </a:lnTo>
                      <a:lnTo>
                        <a:pt x="4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90" name="Freeform 30">
                  <a:extLst>
                    <a:ext uri="{FF2B5EF4-FFF2-40B4-BE49-F238E27FC236}">
                      <a16:creationId xmlns:a16="http://schemas.microsoft.com/office/drawing/2014/main" id="{A7258A9F-6FB2-BC54-AC08-887C51CB60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8179" y="4940313"/>
                  <a:ext cx="246915" cy="162190"/>
                </a:xfrm>
                <a:custGeom>
                  <a:avLst/>
                  <a:gdLst>
                    <a:gd name="T0" fmla="*/ 19 w 102"/>
                    <a:gd name="T1" fmla="*/ 41 h 67"/>
                    <a:gd name="T2" fmla="*/ 102 w 102"/>
                    <a:gd name="T3" fmla="*/ 67 h 67"/>
                    <a:gd name="T4" fmla="*/ 83 w 102"/>
                    <a:gd name="T5" fmla="*/ 27 h 67"/>
                    <a:gd name="T6" fmla="*/ 0 w 102"/>
                    <a:gd name="T7" fmla="*/ 0 h 67"/>
                    <a:gd name="T8" fmla="*/ 19 w 102"/>
                    <a:gd name="T9" fmla="*/ 4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7">
                      <a:moveTo>
                        <a:pt x="19" y="41"/>
                      </a:moveTo>
                      <a:lnTo>
                        <a:pt x="102" y="67"/>
                      </a:lnTo>
                      <a:lnTo>
                        <a:pt x="83" y="27"/>
                      </a:lnTo>
                      <a:lnTo>
                        <a:pt x="0" y="0"/>
                      </a:lnTo>
                      <a:lnTo>
                        <a:pt x="1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91" name="Freeform 31">
                  <a:extLst>
                    <a:ext uri="{FF2B5EF4-FFF2-40B4-BE49-F238E27FC236}">
                      <a16:creationId xmlns:a16="http://schemas.microsoft.com/office/drawing/2014/main" id="{BBD31417-11B3-9584-F289-66C47978B5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785386"/>
                  <a:ext cx="121037" cy="300171"/>
                </a:xfrm>
                <a:custGeom>
                  <a:avLst/>
                  <a:gdLst>
                    <a:gd name="T0" fmla="*/ 50 w 50"/>
                    <a:gd name="T1" fmla="*/ 43 h 124"/>
                    <a:gd name="T2" fmla="*/ 21 w 50"/>
                    <a:gd name="T3" fmla="*/ 124 h 124"/>
                    <a:gd name="T4" fmla="*/ 0 w 50"/>
                    <a:gd name="T5" fmla="*/ 81 h 124"/>
                    <a:gd name="T6" fmla="*/ 31 w 50"/>
                    <a:gd name="T7" fmla="*/ 0 h 124"/>
                    <a:gd name="T8" fmla="*/ 50 w 50"/>
                    <a:gd name="T9" fmla="*/ 43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4">
                      <a:moveTo>
                        <a:pt x="50" y="43"/>
                      </a:moveTo>
                      <a:lnTo>
                        <a:pt x="21" y="124"/>
                      </a:lnTo>
                      <a:lnTo>
                        <a:pt x="0" y="81"/>
                      </a:lnTo>
                      <a:lnTo>
                        <a:pt x="31" y="0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92" name="Freeform 32">
                  <a:extLst>
                    <a:ext uri="{FF2B5EF4-FFF2-40B4-BE49-F238E27FC236}">
                      <a16:creationId xmlns:a16="http://schemas.microsoft.com/office/drawing/2014/main" id="{453B8666-76FF-5DAB-9769-C12860E8F8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4922" y="4715184"/>
                  <a:ext cx="215446" cy="215446"/>
                </a:xfrm>
                <a:custGeom>
                  <a:avLst/>
                  <a:gdLst>
                    <a:gd name="T0" fmla="*/ 12 w 89"/>
                    <a:gd name="T1" fmla="*/ 45 h 89"/>
                    <a:gd name="T2" fmla="*/ 89 w 89"/>
                    <a:gd name="T3" fmla="*/ 89 h 89"/>
                    <a:gd name="T4" fmla="*/ 77 w 89"/>
                    <a:gd name="T5" fmla="*/ 43 h 89"/>
                    <a:gd name="T6" fmla="*/ 0 w 89"/>
                    <a:gd name="T7" fmla="*/ 0 h 89"/>
                    <a:gd name="T8" fmla="*/ 12 w 89"/>
                    <a:gd name="T9" fmla="*/ 4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89">
                      <a:moveTo>
                        <a:pt x="12" y="45"/>
                      </a:moveTo>
                      <a:lnTo>
                        <a:pt x="89" y="89"/>
                      </a:lnTo>
                      <a:lnTo>
                        <a:pt x="77" y="43"/>
                      </a:lnTo>
                      <a:lnTo>
                        <a:pt x="0" y="0"/>
                      </a:lnTo>
                      <a:lnTo>
                        <a:pt x="1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93" name="Freeform 33">
                  <a:extLst>
                    <a:ext uri="{FF2B5EF4-FFF2-40B4-BE49-F238E27FC236}">
                      <a16:creationId xmlns:a16="http://schemas.microsoft.com/office/drawing/2014/main" id="{AC00AE87-615A-F0F2-521E-896F0EA30F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0052" y="4628037"/>
                  <a:ext cx="140403" cy="290488"/>
                </a:xfrm>
                <a:custGeom>
                  <a:avLst/>
                  <a:gdLst>
                    <a:gd name="T0" fmla="*/ 58 w 58"/>
                    <a:gd name="T1" fmla="*/ 45 h 120"/>
                    <a:gd name="T2" fmla="*/ 12 w 58"/>
                    <a:gd name="T3" fmla="*/ 120 h 120"/>
                    <a:gd name="T4" fmla="*/ 0 w 58"/>
                    <a:gd name="T5" fmla="*/ 74 h 120"/>
                    <a:gd name="T6" fmla="*/ 46 w 58"/>
                    <a:gd name="T7" fmla="*/ 0 h 120"/>
                    <a:gd name="T8" fmla="*/ 58 w 58"/>
                    <a:gd name="T9" fmla="*/ 45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0">
                      <a:moveTo>
                        <a:pt x="58" y="45"/>
                      </a:moveTo>
                      <a:lnTo>
                        <a:pt x="12" y="120"/>
                      </a:lnTo>
                      <a:lnTo>
                        <a:pt x="0" y="74"/>
                      </a:lnTo>
                      <a:lnTo>
                        <a:pt x="46" y="0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94" name="Freeform 34">
                  <a:extLst>
                    <a:ext uri="{FF2B5EF4-FFF2-40B4-BE49-F238E27FC236}">
                      <a16:creationId xmlns:a16="http://schemas.microsoft.com/office/drawing/2014/main" id="{40BF8DD2-F09B-CE20-B6DD-401D7AFBEA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0081" y="4482793"/>
                  <a:ext cx="167032" cy="254178"/>
                </a:xfrm>
                <a:custGeom>
                  <a:avLst/>
                  <a:gdLst>
                    <a:gd name="T0" fmla="*/ 2 w 69"/>
                    <a:gd name="T1" fmla="*/ 48 h 105"/>
                    <a:gd name="T2" fmla="*/ 69 w 69"/>
                    <a:gd name="T3" fmla="*/ 105 h 105"/>
                    <a:gd name="T4" fmla="*/ 67 w 69"/>
                    <a:gd name="T5" fmla="*/ 58 h 105"/>
                    <a:gd name="T6" fmla="*/ 0 w 69"/>
                    <a:gd name="T7" fmla="*/ 0 h 105"/>
                    <a:gd name="T8" fmla="*/ 2 w 69"/>
                    <a:gd name="T9" fmla="*/ 4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05">
                      <a:moveTo>
                        <a:pt x="2" y="48"/>
                      </a:moveTo>
                      <a:lnTo>
                        <a:pt x="69" y="105"/>
                      </a:lnTo>
                      <a:lnTo>
                        <a:pt x="67" y="58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95" name="Freeform 35">
                  <a:extLst>
                    <a:ext uri="{FF2B5EF4-FFF2-40B4-BE49-F238E27FC236}">
                      <a16:creationId xmlns:a16="http://schemas.microsoft.com/office/drawing/2014/main" id="{1103BCAB-0C86-B5A7-3205-687DC451E7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1003" y="4465849"/>
                  <a:ext cx="152507" cy="266281"/>
                </a:xfrm>
                <a:custGeom>
                  <a:avLst/>
                  <a:gdLst>
                    <a:gd name="T0" fmla="*/ 63 w 63"/>
                    <a:gd name="T1" fmla="*/ 48 h 110"/>
                    <a:gd name="T2" fmla="*/ 3 w 63"/>
                    <a:gd name="T3" fmla="*/ 110 h 110"/>
                    <a:gd name="T4" fmla="*/ 0 w 63"/>
                    <a:gd name="T5" fmla="*/ 65 h 110"/>
                    <a:gd name="T6" fmla="*/ 63 w 63"/>
                    <a:gd name="T7" fmla="*/ 0 h 110"/>
                    <a:gd name="T8" fmla="*/ 63 w 63"/>
                    <a:gd name="T9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10">
                      <a:moveTo>
                        <a:pt x="63" y="48"/>
                      </a:moveTo>
                      <a:lnTo>
                        <a:pt x="3" y="110"/>
                      </a:lnTo>
                      <a:lnTo>
                        <a:pt x="0" y="65"/>
                      </a:lnTo>
                      <a:lnTo>
                        <a:pt x="63" y="0"/>
                      </a:lnTo>
                      <a:lnTo>
                        <a:pt x="63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96" name="Freeform 36">
                  <a:extLst>
                    <a:ext uri="{FF2B5EF4-FFF2-40B4-BE49-F238E27FC236}">
                      <a16:creationId xmlns:a16="http://schemas.microsoft.com/office/drawing/2014/main" id="{3648E17A-11E1-B784-B3AA-D84509D72C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9130" y="4257666"/>
                  <a:ext cx="142824" cy="278385"/>
                </a:xfrm>
                <a:custGeom>
                  <a:avLst/>
                  <a:gdLst>
                    <a:gd name="T0" fmla="*/ 0 w 59"/>
                    <a:gd name="T1" fmla="*/ 45 h 115"/>
                    <a:gd name="T2" fmla="*/ 52 w 59"/>
                    <a:gd name="T3" fmla="*/ 115 h 115"/>
                    <a:gd name="T4" fmla="*/ 59 w 59"/>
                    <a:gd name="T5" fmla="*/ 69 h 115"/>
                    <a:gd name="T6" fmla="*/ 7 w 59"/>
                    <a:gd name="T7" fmla="*/ 0 h 115"/>
                    <a:gd name="T8" fmla="*/ 0 w 59"/>
                    <a:gd name="T9" fmla="*/ 4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115">
                      <a:moveTo>
                        <a:pt x="0" y="45"/>
                      </a:moveTo>
                      <a:lnTo>
                        <a:pt x="52" y="115"/>
                      </a:lnTo>
                      <a:lnTo>
                        <a:pt x="59" y="69"/>
                      </a:lnTo>
                      <a:lnTo>
                        <a:pt x="7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97" name="Freeform 37">
                  <a:extLst>
                    <a:ext uri="{FF2B5EF4-FFF2-40B4-BE49-F238E27FC236}">
                      <a16:creationId xmlns:a16="http://schemas.microsoft.com/office/drawing/2014/main" id="{EE2E644A-8276-BC0E-1D65-B5297D5AEE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6162" y="4315763"/>
                  <a:ext cx="196081" cy="229971"/>
                </a:xfrm>
                <a:custGeom>
                  <a:avLst/>
                  <a:gdLst>
                    <a:gd name="T0" fmla="*/ 72 w 81"/>
                    <a:gd name="T1" fmla="*/ 45 h 95"/>
                    <a:gd name="T2" fmla="*/ 0 w 81"/>
                    <a:gd name="T3" fmla="*/ 95 h 95"/>
                    <a:gd name="T4" fmla="*/ 7 w 81"/>
                    <a:gd name="T5" fmla="*/ 48 h 95"/>
                    <a:gd name="T6" fmla="*/ 81 w 81"/>
                    <a:gd name="T7" fmla="*/ 0 h 95"/>
                    <a:gd name="T8" fmla="*/ 72 w 81"/>
                    <a:gd name="T9" fmla="*/ 4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95">
                      <a:moveTo>
                        <a:pt x="72" y="45"/>
                      </a:moveTo>
                      <a:lnTo>
                        <a:pt x="0" y="95"/>
                      </a:lnTo>
                      <a:lnTo>
                        <a:pt x="7" y="48"/>
                      </a:lnTo>
                      <a:lnTo>
                        <a:pt x="81" y="0"/>
                      </a:lnTo>
                      <a:lnTo>
                        <a:pt x="7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98" name="Freeform 38">
                  <a:extLst>
                    <a:ext uri="{FF2B5EF4-FFF2-40B4-BE49-F238E27FC236}">
                      <a16:creationId xmlns:a16="http://schemas.microsoft.com/office/drawing/2014/main" id="{CECC910D-A41F-6459-F415-4E3ACA58BF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6911" y="4042220"/>
                  <a:ext cx="128300" cy="295330"/>
                </a:xfrm>
                <a:custGeom>
                  <a:avLst/>
                  <a:gdLst>
                    <a:gd name="T0" fmla="*/ 0 w 53"/>
                    <a:gd name="T1" fmla="*/ 43 h 122"/>
                    <a:gd name="T2" fmla="*/ 36 w 53"/>
                    <a:gd name="T3" fmla="*/ 122 h 122"/>
                    <a:gd name="T4" fmla="*/ 53 w 53"/>
                    <a:gd name="T5" fmla="*/ 79 h 122"/>
                    <a:gd name="T6" fmla="*/ 17 w 53"/>
                    <a:gd name="T7" fmla="*/ 0 h 122"/>
                    <a:gd name="T8" fmla="*/ 0 w 53"/>
                    <a:gd name="T9" fmla="*/ 4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122">
                      <a:moveTo>
                        <a:pt x="0" y="43"/>
                      </a:moveTo>
                      <a:lnTo>
                        <a:pt x="36" y="122"/>
                      </a:lnTo>
                      <a:lnTo>
                        <a:pt x="53" y="79"/>
                      </a:lnTo>
                      <a:lnTo>
                        <a:pt x="17" y="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99" name="Freeform 39">
                  <a:extLst>
                    <a:ext uri="{FF2B5EF4-FFF2-40B4-BE49-F238E27FC236}">
                      <a16:creationId xmlns:a16="http://schemas.microsoft.com/office/drawing/2014/main" id="{7661EC81-C0F8-19DC-7774-673B5FCB8D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5210" y="4170519"/>
                  <a:ext cx="237232" cy="183976"/>
                </a:xfrm>
                <a:custGeom>
                  <a:avLst/>
                  <a:gdLst>
                    <a:gd name="T0" fmla="*/ 81 w 98"/>
                    <a:gd name="T1" fmla="*/ 43 h 76"/>
                    <a:gd name="T2" fmla="*/ 0 w 98"/>
                    <a:gd name="T3" fmla="*/ 76 h 76"/>
                    <a:gd name="T4" fmla="*/ 17 w 98"/>
                    <a:gd name="T5" fmla="*/ 33 h 76"/>
                    <a:gd name="T6" fmla="*/ 98 w 98"/>
                    <a:gd name="T7" fmla="*/ 0 h 76"/>
                    <a:gd name="T8" fmla="*/ 81 w 98"/>
                    <a:gd name="T9" fmla="*/ 4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76">
                      <a:moveTo>
                        <a:pt x="81" y="43"/>
                      </a:moveTo>
                      <a:lnTo>
                        <a:pt x="0" y="76"/>
                      </a:lnTo>
                      <a:lnTo>
                        <a:pt x="17" y="33"/>
                      </a:lnTo>
                      <a:lnTo>
                        <a:pt x="98" y="0"/>
                      </a:lnTo>
                      <a:lnTo>
                        <a:pt x="81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00" name="Freeform 40">
                  <a:extLst>
                    <a:ext uri="{FF2B5EF4-FFF2-40B4-BE49-F238E27FC236}">
                      <a16:creationId xmlns:a16="http://schemas.microsoft.com/office/drawing/2014/main" id="{204FA263-3B0D-1BE5-CD1C-A0C3D196A8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8265" y="3855824"/>
                  <a:ext cx="108934" cy="297751"/>
                </a:xfrm>
                <a:custGeom>
                  <a:avLst/>
                  <a:gdLst>
                    <a:gd name="T0" fmla="*/ 0 w 45"/>
                    <a:gd name="T1" fmla="*/ 39 h 123"/>
                    <a:gd name="T2" fmla="*/ 19 w 45"/>
                    <a:gd name="T3" fmla="*/ 123 h 123"/>
                    <a:gd name="T4" fmla="*/ 45 w 45"/>
                    <a:gd name="T5" fmla="*/ 84 h 123"/>
                    <a:gd name="T6" fmla="*/ 26 w 45"/>
                    <a:gd name="T7" fmla="*/ 0 h 123"/>
                    <a:gd name="T8" fmla="*/ 0 w 45"/>
                    <a:gd name="T9" fmla="*/ 3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3">
                      <a:moveTo>
                        <a:pt x="0" y="39"/>
                      </a:moveTo>
                      <a:lnTo>
                        <a:pt x="19" y="123"/>
                      </a:lnTo>
                      <a:lnTo>
                        <a:pt x="45" y="84"/>
                      </a:lnTo>
                      <a:lnTo>
                        <a:pt x="26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01" name="Freeform 41">
                  <a:extLst>
                    <a:ext uri="{FF2B5EF4-FFF2-40B4-BE49-F238E27FC236}">
                      <a16:creationId xmlns:a16="http://schemas.microsoft.com/office/drawing/2014/main" id="{F3227AD0-6859-F8B4-4BF6-3F7DE9B8B0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047061"/>
                  <a:ext cx="266281" cy="135561"/>
                </a:xfrm>
                <a:custGeom>
                  <a:avLst/>
                  <a:gdLst>
                    <a:gd name="T0" fmla="*/ 86 w 110"/>
                    <a:gd name="T1" fmla="*/ 39 h 56"/>
                    <a:gd name="T2" fmla="*/ 0 w 110"/>
                    <a:gd name="T3" fmla="*/ 56 h 56"/>
                    <a:gd name="T4" fmla="*/ 24 w 110"/>
                    <a:gd name="T5" fmla="*/ 15 h 56"/>
                    <a:gd name="T6" fmla="*/ 110 w 110"/>
                    <a:gd name="T7" fmla="*/ 0 h 56"/>
                    <a:gd name="T8" fmla="*/ 86 w 110"/>
                    <a:gd name="T9" fmla="*/ 3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6">
                      <a:moveTo>
                        <a:pt x="86" y="39"/>
                      </a:moveTo>
                      <a:lnTo>
                        <a:pt x="0" y="56"/>
                      </a:lnTo>
                      <a:lnTo>
                        <a:pt x="24" y="15"/>
                      </a:lnTo>
                      <a:lnTo>
                        <a:pt x="110" y="0"/>
                      </a:lnTo>
                      <a:lnTo>
                        <a:pt x="8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02" name="Freeform 42">
                  <a:extLst>
                    <a:ext uri="{FF2B5EF4-FFF2-40B4-BE49-F238E27FC236}">
                      <a16:creationId xmlns:a16="http://schemas.microsoft.com/office/drawing/2014/main" id="{1591A375-2940-7E2D-8156-2B9A0D95A0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3192" y="3700897"/>
                  <a:ext cx="82305" cy="290488"/>
                </a:xfrm>
                <a:custGeom>
                  <a:avLst/>
                  <a:gdLst>
                    <a:gd name="T0" fmla="*/ 0 w 34"/>
                    <a:gd name="T1" fmla="*/ 31 h 120"/>
                    <a:gd name="T2" fmla="*/ 0 w 34"/>
                    <a:gd name="T3" fmla="*/ 120 h 120"/>
                    <a:gd name="T4" fmla="*/ 34 w 34"/>
                    <a:gd name="T5" fmla="*/ 86 h 120"/>
                    <a:gd name="T6" fmla="*/ 31 w 34"/>
                    <a:gd name="T7" fmla="*/ 0 h 120"/>
                    <a:gd name="T8" fmla="*/ 0 w 34"/>
                    <a:gd name="T9" fmla="*/ 3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20">
                      <a:moveTo>
                        <a:pt x="0" y="31"/>
                      </a:moveTo>
                      <a:lnTo>
                        <a:pt x="0" y="120"/>
                      </a:lnTo>
                      <a:lnTo>
                        <a:pt x="34" y="86"/>
                      </a:lnTo>
                      <a:lnTo>
                        <a:pt x="3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03" name="Freeform 43">
                  <a:extLst>
                    <a:ext uri="{FF2B5EF4-FFF2-40B4-BE49-F238E27FC236}">
                      <a16:creationId xmlns:a16="http://schemas.microsoft.com/office/drawing/2014/main" id="{0042E829-420E-FE47-CEF2-1D10B1BABB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2241" y="3938129"/>
                  <a:ext cx="295330" cy="87146"/>
                </a:xfrm>
                <a:custGeom>
                  <a:avLst/>
                  <a:gdLst>
                    <a:gd name="T0" fmla="*/ 89 w 122"/>
                    <a:gd name="T1" fmla="*/ 36 h 36"/>
                    <a:gd name="T2" fmla="*/ 0 w 122"/>
                    <a:gd name="T3" fmla="*/ 33 h 36"/>
                    <a:gd name="T4" fmla="*/ 34 w 122"/>
                    <a:gd name="T5" fmla="*/ 0 h 36"/>
                    <a:gd name="T6" fmla="*/ 122 w 122"/>
                    <a:gd name="T7" fmla="*/ 2 h 36"/>
                    <a:gd name="T8" fmla="*/ 89 w 122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36">
                      <a:moveTo>
                        <a:pt x="89" y="36"/>
                      </a:moveTo>
                      <a:lnTo>
                        <a:pt x="0" y="33"/>
                      </a:lnTo>
                      <a:lnTo>
                        <a:pt x="34" y="0"/>
                      </a:lnTo>
                      <a:lnTo>
                        <a:pt x="122" y="2"/>
                      </a:lnTo>
                      <a:lnTo>
                        <a:pt x="8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04" name="Freeform 44">
                  <a:extLst>
                    <a:ext uri="{FF2B5EF4-FFF2-40B4-BE49-F238E27FC236}">
                      <a16:creationId xmlns:a16="http://schemas.microsoft.com/office/drawing/2014/main" id="{33D2369D-4887-B07D-A547-A03ABB0E53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9473" y="5380886"/>
                  <a:ext cx="435733" cy="157349"/>
                </a:xfrm>
                <a:custGeom>
                  <a:avLst/>
                  <a:gdLst>
                    <a:gd name="T0" fmla="*/ 1 w 75"/>
                    <a:gd name="T1" fmla="*/ 0 h 27"/>
                    <a:gd name="T2" fmla="*/ 75 w 75"/>
                    <a:gd name="T3" fmla="*/ 19 h 27"/>
                    <a:gd name="T4" fmla="*/ 74 w 75"/>
                    <a:gd name="T5" fmla="*/ 27 h 27"/>
                    <a:gd name="T6" fmla="*/ 0 w 75"/>
                    <a:gd name="T7" fmla="*/ 2 h 27"/>
                    <a:gd name="T8" fmla="*/ 1 w 75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7">
                      <a:moveTo>
                        <a:pt x="1" y="0"/>
                      </a:moveTo>
                      <a:cubicBezTo>
                        <a:pt x="24" y="13"/>
                        <a:pt x="49" y="19"/>
                        <a:pt x="75" y="19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48" y="25"/>
                        <a:pt x="22" y="16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05" name="Freeform 45">
                  <a:extLst>
                    <a:ext uri="{FF2B5EF4-FFF2-40B4-BE49-F238E27FC236}">
                      <a16:creationId xmlns:a16="http://schemas.microsoft.com/office/drawing/2014/main" id="{5EB7940C-A562-961C-3831-8A066BD19A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9387" y="3664585"/>
                  <a:ext cx="58098" cy="215446"/>
                </a:xfrm>
                <a:custGeom>
                  <a:avLst/>
                  <a:gdLst>
                    <a:gd name="T0" fmla="*/ 0 w 24"/>
                    <a:gd name="T1" fmla="*/ 24 h 89"/>
                    <a:gd name="T2" fmla="*/ 0 w 24"/>
                    <a:gd name="T3" fmla="*/ 89 h 89"/>
                    <a:gd name="T4" fmla="*/ 24 w 24"/>
                    <a:gd name="T5" fmla="*/ 65 h 89"/>
                    <a:gd name="T6" fmla="*/ 24 w 24"/>
                    <a:gd name="T7" fmla="*/ 0 h 89"/>
                    <a:gd name="T8" fmla="*/ 0 w 24"/>
                    <a:gd name="T9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89">
                      <a:moveTo>
                        <a:pt x="0" y="24"/>
                      </a:moveTo>
                      <a:lnTo>
                        <a:pt x="0" y="89"/>
                      </a:lnTo>
                      <a:lnTo>
                        <a:pt x="24" y="65"/>
                      </a:lnTo>
                      <a:lnTo>
                        <a:pt x="2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206" name="Freeform 46">
                  <a:extLst>
                    <a:ext uri="{FF2B5EF4-FFF2-40B4-BE49-F238E27FC236}">
                      <a16:creationId xmlns:a16="http://schemas.microsoft.com/office/drawing/2014/main" id="{FD840C0F-86C5-C29E-AD7D-9D24481D13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13595" y="3846141"/>
                  <a:ext cx="213025" cy="58098"/>
                </a:xfrm>
                <a:custGeom>
                  <a:avLst/>
                  <a:gdLst>
                    <a:gd name="T0" fmla="*/ 64 w 88"/>
                    <a:gd name="T1" fmla="*/ 24 h 24"/>
                    <a:gd name="T2" fmla="*/ 0 w 88"/>
                    <a:gd name="T3" fmla="*/ 21 h 24"/>
                    <a:gd name="T4" fmla="*/ 24 w 88"/>
                    <a:gd name="T5" fmla="*/ 0 h 24"/>
                    <a:gd name="T6" fmla="*/ 88 w 88"/>
                    <a:gd name="T7" fmla="*/ 0 h 24"/>
                    <a:gd name="T8" fmla="*/ 64 w 8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24">
                      <a:moveTo>
                        <a:pt x="64" y="24"/>
                      </a:moveTo>
                      <a:lnTo>
                        <a:pt x="0" y="21"/>
                      </a:lnTo>
                      <a:lnTo>
                        <a:pt x="24" y="0"/>
                      </a:lnTo>
                      <a:lnTo>
                        <a:pt x="88" y="0"/>
                      </a:ln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</p:grpSp>
      </p:grpSp>
      <p:sp>
        <p:nvSpPr>
          <p:cNvPr id="240" name="文本框 239">
            <a:extLst>
              <a:ext uri="{FF2B5EF4-FFF2-40B4-BE49-F238E27FC236}">
                <a16:creationId xmlns:a16="http://schemas.microsoft.com/office/drawing/2014/main" id="{6C370421-AE2B-8BFC-A613-864649CCC163}"/>
              </a:ext>
            </a:extLst>
          </p:cNvPr>
          <p:cNvSpPr txBox="1"/>
          <p:nvPr/>
        </p:nvSpPr>
        <p:spPr>
          <a:xfrm>
            <a:off x="10163411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32" name="组合 231">
            <a:extLst>
              <a:ext uri="{FF2B5EF4-FFF2-40B4-BE49-F238E27FC236}">
                <a16:creationId xmlns:a16="http://schemas.microsoft.com/office/drawing/2014/main" id="{76AB5689-9DD0-A1D7-8A27-239102CDE807}"/>
              </a:ext>
            </a:extLst>
          </p:cNvPr>
          <p:cNvGrpSpPr/>
          <p:nvPr/>
        </p:nvGrpSpPr>
        <p:grpSpPr>
          <a:xfrm>
            <a:off x="4434015" y="2593068"/>
            <a:ext cx="3323970" cy="3519335"/>
            <a:chOff x="4434015" y="2610002"/>
            <a:chExt cx="3323970" cy="3519335"/>
          </a:xfrm>
        </p:grpSpPr>
        <p:sp>
          <p:nvSpPr>
            <p:cNvPr id="5" name="矩形: 圆顶角 4">
              <a:extLst>
                <a:ext uri="{FF2B5EF4-FFF2-40B4-BE49-F238E27FC236}">
                  <a16:creationId xmlns:a16="http://schemas.microsoft.com/office/drawing/2014/main" id="{1EB8E43B-A0F8-374A-4255-3B3EBCCE8387}"/>
                </a:ext>
              </a:extLst>
            </p:cNvPr>
            <p:cNvSpPr/>
            <p:nvPr/>
          </p:nvSpPr>
          <p:spPr>
            <a:xfrm>
              <a:off x="4457132" y="2610002"/>
              <a:ext cx="3261496" cy="3519335"/>
            </a:xfrm>
            <a:prstGeom prst="round2SameRect">
              <a:avLst>
                <a:gd name="adj1" fmla="val 4109"/>
                <a:gd name="adj2" fmla="val 0"/>
              </a:avLst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17500" dist="279400" dir="5400000" algn="ctr" rotWithShape="0">
                <a:schemeClr val="accent1">
                  <a:lumMod val="75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Medium"/>
                <a:cs typeface="+mn-cs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2D6F847-5A90-9026-7E42-941974F293D8}"/>
                </a:ext>
              </a:extLst>
            </p:cNvPr>
            <p:cNvSpPr txBox="1"/>
            <p:nvPr/>
          </p:nvSpPr>
          <p:spPr>
            <a:xfrm>
              <a:off x="4478467" y="2745705"/>
              <a:ext cx="2108269" cy="5259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10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  <a:sym typeface="思源黑体 CN Bold" panose="020B0800000000000000" pitchFamily="34" charset="-122"/>
                </a:rPr>
                <a:t>公司组织架构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B34FE2EB-0FAE-C343-3401-223BA2EBC8E6}"/>
                </a:ext>
              </a:extLst>
            </p:cNvPr>
            <p:cNvCxnSpPr>
              <a:cxnSpLocks/>
            </p:cNvCxnSpPr>
            <p:nvPr/>
          </p:nvCxnSpPr>
          <p:spPr>
            <a:xfrm>
              <a:off x="4533628" y="3395402"/>
              <a:ext cx="438822" cy="0"/>
            </a:xfrm>
            <a:prstGeom prst="line">
              <a:avLst/>
            </a:prstGeom>
            <a:ln w="28575">
              <a:gradFill>
                <a:gsLst>
                  <a:gs pos="18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1" name="组合 250">
              <a:extLst>
                <a:ext uri="{FF2B5EF4-FFF2-40B4-BE49-F238E27FC236}">
                  <a16:creationId xmlns:a16="http://schemas.microsoft.com/office/drawing/2014/main" id="{50ED813A-99C8-63F4-E34E-E167AFAEEC65}"/>
                </a:ext>
              </a:extLst>
            </p:cNvPr>
            <p:cNvGrpSpPr/>
            <p:nvPr/>
          </p:nvGrpSpPr>
          <p:grpSpPr>
            <a:xfrm>
              <a:off x="4533628" y="3606971"/>
              <a:ext cx="1382761" cy="494418"/>
              <a:chOff x="4625302" y="3606971"/>
              <a:chExt cx="1382761" cy="494418"/>
            </a:xfrm>
          </p:grpSpPr>
          <p:sp>
            <p:nvSpPr>
              <p:cNvPr id="207" name="矩形: 圆角 206">
                <a:extLst>
                  <a:ext uri="{FF2B5EF4-FFF2-40B4-BE49-F238E27FC236}">
                    <a16:creationId xmlns:a16="http://schemas.microsoft.com/office/drawing/2014/main" id="{9CB7C495-D271-217B-202B-7D9DB981115C}"/>
                  </a:ext>
                </a:extLst>
              </p:cNvPr>
              <p:cNvSpPr/>
              <p:nvPr/>
            </p:nvSpPr>
            <p:spPr>
              <a:xfrm>
                <a:off x="4625302" y="3606971"/>
                <a:ext cx="1382761" cy="49441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92100" dist="76200" dir="5400000" algn="ctr" rotWithShape="0">
                  <a:srgbClr val="004086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/>
                  <a:ea typeface="阿里巴巴普惠体 Medium"/>
                  <a:cs typeface="+mn-cs"/>
                </a:endParaRPr>
              </a:p>
            </p:txBody>
          </p:sp>
          <p:sp>
            <p:nvSpPr>
              <p:cNvPr id="215" name="文本框 214">
                <a:extLst>
                  <a:ext uri="{FF2B5EF4-FFF2-40B4-BE49-F238E27FC236}">
                    <a16:creationId xmlns:a16="http://schemas.microsoft.com/office/drawing/2014/main" id="{33F574A7-0E61-571A-2639-BC0D472DF2B6}"/>
                  </a:ext>
                </a:extLst>
              </p:cNvPr>
              <p:cNvSpPr txBox="1"/>
              <p:nvPr/>
            </p:nvSpPr>
            <p:spPr>
              <a:xfrm>
                <a:off x="4916573" y="3701050"/>
                <a:ext cx="800219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总经办</a:t>
                </a:r>
              </a:p>
            </p:txBody>
          </p:sp>
        </p:grp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021E110E-1DDC-32DD-1158-B8FC6F4553BD}"/>
                </a:ext>
              </a:extLst>
            </p:cNvPr>
            <p:cNvGrpSpPr/>
            <p:nvPr/>
          </p:nvGrpSpPr>
          <p:grpSpPr>
            <a:xfrm>
              <a:off x="6165472" y="3606971"/>
              <a:ext cx="1382761" cy="494418"/>
              <a:chOff x="6257146" y="3606971"/>
              <a:chExt cx="1382761" cy="494418"/>
            </a:xfrm>
          </p:grpSpPr>
          <p:sp>
            <p:nvSpPr>
              <p:cNvPr id="208" name="矩形: 圆角 207">
                <a:extLst>
                  <a:ext uri="{FF2B5EF4-FFF2-40B4-BE49-F238E27FC236}">
                    <a16:creationId xmlns:a16="http://schemas.microsoft.com/office/drawing/2014/main" id="{8CD20450-C7C1-AB5A-1A10-E9C6F8469551}"/>
                  </a:ext>
                </a:extLst>
              </p:cNvPr>
              <p:cNvSpPr/>
              <p:nvPr/>
            </p:nvSpPr>
            <p:spPr>
              <a:xfrm>
                <a:off x="6257146" y="3606971"/>
                <a:ext cx="1382761" cy="49441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92100" dist="76200" dir="5400000" algn="ctr" rotWithShape="0">
                  <a:srgbClr val="004086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/>
                  <a:ea typeface="阿里巴巴普惠体 Medium"/>
                  <a:cs typeface="+mn-cs"/>
                </a:endParaRPr>
              </a:p>
            </p:txBody>
          </p:sp>
          <p:sp>
            <p:nvSpPr>
              <p:cNvPr id="216" name="文本框 215">
                <a:extLst>
                  <a:ext uri="{FF2B5EF4-FFF2-40B4-BE49-F238E27FC236}">
                    <a16:creationId xmlns:a16="http://schemas.microsoft.com/office/drawing/2014/main" id="{32C0C34F-F725-1DCE-4408-0F66F2D210EC}"/>
                  </a:ext>
                </a:extLst>
              </p:cNvPr>
              <p:cNvSpPr txBox="1"/>
              <p:nvPr/>
            </p:nvSpPr>
            <p:spPr>
              <a:xfrm>
                <a:off x="6548417" y="3684903"/>
                <a:ext cx="800219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人事部</a:t>
                </a:r>
              </a:p>
            </p:txBody>
          </p:sp>
        </p:grpSp>
        <p:grpSp>
          <p:nvGrpSpPr>
            <p:cNvPr id="253" name="组合 252">
              <a:extLst>
                <a:ext uri="{FF2B5EF4-FFF2-40B4-BE49-F238E27FC236}">
                  <a16:creationId xmlns:a16="http://schemas.microsoft.com/office/drawing/2014/main" id="{FEE8F5AF-9327-F826-1D6B-0DDD1055533E}"/>
                </a:ext>
              </a:extLst>
            </p:cNvPr>
            <p:cNvGrpSpPr/>
            <p:nvPr/>
          </p:nvGrpSpPr>
          <p:grpSpPr>
            <a:xfrm>
              <a:off x="4533628" y="4218111"/>
              <a:ext cx="1382761" cy="494418"/>
              <a:chOff x="4625302" y="4218111"/>
              <a:chExt cx="1382761" cy="494418"/>
            </a:xfrm>
          </p:grpSpPr>
          <p:sp>
            <p:nvSpPr>
              <p:cNvPr id="209" name="矩形: 圆角 208">
                <a:extLst>
                  <a:ext uri="{FF2B5EF4-FFF2-40B4-BE49-F238E27FC236}">
                    <a16:creationId xmlns:a16="http://schemas.microsoft.com/office/drawing/2014/main" id="{9E7439D8-19C4-430A-1685-F26E770AA152}"/>
                  </a:ext>
                </a:extLst>
              </p:cNvPr>
              <p:cNvSpPr/>
              <p:nvPr/>
            </p:nvSpPr>
            <p:spPr>
              <a:xfrm>
                <a:off x="4625302" y="4218111"/>
                <a:ext cx="1382761" cy="49441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92100" dist="76200" dir="5400000" algn="ctr" rotWithShape="0">
                  <a:srgbClr val="004086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/>
                  <a:ea typeface="阿里巴巴普惠体 Medium"/>
                  <a:cs typeface="+mn-cs"/>
                </a:endParaRPr>
              </a:p>
            </p:txBody>
          </p:sp>
          <p:sp>
            <p:nvSpPr>
              <p:cNvPr id="217" name="文本框 216">
                <a:extLst>
                  <a:ext uri="{FF2B5EF4-FFF2-40B4-BE49-F238E27FC236}">
                    <a16:creationId xmlns:a16="http://schemas.microsoft.com/office/drawing/2014/main" id="{6BFBDD63-8C0E-C45A-C2A9-7F2B80AE8D2D}"/>
                  </a:ext>
                </a:extLst>
              </p:cNvPr>
              <p:cNvSpPr txBox="1"/>
              <p:nvPr/>
            </p:nvSpPr>
            <p:spPr>
              <a:xfrm>
                <a:off x="4914688" y="4296043"/>
                <a:ext cx="800219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财务部</a:t>
                </a:r>
              </a:p>
            </p:txBody>
          </p:sp>
        </p:grp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6CB3DBCF-2295-22BD-E715-0A4CB4B61762}"/>
                </a:ext>
              </a:extLst>
            </p:cNvPr>
            <p:cNvGrpSpPr/>
            <p:nvPr/>
          </p:nvGrpSpPr>
          <p:grpSpPr>
            <a:xfrm>
              <a:off x="6165472" y="4218111"/>
              <a:ext cx="1382761" cy="494418"/>
              <a:chOff x="6257146" y="4218111"/>
              <a:chExt cx="1382761" cy="494418"/>
            </a:xfrm>
          </p:grpSpPr>
          <p:sp>
            <p:nvSpPr>
              <p:cNvPr id="210" name="矩形: 圆角 209">
                <a:extLst>
                  <a:ext uri="{FF2B5EF4-FFF2-40B4-BE49-F238E27FC236}">
                    <a16:creationId xmlns:a16="http://schemas.microsoft.com/office/drawing/2014/main" id="{C7F58BB0-EB3F-FC01-4C91-56CBF018C773}"/>
                  </a:ext>
                </a:extLst>
              </p:cNvPr>
              <p:cNvSpPr/>
              <p:nvPr/>
            </p:nvSpPr>
            <p:spPr>
              <a:xfrm>
                <a:off x="6257146" y="4218111"/>
                <a:ext cx="1382761" cy="49441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92100" dist="76200" dir="5400000" algn="ctr" rotWithShape="0">
                  <a:srgbClr val="004086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/>
                  <a:ea typeface="阿里巴巴普惠体 Medium"/>
                  <a:cs typeface="+mn-cs"/>
                </a:endParaRPr>
              </a:p>
            </p:txBody>
          </p:sp>
          <p:sp>
            <p:nvSpPr>
              <p:cNvPr id="218" name="文本框 217">
                <a:extLst>
                  <a:ext uri="{FF2B5EF4-FFF2-40B4-BE49-F238E27FC236}">
                    <a16:creationId xmlns:a16="http://schemas.microsoft.com/office/drawing/2014/main" id="{A7FE353E-2B1A-612A-4984-A8F71BB4D475}"/>
                  </a:ext>
                </a:extLst>
              </p:cNvPr>
              <p:cNvSpPr txBox="1"/>
              <p:nvPr/>
            </p:nvSpPr>
            <p:spPr>
              <a:xfrm>
                <a:off x="6548417" y="4296043"/>
                <a:ext cx="800219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经营部</a:t>
                </a:r>
              </a:p>
            </p:txBody>
          </p:sp>
        </p:grpSp>
        <p:grpSp>
          <p:nvGrpSpPr>
            <p:cNvPr id="256" name="组合 255">
              <a:extLst>
                <a:ext uri="{FF2B5EF4-FFF2-40B4-BE49-F238E27FC236}">
                  <a16:creationId xmlns:a16="http://schemas.microsoft.com/office/drawing/2014/main" id="{EF0F6F20-6E10-AC51-AA8A-67244CD6811F}"/>
                </a:ext>
              </a:extLst>
            </p:cNvPr>
            <p:cNvGrpSpPr/>
            <p:nvPr/>
          </p:nvGrpSpPr>
          <p:grpSpPr>
            <a:xfrm>
              <a:off x="4533628" y="4829251"/>
              <a:ext cx="1382761" cy="494418"/>
              <a:chOff x="4625302" y="4829251"/>
              <a:chExt cx="1382761" cy="494418"/>
            </a:xfrm>
          </p:grpSpPr>
          <p:sp>
            <p:nvSpPr>
              <p:cNvPr id="211" name="矩形: 圆角 210">
                <a:extLst>
                  <a:ext uri="{FF2B5EF4-FFF2-40B4-BE49-F238E27FC236}">
                    <a16:creationId xmlns:a16="http://schemas.microsoft.com/office/drawing/2014/main" id="{B6302BA4-CC39-CE50-1487-B5C98BF63FCB}"/>
                  </a:ext>
                </a:extLst>
              </p:cNvPr>
              <p:cNvSpPr/>
              <p:nvPr/>
            </p:nvSpPr>
            <p:spPr>
              <a:xfrm>
                <a:off x="4625302" y="4829251"/>
                <a:ext cx="1382761" cy="49441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92100" dist="76200" dir="5400000" algn="ctr" rotWithShape="0">
                  <a:srgbClr val="004086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/>
                  <a:ea typeface="阿里巴巴普惠体 Medium"/>
                  <a:cs typeface="+mn-cs"/>
                </a:endParaRPr>
              </a:p>
            </p:txBody>
          </p:sp>
          <p:sp>
            <p:nvSpPr>
              <p:cNvPr id="219" name="文本框 218">
                <a:extLst>
                  <a:ext uri="{FF2B5EF4-FFF2-40B4-BE49-F238E27FC236}">
                    <a16:creationId xmlns:a16="http://schemas.microsoft.com/office/drawing/2014/main" id="{295C91A4-1087-F078-45FA-95B7508632E0}"/>
                  </a:ext>
                </a:extLst>
              </p:cNvPr>
              <p:cNvSpPr txBox="1"/>
              <p:nvPr/>
            </p:nvSpPr>
            <p:spPr>
              <a:xfrm>
                <a:off x="4916573" y="4907183"/>
                <a:ext cx="800219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工程部</a:t>
                </a:r>
              </a:p>
            </p:txBody>
          </p:sp>
        </p:grpSp>
        <p:grpSp>
          <p:nvGrpSpPr>
            <p:cNvPr id="255" name="组合 254">
              <a:extLst>
                <a:ext uri="{FF2B5EF4-FFF2-40B4-BE49-F238E27FC236}">
                  <a16:creationId xmlns:a16="http://schemas.microsoft.com/office/drawing/2014/main" id="{66B55B8D-2543-8383-F28A-3F2C62A68D6B}"/>
                </a:ext>
              </a:extLst>
            </p:cNvPr>
            <p:cNvGrpSpPr/>
            <p:nvPr/>
          </p:nvGrpSpPr>
          <p:grpSpPr>
            <a:xfrm>
              <a:off x="6165472" y="4829251"/>
              <a:ext cx="1382761" cy="494418"/>
              <a:chOff x="6257146" y="4829251"/>
              <a:chExt cx="1382761" cy="494418"/>
            </a:xfrm>
          </p:grpSpPr>
          <p:sp>
            <p:nvSpPr>
              <p:cNvPr id="212" name="矩形: 圆角 211">
                <a:extLst>
                  <a:ext uri="{FF2B5EF4-FFF2-40B4-BE49-F238E27FC236}">
                    <a16:creationId xmlns:a16="http://schemas.microsoft.com/office/drawing/2014/main" id="{4F5862F7-6B81-0C06-BAC4-4B07D8269567}"/>
                  </a:ext>
                </a:extLst>
              </p:cNvPr>
              <p:cNvSpPr/>
              <p:nvPr/>
            </p:nvSpPr>
            <p:spPr>
              <a:xfrm>
                <a:off x="6257146" y="4829251"/>
                <a:ext cx="1382761" cy="49441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92100" dist="76200" dir="5400000" algn="ctr" rotWithShape="0">
                  <a:srgbClr val="004086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/>
                  <a:ea typeface="阿里巴巴普惠体 Medium"/>
                  <a:cs typeface="+mn-cs"/>
                </a:endParaRPr>
              </a:p>
            </p:txBody>
          </p:sp>
          <p:sp>
            <p:nvSpPr>
              <p:cNvPr id="220" name="文本框 219">
                <a:extLst>
                  <a:ext uri="{FF2B5EF4-FFF2-40B4-BE49-F238E27FC236}">
                    <a16:creationId xmlns:a16="http://schemas.microsoft.com/office/drawing/2014/main" id="{65108331-5EAA-5674-0A03-6D6292E92963}"/>
                  </a:ext>
                </a:extLst>
              </p:cNvPr>
              <p:cNvSpPr txBox="1"/>
              <p:nvPr/>
            </p:nvSpPr>
            <p:spPr>
              <a:xfrm>
                <a:off x="6548417" y="4907183"/>
                <a:ext cx="800219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设计部</a:t>
                </a:r>
              </a:p>
            </p:txBody>
          </p:sp>
        </p:grpSp>
        <p:grpSp>
          <p:nvGrpSpPr>
            <p:cNvPr id="257" name="组合 256">
              <a:extLst>
                <a:ext uri="{FF2B5EF4-FFF2-40B4-BE49-F238E27FC236}">
                  <a16:creationId xmlns:a16="http://schemas.microsoft.com/office/drawing/2014/main" id="{AD89AE86-B14C-68B1-7541-D9F2DB571328}"/>
                </a:ext>
              </a:extLst>
            </p:cNvPr>
            <p:cNvGrpSpPr/>
            <p:nvPr/>
          </p:nvGrpSpPr>
          <p:grpSpPr>
            <a:xfrm>
              <a:off x="4533628" y="5440390"/>
              <a:ext cx="1382761" cy="494418"/>
              <a:chOff x="4625302" y="5440390"/>
              <a:chExt cx="1382761" cy="494418"/>
            </a:xfrm>
          </p:grpSpPr>
          <p:sp>
            <p:nvSpPr>
              <p:cNvPr id="213" name="矩形: 圆角 212">
                <a:extLst>
                  <a:ext uri="{FF2B5EF4-FFF2-40B4-BE49-F238E27FC236}">
                    <a16:creationId xmlns:a16="http://schemas.microsoft.com/office/drawing/2014/main" id="{E3E4AEC7-294A-7875-9204-FFD9FBC4B20C}"/>
                  </a:ext>
                </a:extLst>
              </p:cNvPr>
              <p:cNvSpPr/>
              <p:nvPr/>
            </p:nvSpPr>
            <p:spPr>
              <a:xfrm>
                <a:off x="4625302" y="5440390"/>
                <a:ext cx="1382761" cy="49441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92100" dist="76200" dir="5400000" algn="ctr" rotWithShape="0">
                  <a:srgbClr val="004086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/>
                  <a:ea typeface="阿里巴巴普惠体 Medium"/>
                  <a:cs typeface="+mn-cs"/>
                </a:endParaRPr>
              </a:p>
            </p:txBody>
          </p:sp>
          <p:sp>
            <p:nvSpPr>
              <p:cNvPr id="221" name="文本框 220">
                <a:extLst>
                  <a:ext uri="{FF2B5EF4-FFF2-40B4-BE49-F238E27FC236}">
                    <a16:creationId xmlns:a16="http://schemas.microsoft.com/office/drawing/2014/main" id="{A3A76C50-5C00-9503-07C2-84FFB58BFD39}"/>
                  </a:ext>
                </a:extLst>
              </p:cNvPr>
              <p:cNvSpPr txBox="1"/>
              <p:nvPr/>
            </p:nvSpPr>
            <p:spPr>
              <a:xfrm>
                <a:off x="4916573" y="5518322"/>
                <a:ext cx="800219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测量部</a:t>
                </a:r>
              </a:p>
            </p:txBody>
          </p:sp>
        </p:grpSp>
        <p:grpSp>
          <p:nvGrpSpPr>
            <p:cNvPr id="258" name="组合 257">
              <a:extLst>
                <a:ext uri="{FF2B5EF4-FFF2-40B4-BE49-F238E27FC236}">
                  <a16:creationId xmlns:a16="http://schemas.microsoft.com/office/drawing/2014/main" id="{1D3C1F1F-9F59-77A1-82AA-9EDE9BE0772F}"/>
                </a:ext>
              </a:extLst>
            </p:cNvPr>
            <p:cNvGrpSpPr/>
            <p:nvPr/>
          </p:nvGrpSpPr>
          <p:grpSpPr>
            <a:xfrm>
              <a:off x="6165472" y="5440390"/>
              <a:ext cx="1382761" cy="494418"/>
              <a:chOff x="6257146" y="5440390"/>
              <a:chExt cx="1382761" cy="494418"/>
            </a:xfrm>
          </p:grpSpPr>
          <p:sp>
            <p:nvSpPr>
              <p:cNvPr id="214" name="矩形: 圆角 213">
                <a:extLst>
                  <a:ext uri="{FF2B5EF4-FFF2-40B4-BE49-F238E27FC236}">
                    <a16:creationId xmlns:a16="http://schemas.microsoft.com/office/drawing/2014/main" id="{0BB59AFB-7917-0FB3-C9D0-2892948F96EC}"/>
                  </a:ext>
                </a:extLst>
              </p:cNvPr>
              <p:cNvSpPr/>
              <p:nvPr/>
            </p:nvSpPr>
            <p:spPr>
              <a:xfrm>
                <a:off x="6257146" y="5440390"/>
                <a:ext cx="1382761" cy="49441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>
                      <a:alpha val="8000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292100" dist="76200" dir="5400000" algn="ctr" rotWithShape="0">
                  <a:srgbClr val="004086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/>
                  <a:ea typeface="阿里巴巴普惠体 Medium"/>
                  <a:cs typeface="+mn-cs"/>
                </a:endParaRPr>
              </a:p>
            </p:txBody>
          </p:sp>
          <p:sp>
            <p:nvSpPr>
              <p:cNvPr id="222" name="文本框 221">
                <a:extLst>
                  <a:ext uri="{FF2B5EF4-FFF2-40B4-BE49-F238E27FC236}">
                    <a16:creationId xmlns:a16="http://schemas.microsoft.com/office/drawing/2014/main" id="{DDAFFEF2-593B-9F61-9098-85CECC4D4D50}"/>
                  </a:ext>
                </a:extLst>
              </p:cNvPr>
              <p:cNvSpPr txBox="1"/>
              <p:nvPr/>
            </p:nvSpPr>
            <p:spPr>
              <a:xfrm>
                <a:off x="6548417" y="5518322"/>
                <a:ext cx="800219" cy="33855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</a:rPr>
                  <a:t>生产部</a:t>
                </a:r>
              </a:p>
            </p:txBody>
          </p:sp>
        </p:grp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id="{E6D2407B-DDA2-85B0-BDE3-2054D05A6991}"/>
                </a:ext>
              </a:extLst>
            </p:cNvPr>
            <p:cNvCxnSpPr>
              <a:cxnSpLocks/>
            </p:cNvCxnSpPr>
            <p:nvPr/>
          </p:nvCxnSpPr>
          <p:spPr>
            <a:xfrm>
              <a:off x="4434015" y="6129337"/>
              <a:ext cx="3323970" cy="0"/>
            </a:xfrm>
            <a:prstGeom prst="line">
              <a:avLst/>
            </a:prstGeom>
            <a:ln w="44450">
              <a:gradFill>
                <a:gsLst>
                  <a:gs pos="18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9" name="组合 228">
            <a:extLst>
              <a:ext uri="{FF2B5EF4-FFF2-40B4-BE49-F238E27FC236}">
                <a16:creationId xmlns:a16="http://schemas.microsoft.com/office/drawing/2014/main" id="{0F2FEE9C-73C6-9D95-9793-85B570F55BD7}"/>
              </a:ext>
            </a:extLst>
          </p:cNvPr>
          <p:cNvGrpSpPr/>
          <p:nvPr/>
        </p:nvGrpSpPr>
        <p:grpSpPr>
          <a:xfrm>
            <a:off x="8005263" y="2593068"/>
            <a:ext cx="3855982" cy="3519335"/>
            <a:chOff x="7929062" y="2610002"/>
            <a:chExt cx="3855982" cy="3519335"/>
          </a:xfrm>
        </p:grpSpPr>
        <p:sp>
          <p:nvSpPr>
            <p:cNvPr id="6" name="矩形: 圆顶角 5">
              <a:extLst>
                <a:ext uri="{FF2B5EF4-FFF2-40B4-BE49-F238E27FC236}">
                  <a16:creationId xmlns:a16="http://schemas.microsoft.com/office/drawing/2014/main" id="{A3D0DE6F-0F2D-D661-5A52-6A6A2F9A5648}"/>
                </a:ext>
              </a:extLst>
            </p:cNvPr>
            <p:cNvSpPr/>
            <p:nvPr/>
          </p:nvSpPr>
          <p:spPr>
            <a:xfrm>
              <a:off x="7929062" y="2610002"/>
              <a:ext cx="3342960" cy="3519335"/>
            </a:xfrm>
            <a:prstGeom prst="round2SameRect">
              <a:avLst>
                <a:gd name="adj1" fmla="val 4109"/>
                <a:gd name="adj2" fmla="val 0"/>
              </a:avLst>
            </a:prstGeom>
            <a:gradFill flip="none" rotWithShape="1">
              <a:gsLst>
                <a:gs pos="0">
                  <a:srgbClr val="FFFFFF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317500" dist="279400" dir="5400000" algn="ctr" rotWithShape="0">
                <a:schemeClr val="accent1">
                  <a:lumMod val="75000"/>
                  <a:alpha val="1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/>
                <a:ea typeface="阿里巴巴普惠体 Medium"/>
                <a:cs typeface="+mn-cs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7FF0805-BF47-DD6E-D59F-09ABFC9F2079}"/>
                </a:ext>
              </a:extLst>
            </p:cNvPr>
            <p:cNvSpPr txBox="1"/>
            <p:nvPr/>
          </p:nvSpPr>
          <p:spPr>
            <a:xfrm>
              <a:off x="7958970" y="2828270"/>
              <a:ext cx="38260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阿里巴巴普惠体 B" panose="00020600040101010101" pitchFamily="18" charset="-122"/>
                  <a:sym typeface="思源黑体 CN Bold" panose="020B0800000000000000" pitchFamily="34" charset="-122"/>
                </a:rPr>
                <a:t>公司承接业务</a:t>
              </a:r>
              <a:endParaRPr kumimoji="0" lang="zh-CN" altLang="en-US" sz="2400" b="0" i="0" u="none" strike="noStrike" kern="1200" cap="none" spc="1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阿里巴巴普惠体 B" panose="00020600040101010101" pitchFamily="18" charset="-122"/>
                <a:sym typeface="思源黑体 CN Bold" panose="020B0800000000000000" pitchFamily="34" charset="-122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00BE756-0011-2020-A315-AF9FF9C65986}"/>
                </a:ext>
              </a:extLst>
            </p:cNvPr>
            <p:cNvCxnSpPr>
              <a:cxnSpLocks/>
            </p:cNvCxnSpPr>
            <p:nvPr/>
          </p:nvCxnSpPr>
          <p:spPr>
            <a:xfrm>
              <a:off x="8066452" y="3395402"/>
              <a:ext cx="438822" cy="0"/>
            </a:xfrm>
            <a:prstGeom prst="line">
              <a:avLst/>
            </a:prstGeom>
            <a:ln w="28575">
              <a:gradFill>
                <a:gsLst>
                  <a:gs pos="18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文本框 222">
              <a:extLst>
                <a:ext uri="{FF2B5EF4-FFF2-40B4-BE49-F238E27FC236}">
                  <a16:creationId xmlns:a16="http://schemas.microsoft.com/office/drawing/2014/main" id="{152ABB3B-63D5-2391-6728-4D2289CEE469}"/>
                </a:ext>
              </a:extLst>
            </p:cNvPr>
            <p:cNvSpPr txBox="1"/>
            <p:nvPr/>
          </p:nvSpPr>
          <p:spPr>
            <a:xfrm>
              <a:off x="7971289" y="3550086"/>
              <a:ext cx="33766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rgbClr val="193983"/>
                  </a:solidFill>
                  <a:latin typeface="+mj-ea"/>
                  <a:ea typeface="+mj-ea"/>
                </a:rPr>
                <a:t>7</a:t>
              </a:r>
              <a:r>
                <a:rPr lang="zh-CN" altLang="en-US" sz="1600" dirty="0">
                  <a:solidFill>
                    <a:srgbClr val="193983"/>
                  </a:solidFill>
                  <a:latin typeface="+mj-ea"/>
                  <a:ea typeface="+mj-ea"/>
                </a:rPr>
                <a:t>年以来公司业务遍布多地</a:t>
              </a:r>
            </a:p>
          </p:txBody>
        </p:sp>
        <p:grpSp>
          <p:nvGrpSpPr>
            <p:cNvPr id="259" name="组合 258">
              <a:extLst>
                <a:ext uri="{FF2B5EF4-FFF2-40B4-BE49-F238E27FC236}">
                  <a16:creationId xmlns:a16="http://schemas.microsoft.com/office/drawing/2014/main" id="{C431E7CB-97C7-4A15-612D-5B6E0E02638F}"/>
                </a:ext>
              </a:extLst>
            </p:cNvPr>
            <p:cNvGrpSpPr/>
            <p:nvPr/>
          </p:nvGrpSpPr>
          <p:grpSpPr>
            <a:xfrm>
              <a:off x="7992713" y="4148791"/>
              <a:ext cx="3056159" cy="1792703"/>
              <a:chOff x="8259930" y="4148791"/>
              <a:chExt cx="3056159" cy="1792703"/>
            </a:xfrm>
          </p:grpSpPr>
          <p:sp>
            <p:nvSpPr>
              <p:cNvPr id="224" name="文本框 223">
                <a:extLst>
                  <a:ext uri="{FF2B5EF4-FFF2-40B4-BE49-F238E27FC236}">
                    <a16:creationId xmlns:a16="http://schemas.microsoft.com/office/drawing/2014/main" id="{77AF209A-3BAB-7674-5734-4FD9F1926E97}"/>
                  </a:ext>
                </a:extLst>
              </p:cNvPr>
              <p:cNvSpPr txBox="1"/>
              <p:nvPr/>
            </p:nvSpPr>
            <p:spPr>
              <a:xfrm>
                <a:off x="8259930" y="4148791"/>
                <a:ext cx="1293944" cy="3679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18000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公司业务</a:t>
                </a:r>
              </a:p>
            </p:txBody>
          </p:sp>
          <p:sp>
            <p:nvSpPr>
              <p:cNvPr id="225" name="文本框 224">
                <a:extLst>
                  <a:ext uri="{FF2B5EF4-FFF2-40B4-BE49-F238E27FC236}">
                    <a16:creationId xmlns:a16="http://schemas.microsoft.com/office/drawing/2014/main" id="{E3E40065-4917-C459-1FFC-3E907B1E915C}"/>
                  </a:ext>
                </a:extLst>
              </p:cNvPr>
              <p:cNvSpPr txBox="1"/>
              <p:nvPr/>
            </p:nvSpPr>
            <p:spPr>
              <a:xfrm>
                <a:off x="8259930" y="4623910"/>
                <a:ext cx="1293944" cy="3673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18000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主营项目</a:t>
                </a:r>
              </a:p>
            </p:txBody>
          </p:sp>
          <p:sp>
            <p:nvSpPr>
              <p:cNvPr id="230" name="文本框 229">
                <a:extLst>
                  <a:ext uri="{FF2B5EF4-FFF2-40B4-BE49-F238E27FC236}">
                    <a16:creationId xmlns:a16="http://schemas.microsoft.com/office/drawing/2014/main" id="{037EAFBE-839E-5274-223D-0E4C820E6093}"/>
                  </a:ext>
                </a:extLst>
              </p:cNvPr>
              <p:cNvSpPr txBox="1"/>
              <p:nvPr/>
            </p:nvSpPr>
            <p:spPr>
              <a:xfrm>
                <a:off x="8259930" y="5099029"/>
                <a:ext cx="1293944" cy="3673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18000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公司业务</a:t>
                </a:r>
              </a:p>
            </p:txBody>
          </p:sp>
          <p:sp>
            <p:nvSpPr>
              <p:cNvPr id="231" name="文本框 230">
                <a:extLst>
                  <a:ext uri="{FF2B5EF4-FFF2-40B4-BE49-F238E27FC236}">
                    <a16:creationId xmlns:a16="http://schemas.microsoft.com/office/drawing/2014/main" id="{AAB661CE-E25C-AE98-8159-646169EEED52}"/>
                  </a:ext>
                </a:extLst>
              </p:cNvPr>
              <p:cNvSpPr txBox="1"/>
              <p:nvPr/>
            </p:nvSpPr>
            <p:spPr>
              <a:xfrm>
                <a:off x="8259930" y="5574149"/>
                <a:ext cx="1293944" cy="3673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18000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主营项目</a:t>
                </a:r>
              </a:p>
            </p:txBody>
          </p:sp>
          <p:sp>
            <p:nvSpPr>
              <p:cNvPr id="241" name="文本框 240">
                <a:extLst>
                  <a:ext uri="{FF2B5EF4-FFF2-40B4-BE49-F238E27FC236}">
                    <a16:creationId xmlns:a16="http://schemas.microsoft.com/office/drawing/2014/main" id="{2F92F396-6D5F-63D0-3FEB-582492F4E3EF}"/>
                  </a:ext>
                </a:extLst>
              </p:cNvPr>
              <p:cNvSpPr txBox="1"/>
              <p:nvPr/>
            </p:nvSpPr>
            <p:spPr>
              <a:xfrm>
                <a:off x="10022145" y="4148791"/>
                <a:ext cx="1293944" cy="3679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18000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公司业务</a:t>
                </a:r>
              </a:p>
            </p:txBody>
          </p:sp>
          <p:sp>
            <p:nvSpPr>
              <p:cNvPr id="242" name="文本框 241">
                <a:extLst>
                  <a:ext uri="{FF2B5EF4-FFF2-40B4-BE49-F238E27FC236}">
                    <a16:creationId xmlns:a16="http://schemas.microsoft.com/office/drawing/2014/main" id="{00A038A7-9801-5AA2-1246-60FC8CB9119C}"/>
                  </a:ext>
                </a:extLst>
              </p:cNvPr>
              <p:cNvSpPr txBox="1"/>
              <p:nvPr/>
            </p:nvSpPr>
            <p:spPr>
              <a:xfrm>
                <a:off x="10022145" y="4623910"/>
                <a:ext cx="1293944" cy="3673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18000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主营项目</a:t>
                </a:r>
              </a:p>
            </p:txBody>
          </p:sp>
          <p:sp>
            <p:nvSpPr>
              <p:cNvPr id="243" name="文本框 242">
                <a:extLst>
                  <a:ext uri="{FF2B5EF4-FFF2-40B4-BE49-F238E27FC236}">
                    <a16:creationId xmlns:a16="http://schemas.microsoft.com/office/drawing/2014/main" id="{0BA3AD1C-E4A5-6737-E40B-CE53CD171A78}"/>
                  </a:ext>
                </a:extLst>
              </p:cNvPr>
              <p:cNvSpPr txBox="1"/>
              <p:nvPr/>
            </p:nvSpPr>
            <p:spPr>
              <a:xfrm>
                <a:off x="10022145" y="5099029"/>
                <a:ext cx="1293944" cy="3673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18000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公司业务</a:t>
                </a:r>
              </a:p>
            </p:txBody>
          </p:sp>
          <p:sp>
            <p:nvSpPr>
              <p:cNvPr id="244" name="文本框 243">
                <a:extLst>
                  <a:ext uri="{FF2B5EF4-FFF2-40B4-BE49-F238E27FC236}">
                    <a16:creationId xmlns:a16="http://schemas.microsoft.com/office/drawing/2014/main" id="{08BB9444-0B10-879A-2BFA-CE125BDFF8FF}"/>
                  </a:ext>
                </a:extLst>
              </p:cNvPr>
              <p:cNvSpPr txBox="1"/>
              <p:nvPr/>
            </p:nvSpPr>
            <p:spPr>
              <a:xfrm>
                <a:off x="10022145" y="5574149"/>
                <a:ext cx="1293944" cy="3673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18000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主营项目</a:t>
                </a:r>
              </a:p>
            </p:txBody>
          </p:sp>
        </p:grpSp>
        <p:cxnSp>
          <p:nvCxnSpPr>
            <p:cNvPr id="228" name="直接连接符 227">
              <a:extLst>
                <a:ext uri="{FF2B5EF4-FFF2-40B4-BE49-F238E27FC236}">
                  <a16:creationId xmlns:a16="http://schemas.microsoft.com/office/drawing/2014/main" id="{3353F3C7-A466-A76A-1D54-6EA5A0075DDB}"/>
                </a:ext>
              </a:extLst>
            </p:cNvPr>
            <p:cNvCxnSpPr>
              <a:cxnSpLocks/>
            </p:cNvCxnSpPr>
            <p:nvPr/>
          </p:nvCxnSpPr>
          <p:spPr>
            <a:xfrm>
              <a:off x="7948052" y="6129337"/>
              <a:ext cx="3323970" cy="0"/>
            </a:xfrm>
            <a:prstGeom prst="line">
              <a:avLst/>
            </a:prstGeom>
            <a:ln w="44450">
              <a:gradFill>
                <a:gsLst>
                  <a:gs pos="18000">
                    <a:schemeClr val="accent1"/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42760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F0A8BD1-4FED-2F81-1986-94D45BB6AC4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17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1C2C58C-D538-3B10-5A43-7F8762E98B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2900">
                <a:srgbClr val="193983">
                  <a:alpha val="35000"/>
                </a:srgbClr>
              </a:gs>
              <a:gs pos="72000">
                <a:srgbClr val="193983">
                  <a:alpha val="90000"/>
                </a:srgbClr>
              </a:gs>
              <a:gs pos="33000">
                <a:srgbClr val="193983">
                  <a:alpha val="9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CC944D63-6911-B89F-E17D-7343F1BB55D9}"/>
              </a:ext>
            </a:extLst>
          </p:cNvPr>
          <p:cNvSpPr/>
          <p:nvPr/>
        </p:nvSpPr>
        <p:spPr>
          <a:xfrm>
            <a:off x="3389970" y="14868"/>
            <a:ext cx="3633463" cy="6913756"/>
          </a:xfrm>
          <a:custGeom>
            <a:avLst/>
            <a:gdLst>
              <a:gd name="connsiteX0" fmla="*/ 0 w 2667024"/>
              <a:gd name="connsiteY0" fmla="*/ 0 h 6913756"/>
              <a:gd name="connsiteX1" fmla="*/ 2044390 w 2667024"/>
              <a:gd name="connsiteY1" fmla="*/ 706244 h 6913756"/>
              <a:gd name="connsiteX2" fmla="*/ 2661424 w 2667024"/>
              <a:gd name="connsiteY2" fmla="*/ 988742 h 6913756"/>
              <a:gd name="connsiteX3" fmla="*/ 2341756 w 2667024"/>
              <a:gd name="connsiteY3" fmla="*/ 1419922 h 6913756"/>
              <a:gd name="connsiteX4" fmla="*/ 2207941 w 2667024"/>
              <a:gd name="connsiteY4" fmla="*/ 1851103 h 6913756"/>
              <a:gd name="connsiteX5" fmla="*/ 2103863 w 2667024"/>
              <a:gd name="connsiteY5" fmla="*/ 2854712 h 6913756"/>
              <a:gd name="connsiteX6" fmla="*/ 1940312 w 2667024"/>
              <a:gd name="connsiteY6" fmla="*/ 5679688 h 6913756"/>
              <a:gd name="connsiteX7" fmla="*/ 1836234 w 2667024"/>
              <a:gd name="connsiteY7" fmla="*/ 6913756 h 6913756"/>
              <a:gd name="connsiteX0" fmla="*/ 0 w 2904916"/>
              <a:gd name="connsiteY0" fmla="*/ 0 h 6720468"/>
              <a:gd name="connsiteX1" fmla="*/ 2282282 w 2904916"/>
              <a:gd name="connsiteY1" fmla="*/ 512956 h 6720468"/>
              <a:gd name="connsiteX2" fmla="*/ 2899316 w 2904916"/>
              <a:gd name="connsiteY2" fmla="*/ 795454 h 6720468"/>
              <a:gd name="connsiteX3" fmla="*/ 2579648 w 2904916"/>
              <a:gd name="connsiteY3" fmla="*/ 1226634 h 6720468"/>
              <a:gd name="connsiteX4" fmla="*/ 2445833 w 2904916"/>
              <a:gd name="connsiteY4" fmla="*/ 1657815 h 6720468"/>
              <a:gd name="connsiteX5" fmla="*/ 2341755 w 2904916"/>
              <a:gd name="connsiteY5" fmla="*/ 2661424 h 6720468"/>
              <a:gd name="connsiteX6" fmla="*/ 2178204 w 2904916"/>
              <a:gd name="connsiteY6" fmla="*/ 5486400 h 6720468"/>
              <a:gd name="connsiteX7" fmla="*/ 2074126 w 2904916"/>
              <a:gd name="connsiteY7" fmla="*/ 6720468 h 6720468"/>
              <a:gd name="connsiteX0" fmla="*/ 0 w 3633463"/>
              <a:gd name="connsiteY0" fmla="*/ 0 h 6913756"/>
              <a:gd name="connsiteX1" fmla="*/ 3010829 w 3633463"/>
              <a:gd name="connsiteY1" fmla="*/ 706244 h 6913756"/>
              <a:gd name="connsiteX2" fmla="*/ 3627863 w 3633463"/>
              <a:gd name="connsiteY2" fmla="*/ 988742 h 6913756"/>
              <a:gd name="connsiteX3" fmla="*/ 3308195 w 3633463"/>
              <a:gd name="connsiteY3" fmla="*/ 1419922 h 6913756"/>
              <a:gd name="connsiteX4" fmla="*/ 3174380 w 3633463"/>
              <a:gd name="connsiteY4" fmla="*/ 1851103 h 6913756"/>
              <a:gd name="connsiteX5" fmla="*/ 3070302 w 3633463"/>
              <a:gd name="connsiteY5" fmla="*/ 2854712 h 6913756"/>
              <a:gd name="connsiteX6" fmla="*/ 2906751 w 3633463"/>
              <a:gd name="connsiteY6" fmla="*/ 5679688 h 6913756"/>
              <a:gd name="connsiteX7" fmla="*/ 2802673 w 3633463"/>
              <a:gd name="connsiteY7" fmla="*/ 6913756 h 691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33463" h="6913756">
                <a:moveTo>
                  <a:pt x="0" y="0"/>
                </a:moveTo>
                <a:cubicBezTo>
                  <a:pt x="681463" y="235415"/>
                  <a:pt x="2329366" y="470829"/>
                  <a:pt x="3010829" y="706244"/>
                </a:cubicBezTo>
                <a:cubicBezTo>
                  <a:pt x="3454400" y="871034"/>
                  <a:pt x="3578302" y="869796"/>
                  <a:pt x="3627863" y="988742"/>
                </a:cubicBezTo>
                <a:cubicBezTo>
                  <a:pt x="3677424" y="1107688"/>
                  <a:pt x="3383775" y="1276195"/>
                  <a:pt x="3308195" y="1419922"/>
                </a:cubicBezTo>
                <a:cubicBezTo>
                  <a:pt x="3232615" y="1563649"/>
                  <a:pt x="3214029" y="1611971"/>
                  <a:pt x="3174380" y="1851103"/>
                </a:cubicBezTo>
                <a:cubicBezTo>
                  <a:pt x="3134731" y="2090235"/>
                  <a:pt x="3114907" y="2216615"/>
                  <a:pt x="3070302" y="2854712"/>
                </a:cubicBezTo>
                <a:cubicBezTo>
                  <a:pt x="3025697" y="3492809"/>
                  <a:pt x="2951356" y="5003181"/>
                  <a:pt x="2906751" y="5679688"/>
                </a:cubicBezTo>
                <a:cubicBezTo>
                  <a:pt x="2862146" y="6356195"/>
                  <a:pt x="2832409" y="6634975"/>
                  <a:pt x="2802673" y="6913756"/>
                </a:cubicBezTo>
              </a:path>
            </a:pathLst>
          </a:custGeom>
          <a:noFill/>
          <a:ln>
            <a:gradFill>
              <a:gsLst>
                <a:gs pos="100000">
                  <a:schemeClr val="bg1"/>
                </a:gs>
                <a:gs pos="8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180F2E5-584D-08BF-5288-3BE6E20AF917}"/>
              </a:ext>
            </a:extLst>
          </p:cNvPr>
          <p:cNvSpPr/>
          <p:nvPr/>
        </p:nvSpPr>
        <p:spPr>
          <a:xfrm>
            <a:off x="3483158" y="-2"/>
            <a:ext cx="3633463" cy="6913756"/>
          </a:xfrm>
          <a:custGeom>
            <a:avLst/>
            <a:gdLst>
              <a:gd name="connsiteX0" fmla="*/ 0 w 2667024"/>
              <a:gd name="connsiteY0" fmla="*/ 0 h 6913756"/>
              <a:gd name="connsiteX1" fmla="*/ 2044390 w 2667024"/>
              <a:gd name="connsiteY1" fmla="*/ 706244 h 6913756"/>
              <a:gd name="connsiteX2" fmla="*/ 2661424 w 2667024"/>
              <a:gd name="connsiteY2" fmla="*/ 988742 h 6913756"/>
              <a:gd name="connsiteX3" fmla="*/ 2341756 w 2667024"/>
              <a:gd name="connsiteY3" fmla="*/ 1419922 h 6913756"/>
              <a:gd name="connsiteX4" fmla="*/ 2207941 w 2667024"/>
              <a:gd name="connsiteY4" fmla="*/ 1851103 h 6913756"/>
              <a:gd name="connsiteX5" fmla="*/ 2103863 w 2667024"/>
              <a:gd name="connsiteY5" fmla="*/ 2854712 h 6913756"/>
              <a:gd name="connsiteX6" fmla="*/ 1940312 w 2667024"/>
              <a:gd name="connsiteY6" fmla="*/ 5679688 h 6913756"/>
              <a:gd name="connsiteX7" fmla="*/ 1836234 w 2667024"/>
              <a:gd name="connsiteY7" fmla="*/ 6913756 h 6913756"/>
              <a:gd name="connsiteX0" fmla="*/ 0 w 2904916"/>
              <a:gd name="connsiteY0" fmla="*/ 0 h 6720468"/>
              <a:gd name="connsiteX1" fmla="*/ 2282282 w 2904916"/>
              <a:gd name="connsiteY1" fmla="*/ 512956 h 6720468"/>
              <a:gd name="connsiteX2" fmla="*/ 2899316 w 2904916"/>
              <a:gd name="connsiteY2" fmla="*/ 795454 h 6720468"/>
              <a:gd name="connsiteX3" fmla="*/ 2579648 w 2904916"/>
              <a:gd name="connsiteY3" fmla="*/ 1226634 h 6720468"/>
              <a:gd name="connsiteX4" fmla="*/ 2445833 w 2904916"/>
              <a:gd name="connsiteY4" fmla="*/ 1657815 h 6720468"/>
              <a:gd name="connsiteX5" fmla="*/ 2341755 w 2904916"/>
              <a:gd name="connsiteY5" fmla="*/ 2661424 h 6720468"/>
              <a:gd name="connsiteX6" fmla="*/ 2178204 w 2904916"/>
              <a:gd name="connsiteY6" fmla="*/ 5486400 h 6720468"/>
              <a:gd name="connsiteX7" fmla="*/ 2074126 w 2904916"/>
              <a:gd name="connsiteY7" fmla="*/ 6720468 h 6720468"/>
              <a:gd name="connsiteX0" fmla="*/ 0 w 3633463"/>
              <a:gd name="connsiteY0" fmla="*/ 0 h 6913756"/>
              <a:gd name="connsiteX1" fmla="*/ 3010829 w 3633463"/>
              <a:gd name="connsiteY1" fmla="*/ 706244 h 6913756"/>
              <a:gd name="connsiteX2" fmla="*/ 3627863 w 3633463"/>
              <a:gd name="connsiteY2" fmla="*/ 988742 h 6913756"/>
              <a:gd name="connsiteX3" fmla="*/ 3308195 w 3633463"/>
              <a:gd name="connsiteY3" fmla="*/ 1419922 h 6913756"/>
              <a:gd name="connsiteX4" fmla="*/ 3174380 w 3633463"/>
              <a:gd name="connsiteY4" fmla="*/ 1851103 h 6913756"/>
              <a:gd name="connsiteX5" fmla="*/ 3070302 w 3633463"/>
              <a:gd name="connsiteY5" fmla="*/ 2854712 h 6913756"/>
              <a:gd name="connsiteX6" fmla="*/ 2906751 w 3633463"/>
              <a:gd name="connsiteY6" fmla="*/ 5679688 h 6913756"/>
              <a:gd name="connsiteX7" fmla="*/ 2802673 w 3633463"/>
              <a:gd name="connsiteY7" fmla="*/ 6913756 h 691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33463" h="6913756">
                <a:moveTo>
                  <a:pt x="0" y="0"/>
                </a:moveTo>
                <a:cubicBezTo>
                  <a:pt x="681463" y="235415"/>
                  <a:pt x="2329366" y="470829"/>
                  <a:pt x="3010829" y="706244"/>
                </a:cubicBezTo>
                <a:cubicBezTo>
                  <a:pt x="3454400" y="871034"/>
                  <a:pt x="3578302" y="869796"/>
                  <a:pt x="3627863" y="988742"/>
                </a:cubicBezTo>
                <a:cubicBezTo>
                  <a:pt x="3677424" y="1107688"/>
                  <a:pt x="3383775" y="1276195"/>
                  <a:pt x="3308195" y="1419922"/>
                </a:cubicBezTo>
                <a:cubicBezTo>
                  <a:pt x="3232615" y="1563649"/>
                  <a:pt x="3214029" y="1611971"/>
                  <a:pt x="3174380" y="1851103"/>
                </a:cubicBezTo>
                <a:cubicBezTo>
                  <a:pt x="3134731" y="2090235"/>
                  <a:pt x="3114907" y="2216615"/>
                  <a:pt x="3070302" y="2854712"/>
                </a:cubicBezTo>
                <a:cubicBezTo>
                  <a:pt x="3025697" y="3492809"/>
                  <a:pt x="2951356" y="5003181"/>
                  <a:pt x="2906751" y="5679688"/>
                </a:cubicBezTo>
                <a:cubicBezTo>
                  <a:pt x="2862146" y="6356195"/>
                  <a:pt x="2832409" y="6634975"/>
                  <a:pt x="2802673" y="6913756"/>
                </a:cubicBezTo>
              </a:path>
            </a:pathLst>
          </a:custGeom>
          <a:noFill/>
          <a:ln>
            <a:gradFill>
              <a:gsLst>
                <a:gs pos="100000">
                  <a:schemeClr val="bg1">
                    <a:alpha val="20000"/>
                  </a:schemeClr>
                </a:gs>
                <a:gs pos="8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8B6D53CA-ABB2-316E-52F0-01737B22108D}"/>
              </a:ext>
            </a:extLst>
          </p:cNvPr>
          <p:cNvSpPr/>
          <p:nvPr/>
        </p:nvSpPr>
        <p:spPr>
          <a:xfrm>
            <a:off x="3321471" y="64285"/>
            <a:ext cx="3633463" cy="6913756"/>
          </a:xfrm>
          <a:custGeom>
            <a:avLst/>
            <a:gdLst>
              <a:gd name="connsiteX0" fmla="*/ 0 w 2667024"/>
              <a:gd name="connsiteY0" fmla="*/ 0 h 6913756"/>
              <a:gd name="connsiteX1" fmla="*/ 2044390 w 2667024"/>
              <a:gd name="connsiteY1" fmla="*/ 706244 h 6913756"/>
              <a:gd name="connsiteX2" fmla="*/ 2661424 w 2667024"/>
              <a:gd name="connsiteY2" fmla="*/ 988742 h 6913756"/>
              <a:gd name="connsiteX3" fmla="*/ 2341756 w 2667024"/>
              <a:gd name="connsiteY3" fmla="*/ 1419922 h 6913756"/>
              <a:gd name="connsiteX4" fmla="*/ 2207941 w 2667024"/>
              <a:gd name="connsiteY4" fmla="*/ 1851103 h 6913756"/>
              <a:gd name="connsiteX5" fmla="*/ 2103863 w 2667024"/>
              <a:gd name="connsiteY5" fmla="*/ 2854712 h 6913756"/>
              <a:gd name="connsiteX6" fmla="*/ 1940312 w 2667024"/>
              <a:gd name="connsiteY6" fmla="*/ 5679688 h 6913756"/>
              <a:gd name="connsiteX7" fmla="*/ 1836234 w 2667024"/>
              <a:gd name="connsiteY7" fmla="*/ 6913756 h 6913756"/>
              <a:gd name="connsiteX0" fmla="*/ 0 w 2904916"/>
              <a:gd name="connsiteY0" fmla="*/ 0 h 6720468"/>
              <a:gd name="connsiteX1" fmla="*/ 2282282 w 2904916"/>
              <a:gd name="connsiteY1" fmla="*/ 512956 h 6720468"/>
              <a:gd name="connsiteX2" fmla="*/ 2899316 w 2904916"/>
              <a:gd name="connsiteY2" fmla="*/ 795454 h 6720468"/>
              <a:gd name="connsiteX3" fmla="*/ 2579648 w 2904916"/>
              <a:gd name="connsiteY3" fmla="*/ 1226634 h 6720468"/>
              <a:gd name="connsiteX4" fmla="*/ 2445833 w 2904916"/>
              <a:gd name="connsiteY4" fmla="*/ 1657815 h 6720468"/>
              <a:gd name="connsiteX5" fmla="*/ 2341755 w 2904916"/>
              <a:gd name="connsiteY5" fmla="*/ 2661424 h 6720468"/>
              <a:gd name="connsiteX6" fmla="*/ 2178204 w 2904916"/>
              <a:gd name="connsiteY6" fmla="*/ 5486400 h 6720468"/>
              <a:gd name="connsiteX7" fmla="*/ 2074126 w 2904916"/>
              <a:gd name="connsiteY7" fmla="*/ 6720468 h 6720468"/>
              <a:gd name="connsiteX0" fmla="*/ 0 w 3633463"/>
              <a:gd name="connsiteY0" fmla="*/ 0 h 6913756"/>
              <a:gd name="connsiteX1" fmla="*/ 3010829 w 3633463"/>
              <a:gd name="connsiteY1" fmla="*/ 706244 h 6913756"/>
              <a:gd name="connsiteX2" fmla="*/ 3627863 w 3633463"/>
              <a:gd name="connsiteY2" fmla="*/ 988742 h 6913756"/>
              <a:gd name="connsiteX3" fmla="*/ 3308195 w 3633463"/>
              <a:gd name="connsiteY3" fmla="*/ 1419922 h 6913756"/>
              <a:gd name="connsiteX4" fmla="*/ 3174380 w 3633463"/>
              <a:gd name="connsiteY4" fmla="*/ 1851103 h 6913756"/>
              <a:gd name="connsiteX5" fmla="*/ 3070302 w 3633463"/>
              <a:gd name="connsiteY5" fmla="*/ 2854712 h 6913756"/>
              <a:gd name="connsiteX6" fmla="*/ 2906751 w 3633463"/>
              <a:gd name="connsiteY6" fmla="*/ 5679688 h 6913756"/>
              <a:gd name="connsiteX7" fmla="*/ 2802673 w 3633463"/>
              <a:gd name="connsiteY7" fmla="*/ 6913756 h 691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33463" h="6913756">
                <a:moveTo>
                  <a:pt x="0" y="0"/>
                </a:moveTo>
                <a:cubicBezTo>
                  <a:pt x="681463" y="235415"/>
                  <a:pt x="2329366" y="470829"/>
                  <a:pt x="3010829" y="706244"/>
                </a:cubicBezTo>
                <a:cubicBezTo>
                  <a:pt x="3454400" y="871034"/>
                  <a:pt x="3578302" y="869796"/>
                  <a:pt x="3627863" y="988742"/>
                </a:cubicBezTo>
                <a:cubicBezTo>
                  <a:pt x="3677424" y="1107688"/>
                  <a:pt x="3383775" y="1276195"/>
                  <a:pt x="3308195" y="1419922"/>
                </a:cubicBezTo>
                <a:cubicBezTo>
                  <a:pt x="3232615" y="1563649"/>
                  <a:pt x="3214029" y="1611971"/>
                  <a:pt x="3174380" y="1851103"/>
                </a:cubicBezTo>
                <a:cubicBezTo>
                  <a:pt x="3134731" y="2090235"/>
                  <a:pt x="3114907" y="2216615"/>
                  <a:pt x="3070302" y="2854712"/>
                </a:cubicBezTo>
                <a:cubicBezTo>
                  <a:pt x="3025697" y="3492809"/>
                  <a:pt x="2951356" y="5003181"/>
                  <a:pt x="2906751" y="5679688"/>
                </a:cubicBezTo>
                <a:cubicBezTo>
                  <a:pt x="2862146" y="6356195"/>
                  <a:pt x="2832409" y="6634975"/>
                  <a:pt x="2802673" y="6913756"/>
                </a:cubicBezTo>
              </a:path>
            </a:pathLst>
          </a:custGeom>
          <a:noFill/>
          <a:ln w="3175">
            <a:gradFill>
              <a:gsLst>
                <a:gs pos="100000">
                  <a:schemeClr val="bg1">
                    <a:alpha val="20000"/>
                  </a:schemeClr>
                </a:gs>
                <a:gs pos="8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61BB4B6-1B78-E63C-AECB-2C191AD424CF}"/>
              </a:ext>
            </a:extLst>
          </p:cNvPr>
          <p:cNvCxnSpPr/>
          <p:nvPr/>
        </p:nvCxnSpPr>
        <p:spPr>
          <a:xfrm>
            <a:off x="4394200" y="1448235"/>
            <a:ext cx="225213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85000">
                  <a:schemeClr val="bg1">
                    <a:alpha val="0"/>
                  </a:schemeClr>
                </a:gs>
              </a:gsLst>
              <a:lin ang="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id="{A02F4F7D-CE8E-7F3B-7710-4C05B12984DE}"/>
              </a:ext>
            </a:extLst>
          </p:cNvPr>
          <p:cNvGrpSpPr/>
          <p:nvPr/>
        </p:nvGrpSpPr>
        <p:grpSpPr>
          <a:xfrm>
            <a:off x="658269" y="1243400"/>
            <a:ext cx="3785838" cy="1295442"/>
            <a:chOff x="658269" y="1243400"/>
            <a:chExt cx="3785838" cy="129544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BF853A5-AC68-0484-97C8-68278494632D}"/>
                </a:ext>
              </a:extLst>
            </p:cNvPr>
            <p:cNvSpPr txBox="1"/>
            <p:nvPr/>
          </p:nvSpPr>
          <p:spPr>
            <a:xfrm>
              <a:off x="777445" y="1946820"/>
              <a:ext cx="3666662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 单击输入文本内容，单击输入您的概述行文本内容，字号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，行间距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1.2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倍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EB8E76E-ECA7-9E90-286F-C3AD970D30D9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 bwMode="auto">
            <a:xfrm>
              <a:off x="658269" y="1573786"/>
              <a:ext cx="3785838" cy="3815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marR="0" lvl="1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阿里巴巴普惠体"/>
                  <a:sym typeface="+mn-lt"/>
                </a:rPr>
                <a:t>这里是小标题</a:t>
              </a:r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DAB98036-C697-3F90-3728-4A663CF6208F}"/>
                </a:ext>
              </a:extLst>
            </p:cNvPr>
            <p:cNvSpPr/>
            <p:nvPr/>
          </p:nvSpPr>
          <p:spPr>
            <a:xfrm>
              <a:off x="3191112" y="1246033"/>
              <a:ext cx="1203088" cy="36406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EE52A16-9FC0-9959-5046-AE86FAA1AAC4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 bwMode="auto">
            <a:xfrm>
              <a:off x="3414988" y="1243400"/>
              <a:ext cx="755336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b="1" i="0" u="none" strike="noStrike" kern="1200" cap="none" spc="0" normalizeH="0" baseline="0" noProof="0" dirty="0">
                  <a:ln>
                    <a:noFill/>
                  </a:ln>
                  <a:solidFill>
                    <a:srgbClr val="193983"/>
                  </a:solidFill>
                  <a:effectLst/>
                  <a:uLnTx/>
                  <a:uFillTx/>
                  <a:latin typeface="+mj-ea"/>
                  <a:ea typeface="+mj-ea"/>
                  <a:cs typeface="阿里巴巴普惠体"/>
                  <a:sym typeface="+mn-lt"/>
                </a:rPr>
                <a:t>2014</a:t>
              </a: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067138BA-C9E0-F98C-43A3-B1DBD653C47E}"/>
              </a:ext>
            </a:extLst>
          </p:cNvPr>
          <p:cNvSpPr/>
          <p:nvPr/>
        </p:nvSpPr>
        <p:spPr>
          <a:xfrm>
            <a:off x="6630616" y="1406935"/>
            <a:ext cx="82600" cy="82600"/>
          </a:xfrm>
          <a:prstGeom prst="ellipse">
            <a:avLst/>
          </a:prstGeom>
          <a:solidFill>
            <a:srgbClr val="19398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Rounded Book"/>
              <a:ea typeface="思源黑体 CN Regular"/>
              <a:cs typeface="+mn-cs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B9C638D-6E20-8C22-38EE-B363311F21E6}"/>
              </a:ext>
            </a:extLst>
          </p:cNvPr>
          <p:cNvGrpSpPr/>
          <p:nvPr/>
        </p:nvGrpSpPr>
        <p:grpSpPr>
          <a:xfrm>
            <a:off x="7228401" y="2139678"/>
            <a:ext cx="3785838" cy="1295442"/>
            <a:chOff x="7228401" y="2139678"/>
            <a:chExt cx="3785838" cy="129544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8031E24-871E-5A44-D8C9-1DD90601DFA4}"/>
                </a:ext>
              </a:extLst>
            </p:cNvPr>
            <p:cNvSpPr txBox="1"/>
            <p:nvPr/>
          </p:nvSpPr>
          <p:spPr>
            <a:xfrm flipH="1">
              <a:off x="7228401" y="2843098"/>
              <a:ext cx="3666662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单击输入文本内容，单击输入您的概述行文本内容，字号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，行间距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1.2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倍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/>
                <a:sym typeface="+mn-lt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D10F83E-CF11-A817-B2E6-1571A774D959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 bwMode="auto">
            <a:xfrm flipH="1">
              <a:off x="7228401" y="2470064"/>
              <a:ext cx="3785838" cy="3815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marR="0" lvl="1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阿里巴巴普惠体"/>
                  <a:sym typeface="+mn-lt"/>
                </a:rPr>
                <a:t>这里是小标题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9A7EED7D-3594-1872-5F4A-1B3F5DA3AD5D}"/>
                </a:ext>
              </a:extLst>
            </p:cNvPr>
            <p:cNvSpPr/>
            <p:nvPr/>
          </p:nvSpPr>
          <p:spPr>
            <a:xfrm flipH="1">
              <a:off x="7278308" y="2142311"/>
              <a:ext cx="1203088" cy="36406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7B57785-9986-B7E9-D7A0-C0F6D77E4B3B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 bwMode="auto">
            <a:xfrm flipH="1">
              <a:off x="7502184" y="2139678"/>
              <a:ext cx="755336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b="1" i="0" u="none" strike="noStrike" kern="1200" cap="none" spc="0" normalizeH="0" baseline="0" noProof="0" dirty="0">
                  <a:ln>
                    <a:noFill/>
                  </a:ln>
                  <a:solidFill>
                    <a:srgbClr val="193983"/>
                  </a:solidFill>
                  <a:effectLst/>
                  <a:uLnTx/>
                  <a:uFillTx/>
                  <a:latin typeface="+mj-ea"/>
                  <a:ea typeface="+mj-ea"/>
                  <a:cs typeface="阿里巴巴普惠体"/>
                  <a:sym typeface="+mn-lt"/>
                </a:rPr>
                <a:t>2016</a:t>
              </a: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E1319798-97F6-4C8B-88F5-010560C65948}"/>
              </a:ext>
            </a:extLst>
          </p:cNvPr>
          <p:cNvCxnSpPr>
            <a:cxnSpLocks/>
          </p:cNvCxnSpPr>
          <p:nvPr/>
        </p:nvCxnSpPr>
        <p:spPr>
          <a:xfrm flipH="1">
            <a:off x="6366933" y="2324344"/>
            <a:ext cx="91137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85000">
                  <a:schemeClr val="bg1">
                    <a:alpha val="0"/>
                  </a:schemeClr>
                </a:gs>
              </a:gsLst>
              <a:lin ang="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>
            <a:extLst>
              <a:ext uri="{FF2B5EF4-FFF2-40B4-BE49-F238E27FC236}">
                <a16:creationId xmlns:a16="http://schemas.microsoft.com/office/drawing/2014/main" id="{0FF91B33-0BEA-72EF-884A-483911569B1C}"/>
              </a:ext>
            </a:extLst>
          </p:cNvPr>
          <p:cNvSpPr/>
          <p:nvPr/>
        </p:nvSpPr>
        <p:spPr>
          <a:xfrm>
            <a:off x="6458102" y="2283044"/>
            <a:ext cx="82600" cy="82600"/>
          </a:xfrm>
          <a:prstGeom prst="ellipse">
            <a:avLst/>
          </a:prstGeom>
          <a:solidFill>
            <a:srgbClr val="19398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Rounded Book"/>
              <a:ea typeface="思源黑体 CN Regular"/>
              <a:cs typeface="+mn-cs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9D2F2236-1614-B14D-F384-C643EE88C9A0}"/>
              </a:ext>
            </a:extLst>
          </p:cNvPr>
          <p:cNvCxnSpPr/>
          <p:nvPr/>
        </p:nvCxnSpPr>
        <p:spPr>
          <a:xfrm>
            <a:off x="4394200" y="3240791"/>
            <a:ext cx="225213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85000">
                  <a:schemeClr val="bg1">
                    <a:alpha val="0"/>
                  </a:schemeClr>
                </a:gs>
              </a:gsLst>
              <a:lin ang="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EE920E5D-5C28-49EA-2783-FBE902BBBAEA}"/>
              </a:ext>
            </a:extLst>
          </p:cNvPr>
          <p:cNvGrpSpPr/>
          <p:nvPr/>
        </p:nvGrpSpPr>
        <p:grpSpPr>
          <a:xfrm>
            <a:off x="658269" y="3035956"/>
            <a:ext cx="3785838" cy="1295442"/>
            <a:chOff x="658269" y="3035956"/>
            <a:chExt cx="3785838" cy="129544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2DA77D1-12F8-F2B0-1427-E86BE002A790}"/>
                </a:ext>
              </a:extLst>
            </p:cNvPr>
            <p:cNvSpPr txBox="1"/>
            <p:nvPr/>
          </p:nvSpPr>
          <p:spPr>
            <a:xfrm>
              <a:off x="777445" y="3739376"/>
              <a:ext cx="3666662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单击输入文本内容，单击输入您的概述行文本内容，字号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，行间距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1.2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倍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43FFD4D-4C2D-EA46-84ED-6F37466B3C78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 bwMode="auto">
            <a:xfrm>
              <a:off x="658269" y="3366342"/>
              <a:ext cx="3785838" cy="3815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marR="0" lvl="1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阿里巴巴普惠体"/>
                  <a:sym typeface="+mn-lt"/>
                </a:rPr>
                <a:t>这里是小标题</a:t>
              </a: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41067996-9FD5-BE5E-51BC-30FF765270ED}"/>
                </a:ext>
              </a:extLst>
            </p:cNvPr>
            <p:cNvSpPr/>
            <p:nvPr/>
          </p:nvSpPr>
          <p:spPr>
            <a:xfrm>
              <a:off x="3191112" y="3038589"/>
              <a:ext cx="1203088" cy="36406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28B4E7F-01A2-92A1-00F6-9239A1B4A00C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 bwMode="auto">
            <a:xfrm>
              <a:off x="3414988" y="3035956"/>
              <a:ext cx="755336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b="1" i="0" u="none" strike="noStrike" kern="1200" cap="none" spc="0" normalizeH="0" baseline="0" noProof="0" dirty="0">
                  <a:ln>
                    <a:noFill/>
                  </a:ln>
                  <a:solidFill>
                    <a:srgbClr val="193983"/>
                  </a:solidFill>
                  <a:effectLst/>
                  <a:uLnTx/>
                  <a:uFillTx/>
                  <a:latin typeface="+mj-ea"/>
                  <a:ea typeface="+mj-ea"/>
                  <a:cs typeface="阿里巴巴普惠体"/>
                  <a:sym typeface="+mn-lt"/>
                </a:rPr>
                <a:t>2017</a:t>
              </a:r>
            </a:p>
          </p:txBody>
        </p:sp>
      </p:grpSp>
      <p:sp>
        <p:nvSpPr>
          <p:cNvPr id="31" name="椭圆 30">
            <a:extLst>
              <a:ext uri="{FF2B5EF4-FFF2-40B4-BE49-F238E27FC236}">
                <a16:creationId xmlns:a16="http://schemas.microsoft.com/office/drawing/2014/main" id="{11D7A9B3-35CD-FF7B-D81B-A8FD35A4A24C}"/>
              </a:ext>
            </a:extLst>
          </p:cNvPr>
          <p:cNvSpPr/>
          <p:nvPr/>
        </p:nvSpPr>
        <p:spPr>
          <a:xfrm>
            <a:off x="6405337" y="3199491"/>
            <a:ext cx="82600" cy="82600"/>
          </a:xfrm>
          <a:prstGeom prst="ellipse">
            <a:avLst/>
          </a:prstGeom>
          <a:solidFill>
            <a:srgbClr val="19398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Rounded Book"/>
              <a:ea typeface="思源黑体 CN Regular"/>
              <a:cs typeface="+mn-cs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1398E3D-3B3C-B972-9112-8CB805A80CB2}"/>
              </a:ext>
            </a:extLst>
          </p:cNvPr>
          <p:cNvGrpSpPr/>
          <p:nvPr/>
        </p:nvGrpSpPr>
        <p:grpSpPr>
          <a:xfrm>
            <a:off x="7228401" y="3932234"/>
            <a:ext cx="3785838" cy="1295442"/>
            <a:chOff x="7228401" y="3932234"/>
            <a:chExt cx="3785838" cy="129544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2F6E63B-E678-4563-8B4C-2C01C470829D}"/>
                </a:ext>
              </a:extLst>
            </p:cNvPr>
            <p:cNvSpPr txBox="1"/>
            <p:nvPr/>
          </p:nvSpPr>
          <p:spPr>
            <a:xfrm flipH="1">
              <a:off x="7228401" y="4635654"/>
              <a:ext cx="3666662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单击输入文本内容，单击输入您的概述行文本内容，字号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，行间距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1.2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倍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7FBE95D-A418-E949-A6F6-C2972F6D1625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 bwMode="auto">
            <a:xfrm flipH="1">
              <a:off x="7228401" y="4262620"/>
              <a:ext cx="3785838" cy="3815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marR="0" lvl="1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阿里巴巴普惠体"/>
                  <a:sym typeface="+mn-lt"/>
                </a:rPr>
                <a:t>这里是小标题</a:t>
              </a: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078D3E21-730D-2980-8950-28773044C963}"/>
                </a:ext>
              </a:extLst>
            </p:cNvPr>
            <p:cNvSpPr/>
            <p:nvPr/>
          </p:nvSpPr>
          <p:spPr>
            <a:xfrm flipH="1">
              <a:off x="7278308" y="3934867"/>
              <a:ext cx="1203088" cy="36406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64A325B-EAB4-898F-4643-B6347B001D96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 bwMode="auto">
            <a:xfrm flipH="1">
              <a:off x="7502184" y="3932234"/>
              <a:ext cx="755336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b="1" i="0" u="none" strike="noStrike" kern="1200" cap="none" spc="0" normalizeH="0" baseline="0" noProof="0" dirty="0">
                  <a:ln>
                    <a:noFill/>
                  </a:ln>
                  <a:solidFill>
                    <a:srgbClr val="193983"/>
                  </a:solidFill>
                  <a:effectLst/>
                  <a:uLnTx/>
                  <a:uFillTx/>
                  <a:latin typeface="+mj-ea"/>
                  <a:ea typeface="+mj-ea"/>
                  <a:cs typeface="阿里巴巴普惠体"/>
                  <a:sym typeface="+mn-lt"/>
                </a:rPr>
                <a:t>2019</a:t>
              </a:r>
            </a:p>
          </p:txBody>
        </p:sp>
      </p:grp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C6B8908F-BBEA-7285-EC4D-6CBBBEF0D8EB}"/>
              </a:ext>
            </a:extLst>
          </p:cNvPr>
          <p:cNvCxnSpPr>
            <a:cxnSpLocks/>
          </p:cNvCxnSpPr>
          <p:nvPr/>
        </p:nvCxnSpPr>
        <p:spPr>
          <a:xfrm flipH="1">
            <a:off x="6366933" y="4116900"/>
            <a:ext cx="91137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85000">
                  <a:schemeClr val="bg1">
                    <a:alpha val="0"/>
                  </a:schemeClr>
                </a:gs>
              </a:gsLst>
              <a:lin ang="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>
            <a:extLst>
              <a:ext uri="{FF2B5EF4-FFF2-40B4-BE49-F238E27FC236}">
                <a16:creationId xmlns:a16="http://schemas.microsoft.com/office/drawing/2014/main" id="{4E388D55-A895-A8F6-E580-90FEF5D626B8}"/>
              </a:ext>
            </a:extLst>
          </p:cNvPr>
          <p:cNvSpPr/>
          <p:nvPr/>
        </p:nvSpPr>
        <p:spPr>
          <a:xfrm>
            <a:off x="6364037" y="4075600"/>
            <a:ext cx="82600" cy="82600"/>
          </a:xfrm>
          <a:prstGeom prst="ellipse">
            <a:avLst/>
          </a:prstGeom>
          <a:solidFill>
            <a:srgbClr val="19398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Rounded Book"/>
              <a:ea typeface="思源黑体 CN Regular"/>
              <a:cs typeface="+mn-cs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99438358-0F5A-4AE7-7732-D7A83E70B5A7}"/>
              </a:ext>
            </a:extLst>
          </p:cNvPr>
          <p:cNvCxnSpPr/>
          <p:nvPr/>
        </p:nvCxnSpPr>
        <p:spPr>
          <a:xfrm>
            <a:off x="4288569" y="5033348"/>
            <a:ext cx="2252133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/>
                </a:gs>
                <a:gs pos="85000">
                  <a:schemeClr val="bg1">
                    <a:alpha val="0"/>
                  </a:schemeClr>
                </a:gs>
              </a:gsLst>
              <a:lin ang="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EF7428F-24B7-B271-4618-4733ED1164B7}"/>
              </a:ext>
            </a:extLst>
          </p:cNvPr>
          <p:cNvGrpSpPr/>
          <p:nvPr/>
        </p:nvGrpSpPr>
        <p:grpSpPr>
          <a:xfrm>
            <a:off x="552638" y="4828513"/>
            <a:ext cx="3785838" cy="1295442"/>
            <a:chOff x="552638" y="4828513"/>
            <a:chExt cx="3785838" cy="129544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74245D5-99A1-0397-4E23-056719335F05}"/>
                </a:ext>
              </a:extLst>
            </p:cNvPr>
            <p:cNvSpPr txBox="1"/>
            <p:nvPr/>
          </p:nvSpPr>
          <p:spPr>
            <a:xfrm>
              <a:off x="671814" y="5531933"/>
              <a:ext cx="3666662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单击输入文本内容，单击输入您的概述行文本内容，字号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14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，行间距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1.2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  <a:cs typeface="阿里巴巴普惠体"/>
                  <a:sym typeface="+mn-lt"/>
                </a:rPr>
                <a:t>倍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阿里巴巴普惠体"/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CC24369-0401-1E4E-B85C-865D578CD67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 bwMode="auto">
            <a:xfrm>
              <a:off x="552638" y="5158899"/>
              <a:ext cx="3785838" cy="3815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marR="0" lvl="1" indent="0" algn="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阿里巴巴普惠体"/>
                  <a:sym typeface="+mn-lt"/>
                </a:rPr>
                <a:t>这里是小标题</a:t>
              </a: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469ACC14-D291-FFD7-9ECF-B8D76224993C}"/>
                </a:ext>
              </a:extLst>
            </p:cNvPr>
            <p:cNvSpPr/>
            <p:nvPr/>
          </p:nvSpPr>
          <p:spPr>
            <a:xfrm>
              <a:off x="3085481" y="4831146"/>
              <a:ext cx="1203088" cy="36406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9064DED-C49A-E222-0CA3-CB4522C19DF3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 bwMode="auto">
            <a:xfrm>
              <a:off x="3309357" y="4828513"/>
              <a:ext cx="755336" cy="369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b="1" i="0" u="none" strike="noStrike" kern="1200" cap="none" spc="0" normalizeH="0" baseline="0" noProof="0" dirty="0">
                  <a:ln>
                    <a:noFill/>
                  </a:ln>
                  <a:solidFill>
                    <a:srgbClr val="193983"/>
                  </a:solidFill>
                  <a:effectLst/>
                  <a:uLnTx/>
                  <a:uFillTx/>
                  <a:latin typeface="+mj-ea"/>
                  <a:ea typeface="+mj-ea"/>
                  <a:cs typeface="阿里巴巴普惠体"/>
                  <a:sym typeface="+mn-lt"/>
                </a:rPr>
                <a:t>2022</a:t>
              </a:r>
            </a:p>
          </p:txBody>
        </p:sp>
      </p:grpSp>
      <p:sp>
        <p:nvSpPr>
          <p:cNvPr id="49" name="椭圆 48">
            <a:extLst>
              <a:ext uri="{FF2B5EF4-FFF2-40B4-BE49-F238E27FC236}">
                <a16:creationId xmlns:a16="http://schemas.microsoft.com/office/drawing/2014/main" id="{574F2BE6-EB42-985E-60C7-91E7CFC3F95A}"/>
              </a:ext>
            </a:extLst>
          </p:cNvPr>
          <p:cNvSpPr/>
          <p:nvPr/>
        </p:nvSpPr>
        <p:spPr>
          <a:xfrm>
            <a:off x="6311374" y="4992048"/>
            <a:ext cx="82600" cy="82600"/>
          </a:xfrm>
          <a:prstGeom prst="ellipse">
            <a:avLst/>
          </a:prstGeom>
          <a:solidFill>
            <a:srgbClr val="19398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Rounded Book"/>
              <a:ea typeface="思源黑体 CN Regular"/>
              <a:cs typeface="+mn-cs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F255162-A963-4673-69E3-733F0462DA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发展历程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03330EA-CC2A-1672-F927-F4A25332C74E}"/>
              </a:ext>
            </a:extLst>
          </p:cNvPr>
          <p:cNvSpPr txBox="1"/>
          <p:nvPr/>
        </p:nvSpPr>
        <p:spPr>
          <a:xfrm>
            <a:off x="10101907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68509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FE7F5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32E867-FF5D-44C6-F326-6EE7DA22C565}"/>
              </a:ext>
            </a:extLst>
          </p:cNvPr>
          <p:cNvGrpSpPr/>
          <p:nvPr/>
        </p:nvGrpSpPr>
        <p:grpSpPr>
          <a:xfrm>
            <a:off x="4619318" y="1373151"/>
            <a:ext cx="3025042" cy="4717239"/>
            <a:chOff x="4619318" y="1373151"/>
            <a:chExt cx="3025042" cy="4717239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893E9E41-6742-5514-3981-1F8EEAA757E4}"/>
                </a:ext>
              </a:extLst>
            </p:cNvPr>
            <p:cNvSpPr/>
            <p:nvPr/>
          </p:nvSpPr>
          <p:spPr>
            <a:xfrm>
              <a:off x="4619318" y="1765188"/>
              <a:ext cx="3025042" cy="4325202"/>
            </a:xfrm>
            <a:prstGeom prst="roundRect">
              <a:avLst>
                <a:gd name="adj" fmla="val 3269"/>
              </a:avLst>
            </a:prstGeom>
            <a:solidFill>
              <a:schemeClr val="bg1"/>
            </a:solidFill>
            <a:ln>
              <a:noFill/>
            </a:ln>
            <a:effectLst>
              <a:reflection blurRad="114300" stA="48000" endPos="28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62FE31C-9283-9844-28F4-45D178BEEA15}"/>
                </a:ext>
              </a:extLst>
            </p:cNvPr>
            <p:cNvGrpSpPr/>
            <p:nvPr/>
          </p:nvGrpSpPr>
          <p:grpSpPr>
            <a:xfrm>
              <a:off x="5330215" y="1373151"/>
              <a:ext cx="1603248" cy="1603248"/>
              <a:chOff x="5330215" y="1373151"/>
              <a:chExt cx="1603248" cy="1603248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BF2347B7-B631-F2CE-C3E2-ADFF231E80ED}"/>
                  </a:ext>
                </a:extLst>
              </p:cNvPr>
              <p:cNvSpPr/>
              <p:nvPr/>
            </p:nvSpPr>
            <p:spPr>
              <a:xfrm>
                <a:off x="5584015" y="1633055"/>
                <a:ext cx="1095648" cy="1095648"/>
              </a:xfrm>
              <a:prstGeom prst="ellipse">
                <a:avLst/>
              </a:prstGeom>
              <a:gradFill flip="none" rotWithShape="1">
                <a:gsLst>
                  <a:gs pos="35000">
                    <a:schemeClr val="accent2"/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68300" dist="127000" dir="24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BFCF2BC1-E0F9-027B-D0D7-9D547BF9DDAA}"/>
                  </a:ext>
                </a:extLst>
              </p:cNvPr>
              <p:cNvSpPr/>
              <p:nvPr/>
            </p:nvSpPr>
            <p:spPr>
              <a:xfrm rot="10107573">
                <a:off x="5492774" y="1541814"/>
                <a:ext cx="1278130" cy="1278130"/>
              </a:xfrm>
              <a:prstGeom prst="ellipse">
                <a:avLst/>
              </a:prstGeom>
              <a:noFill/>
              <a:ln w="22225"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44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弧形 19">
                <a:extLst>
                  <a:ext uri="{FF2B5EF4-FFF2-40B4-BE49-F238E27FC236}">
                    <a16:creationId xmlns:a16="http://schemas.microsoft.com/office/drawing/2014/main" id="{262E1EA3-9D00-1F8C-EFE2-0A2DD105F719}"/>
                  </a:ext>
                </a:extLst>
              </p:cNvPr>
              <p:cNvSpPr/>
              <p:nvPr/>
            </p:nvSpPr>
            <p:spPr>
              <a:xfrm rot="12487095">
                <a:off x="5330215" y="1373151"/>
                <a:ext cx="1603248" cy="1603248"/>
              </a:xfrm>
              <a:prstGeom prst="arc">
                <a:avLst>
                  <a:gd name="adj1" fmla="val 17154829"/>
                  <a:gd name="adj2" fmla="val 8729259"/>
                </a:avLst>
              </a:prstGeom>
              <a:noFill/>
              <a:ln w="6350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75000"/>
                      </a:schemeClr>
                    </a:gs>
                  </a:gsLst>
                  <a:lin ang="5400000" scaled="1"/>
                </a:gra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pic>
            <p:nvPicPr>
              <p:cNvPr id="106" name="图形 105">
                <a:extLst>
                  <a:ext uri="{FF2B5EF4-FFF2-40B4-BE49-F238E27FC236}">
                    <a16:creationId xmlns:a16="http://schemas.microsoft.com/office/drawing/2014/main" id="{17F4761E-BF03-9FAF-0F24-0A8035D32E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817962" y="1860817"/>
                <a:ext cx="627754" cy="627916"/>
              </a:xfrm>
              <a:prstGeom prst="rect">
                <a:avLst/>
              </a:prstGeom>
            </p:spPr>
          </p:pic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B8E5435-F8D4-A7D9-1A4C-F8672D12273F}"/>
                </a:ext>
              </a:extLst>
            </p:cNvPr>
            <p:cNvSpPr txBox="1"/>
            <p:nvPr/>
          </p:nvSpPr>
          <p:spPr>
            <a:xfrm>
              <a:off x="5373405" y="2957238"/>
              <a:ext cx="1516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公司精神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D9047FE-F2C1-616B-48FA-A539A14E27D8}"/>
                </a:ext>
              </a:extLst>
            </p:cNvPr>
            <p:cNvGrpSpPr/>
            <p:nvPr/>
          </p:nvGrpSpPr>
          <p:grpSpPr>
            <a:xfrm>
              <a:off x="5158154" y="3490732"/>
              <a:ext cx="1947370" cy="426652"/>
              <a:chOff x="5158154" y="3490732"/>
              <a:chExt cx="1947370" cy="426652"/>
            </a:xfrm>
          </p:grpSpPr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E1F3BD53-08B8-2581-A10A-F0084B9DAE5C}"/>
                  </a:ext>
                </a:extLst>
              </p:cNvPr>
              <p:cNvSpPr/>
              <p:nvPr/>
            </p:nvSpPr>
            <p:spPr>
              <a:xfrm>
                <a:off x="5158154" y="3490732"/>
                <a:ext cx="1947370" cy="426652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27FF6876-F56F-88CA-1922-7349A43FDCB4}"/>
                  </a:ext>
                </a:extLst>
              </p:cNvPr>
              <p:cNvSpPr txBox="1"/>
              <p:nvPr/>
            </p:nvSpPr>
            <p:spPr>
              <a:xfrm>
                <a:off x="5304016" y="3533236"/>
                <a:ext cx="16556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文本内容</a:t>
                </a:r>
              </a:p>
            </p:txBody>
          </p:sp>
        </p:grp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D1C639A5-F877-C125-F957-D0E8FC46A882}"/>
              </a:ext>
            </a:extLst>
          </p:cNvPr>
          <p:cNvSpPr/>
          <p:nvPr/>
        </p:nvSpPr>
        <p:spPr>
          <a:xfrm>
            <a:off x="1" y="5584856"/>
            <a:ext cx="12192000" cy="12731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9E921B0-CFE7-B8CB-8C0D-A630ADB161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企业宗旨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760D8FA-18FD-6034-68B5-A8DAA1F3C1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305" y="3604211"/>
            <a:ext cx="3486387" cy="362047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569FCD30-AA79-801F-7FBE-33B860630B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749" y="3441059"/>
            <a:ext cx="3269719" cy="3620478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B7BA5A71-B3B2-4FFE-E901-5D72DD2EE1C8}"/>
              </a:ext>
            </a:extLst>
          </p:cNvPr>
          <p:cNvGrpSpPr/>
          <p:nvPr/>
        </p:nvGrpSpPr>
        <p:grpSpPr>
          <a:xfrm>
            <a:off x="872690" y="1373151"/>
            <a:ext cx="3025042" cy="4717239"/>
            <a:chOff x="872690" y="1373151"/>
            <a:chExt cx="3025042" cy="4717239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41AB8B2F-24D9-510C-D333-68E3802B3C09}"/>
                </a:ext>
              </a:extLst>
            </p:cNvPr>
            <p:cNvSpPr/>
            <p:nvPr/>
          </p:nvSpPr>
          <p:spPr>
            <a:xfrm>
              <a:off x="872690" y="1765188"/>
              <a:ext cx="3025042" cy="4325202"/>
            </a:xfrm>
            <a:prstGeom prst="roundRect">
              <a:avLst>
                <a:gd name="adj" fmla="val 4303"/>
              </a:avLst>
            </a:prstGeom>
            <a:solidFill>
              <a:schemeClr val="bg1"/>
            </a:solidFill>
            <a:ln>
              <a:noFill/>
            </a:ln>
            <a:effectLst>
              <a:reflection blurRad="114300" stA="48000" endPos="28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C93D8ED-3225-B0BB-289E-CED6F1DCAAB0}"/>
                </a:ext>
              </a:extLst>
            </p:cNvPr>
            <p:cNvSpPr txBox="1"/>
            <p:nvPr/>
          </p:nvSpPr>
          <p:spPr>
            <a:xfrm>
              <a:off x="1626777" y="2957238"/>
              <a:ext cx="1516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经营理念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19C7877A-40D7-5910-20BE-DEAB1C8FB2D6}"/>
                </a:ext>
              </a:extLst>
            </p:cNvPr>
            <p:cNvGrpSpPr/>
            <p:nvPr/>
          </p:nvGrpSpPr>
          <p:grpSpPr>
            <a:xfrm>
              <a:off x="1583587" y="1373151"/>
              <a:ext cx="1603248" cy="1603248"/>
              <a:chOff x="1583587" y="1373151"/>
              <a:chExt cx="1603248" cy="1603248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2A850A3B-EE00-BAC3-8899-BB04A570CF39}"/>
                  </a:ext>
                </a:extLst>
              </p:cNvPr>
              <p:cNvSpPr/>
              <p:nvPr/>
            </p:nvSpPr>
            <p:spPr>
              <a:xfrm>
                <a:off x="1837387" y="1633055"/>
                <a:ext cx="1095648" cy="1095648"/>
              </a:xfrm>
              <a:prstGeom prst="ellipse">
                <a:avLst/>
              </a:prstGeom>
              <a:gradFill flip="none" rotWithShape="1">
                <a:gsLst>
                  <a:gs pos="35000">
                    <a:schemeClr val="accent2"/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68300" dist="127000" dir="24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7A1D3075-1B30-989C-A128-DB17AD9757E7}"/>
                  </a:ext>
                </a:extLst>
              </p:cNvPr>
              <p:cNvSpPr/>
              <p:nvPr/>
            </p:nvSpPr>
            <p:spPr>
              <a:xfrm rot="5680615">
                <a:off x="1746146" y="1541814"/>
                <a:ext cx="1278130" cy="1278130"/>
              </a:xfrm>
              <a:prstGeom prst="ellipse">
                <a:avLst/>
              </a:prstGeom>
              <a:noFill/>
              <a:ln w="22225"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44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弧形 15">
                <a:extLst>
                  <a:ext uri="{FF2B5EF4-FFF2-40B4-BE49-F238E27FC236}">
                    <a16:creationId xmlns:a16="http://schemas.microsoft.com/office/drawing/2014/main" id="{5B45EC84-BEDA-3D02-09DE-59E9E4D2B511}"/>
                  </a:ext>
                </a:extLst>
              </p:cNvPr>
              <p:cNvSpPr/>
              <p:nvPr/>
            </p:nvSpPr>
            <p:spPr>
              <a:xfrm rot="7609396">
                <a:off x="1583587" y="1373151"/>
                <a:ext cx="1603248" cy="1603248"/>
              </a:xfrm>
              <a:prstGeom prst="arc">
                <a:avLst>
                  <a:gd name="adj1" fmla="val 17154829"/>
                  <a:gd name="adj2" fmla="val 8729259"/>
                </a:avLst>
              </a:prstGeom>
              <a:noFill/>
              <a:ln w="6350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75000"/>
                      </a:schemeClr>
                    </a:gs>
                  </a:gsLst>
                  <a:lin ang="5400000" scaled="1"/>
                </a:gra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7" name="图形 106">
                <a:extLst>
                  <a:ext uri="{FF2B5EF4-FFF2-40B4-BE49-F238E27FC236}">
                    <a16:creationId xmlns:a16="http://schemas.microsoft.com/office/drawing/2014/main" id="{F8D3261B-6AC0-6C82-A6C8-E13BAF425F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071335" y="1866921"/>
                <a:ext cx="627754" cy="627916"/>
              </a:xfrm>
              <a:prstGeom prst="rect">
                <a:avLst/>
              </a:prstGeom>
            </p:spPr>
          </p:pic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F7BCEB3-37B3-922C-04F3-EFD85D126156}"/>
                </a:ext>
              </a:extLst>
            </p:cNvPr>
            <p:cNvGrpSpPr/>
            <p:nvPr/>
          </p:nvGrpSpPr>
          <p:grpSpPr>
            <a:xfrm>
              <a:off x="1411526" y="3490732"/>
              <a:ext cx="1947370" cy="426652"/>
              <a:chOff x="1411526" y="3490732"/>
              <a:chExt cx="1947370" cy="426652"/>
            </a:xfrm>
          </p:grpSpPr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891E2E20-6FAF-A205-335F-7EF79E689F28}"/>
                  </a:ext>
                </a:extLst>
              </p:cNvPr>
              <p:cNvSpPr/>
              <p:nvPr/>
            </p:nvSpPr>
            <p:spPr>
              <a:xfrm>
                <a:off x="1411526" y="3490732"/>
                <a:ext cx="1947370" cy="426652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A65EF6C9-9D74-0A35-9AA9-4040006F5D96}"/>
                  </a:ext>
                </a:extLst>
              </p:cNvPr>
              <p:cNvSpPr txBox="1"/>
              <p:nvPr/>
            </p:nvSpPr>
            <p:spPr>
              <a:xfrm>
                <a:off x="1557388" y="3533236"/>
                <a:ext cx="16556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文本内容</a:t>
                </a: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084FC7E-C9E1-F43F-4AE4-CE4826B14F54}"/>
                </a:ext>
              </a:extLst>
            </p:cNvPr>
            <p:cNvGrpSpPr/>
            <p:nvPr/>
          </p:nvGrpSpPr>
          <p:grpSpPr>
            <a:xfrm>
              <a:off x="1411526" y="4014680"/>
              <a:ext cx="1947370" cy="426652"/>
              <a:chOff x="1411526" y="4014680"/>
              <a:chExt cx="1947370" cy="426652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478EA6F4-75A6-0CA2-8639-51ABA8F85471}"/>
                  </a:ext>
                </a:extLst>
              </p:cNvPr>
              <p:cNvSpPr/>
              <p:nvPr/>
            </p:nvSpPr>
            <p:spPr>
              <a:xfrm>
                <a:off x="1411526" y="4014680"/>
                <a:ext cx="1947370" cy="426652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DE9F9F6A-307E-5FE6-4A16-E2F8143345DE}"/>
                  </a:ext>
                </a:extLst>
              </p:cNvPr>
              <p:cNvSpPr txBox="1"/>
              <p:nvPr/>
            </p:nvSpPr>
            <p:spPr>
              <a:xfrm>
                <a:off x="1557388" y="4057184"/>
                <a:ext cx="16556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文本内容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0F80524-9437-7C23-1F1A-D31A705A6E28}"/>
                </a:ext>
              </a:extLst>
            </p:cNvPr>
            <p:cNvGrpSpPr/>
            <p:nvPr/>
          </p:nvGrpSpPr>
          <p:grpSpPr>
            <a:xfrm>
              <a:off x="1411526" y="4538628"/>
              <a:ext cx="1947370" cy="426652"/>
              <a:chOff x="1411526" y="4538628"/>
              <a:chExt cx="1947370" cy="426652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7E3D39BB-3FD1-1191-9B9A-C5826D69FB28}"/>
                  </a:ext>
                </a:extLst>
              </p:cNvPr>
              <p:cNvSpPr/>
              <p:nvPr/>
            </p:nvSpPr>
            <p:spPr>
              <a:xfrm>
                <a:off x="1411526" y="4538628"/>
                <a:ext cx="1947370" cy="426652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10C326B8-177F-CA11-A373-FE452328D409}"/>
                  </a:ext>
                </a:extLst>
              </p:cNvPr>
              <p:cNvSpPr txBox="1"/>
              <p:nvPr/>
            </p:nvSpPr>
            <p:spPr>
              <a:xfrm>
                <a:off x="1557388" y="4581132"/>
                <a:ext cx="16556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文本内容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DB15173-F3CC-9EF9-931B-E80FD6AD1310}"/>
              </a:ext>
            </a:extLst>
          </p:cNvPr>
          <p:cNvGrpSpPr/>
          <p:nvPr/>
        </p:nvGrpSpPr>
        <p:grpSpPr>
          <a:xfrm>
            <a:off x="8356072" y="1379255"/>
            <a:ext cx="3025042" cy="4711135"/>
            <a:chOff x="8356072" y="1379255"/>
            <a:chExt cx="3025042" cy="4711135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0EADACBF-F0A1-BF46-3A2D-57C313388A79}"/>
                </a:ext>
              </a:extLst>
            </p:cNvPr>
            <p:cNvSpPr/>
            <p:nvPr/>
          </p:nvSpPr>
          <p:spPr>
            <a:xfrm>
              <a:off x="8356072" y="1765188"/>
              <a:ext cx="3025042" cy="4325202"/>
            </a:xfrm>
            <a:prstGeom prst="roundRect">
              <a:avLst>
                <a:gd name="adj" fmla="val 3269"/>
              </a:avLst>
            </a:prstGeom>
            <a:solidFill>
              <a:schemeClr val="bg1"/>
            </a:solidFill>
            <a:ln>
              <a:noFill/>
            </a:ln>
            <a:effectLst>
              <a:reflection blurRad="114300" stA="48000" endPos="28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13A9047-E01D-EA3A-6544-DA6B6577E319}"/>
                </a:ext>
              </a:extLst>
            </p:cNvPr>
            <p:cNvSpPr txBox="1"/>
            <p:nvPr/>
          </p:nvSpPr>
          <p:spPr>
            <a:xfrm>
              <a:off x="9152775" y="2957238"/>
              <a:ext cx="15168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服务宗旨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D227BC2-7B1C-FA2E-925E-88D6CCBEB5BC}"/>
                </a:ext>
              </a:extLst>
            </p:cNvPr>
            <p:cNvGrpSpPr/>
            <p:nvPr/>
          </p:nvGrpSpPr>
          <p:grpSpPr>
            <a:xfrm>
              <a:off x="9109585" y="1379255"/>
              <a:ext cx="1603248" cy="1603248"/>
              <a:chOff x="9016452" y="1379255"/>
              <a:chExt cx="1603248" cy="1603248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AEC68E69-DC5B-CDE4-4E5F-CD2AD09277A2}"/>
                  </a:ext>
                </a:extLst>
              </p:cNvPr>
              <p:cNvSpPr/>
              <p:nvPr/>
            </p:nvSpPr>
            <p:spPr>
              <a:xfrm>
                <a:off x="9270252" y="1633055"/>
                <a:ext cx="1095648" cy="1095648"/>
              </a:xfrm>
              <a:prstGeom prst="ellipse">
                <a:avLst/>
              </a:prstGeom>
              <a:gradFill flip="none" rotWithShape="1">
                <a:gsLst>
                  <a:gs pos="35000">
                    <a:schemeClr val="accent2"/>
                  </a:gs>
                  <a:gs pos="100000">
                    <a:schemeClr val="accent1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68300" dist="127000" dir="24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2B4FAF80-D40E-B013-B19D-9213CFC2F414}"/>
                  </a:ext>
                </a:extLst>
              </p:cNvPr>
              <p:cNvSpPr/>
              <p:nvPr/>
            </p:nvSpPr>
            <p:spPr>
              <a:xfrm rot="12952556">
                <a:off x="9179011" y="1541814"/>
                <a:ext cx="1278130" cy="1278130"/>
              </a:xfrm>
              <a:prstGeom prst="ellipse">
                <a:avLst/>
              </a:prstGeom>
              <a:noFill/>
              <a:ln w="22225"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44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弧形 23">
                <a:extLst>
                  <a:ext uri="{FF2B5EF4-FFF2-40B4-BE49-F238E27FC236}">
                    <a16:creationId xmlns:a16="http://schemas.microsoft.com/office/drawing/2014/main" id="{58338BE9-2348-6E95-CD7A-5ED712F744BD}"/>
                  </a:ext>
                </a:extLst>
              </p:cNvPr>
              <p:cNvSpPr/>
              <p:nvPr/>
            </p:nvSpPr>
            <p:spPr>
              <a:xfrm rot="16615140">
                <a:off x="9016452" y="1379255"/>
                <a:ext cx="1603248" cy="1603248"/>
              </a:xfrm>
              <a:prstGeom prst="arc">
                <a:avLst>
                  <a:gd name="adj1" fmla="val 17154829"/>
                  <a:gd name="adj2" fmla="val 8729259"/>
                </a:avLst>
              </a:prstGeom>
              <a:noFill/>
              <a:ln w="6350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40000"/>
                        <a:lumOff val="60000"/>
                        <a:alpha val="75000"/>
                      </a:schemeClr>
                    </a:gs>
                  </a:gsLst>
                  <a:lin ang="5400000" scaled="1"/>
                </a:gra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5" name="图形 104">
                <a:extLst>
                  <a:ext uri="{FF2B5EF4-FFF2-40B4-BE49-F238E27FC236}">
                    <a16:creationId xmlns:a16="http://schemas.microsoft.com/office/drawing/2014/main" id="{7CE2505D-4263-5C34-042C-6D5D5B98ED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9504199" y="1867301"/>
                <a:ext cx="627754" cy="627916"/>
              </a:xfrm>
              <a:prstGeom prst="rect">
                <a:avLst/>
              </a:prstGeom>
            </p:spPr>
          </p:pic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AD44C3E3-21B3-4717-1368-2699DDDEB5BB}"/>
                </a:ext>
              </a:extLst>
            </p:cNvPr>
            <p:cNvGrpSpPr/>
            <p:nvPr/>
          </p:nvGrpSpPr>
          <p:grpSpPr>
            <a:xfrm>
              <a:off x="8937524" y="3490732"/>
              <a:ext cx="1947370" cy="426652"/>
              <a:chOff x="8844391" y="3490732"/>
              <a:chExt cx="1947370" cy="426652"/>
            </a:xfrm>
          </p:grpSpPr>
          <p:sp>
            <p:nvSpPr>
              <p:cNvPr id="48" name="矩形: 圆角 47">
                <a:extLst>
                  <a:ext uri="{FF2B5EF4-FFF2-40B4-BE49-F238E27FC236}">
                    <a16:creationId xmlns:a16="http://schemas.microsoft.com/office/drawing/2014/main" id="{55948D6A-5E47-B495-C7A1-9014D5737460}"/>
                  </a:ext>
                </a:extLst>
              </p:cNvPr>
              <p:cNvSpPr/>
              <p:nvPr/>
            </p:nvSpPr>
            <p:spPr>
              <a:xfrm>
                <a:off x="8844391" y="3490732"/>
                <a:ext cx="1947370" cy="426652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DE5F1620-CFCB-546E-0385-828C5D441F74}"/>
                  </a:ext>
                </a:extLst>
              </p:cNvPr>
              <p:cNvSpPr txBox="1"/>
              <p:nvPr/>
            </p:nvSpPr>
            <p:spPr>
              <a:xfrm>
                <a:off x="8990253" y="3533236"/>
                <a:ext cx="16556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文本内容</a:t>
                </a: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93BDEB36-19FC-1463-433C-53212C9309E1}"/>
                </a:ext>
              </a:extLst>
            </p:cNvPr>
            <p:cNvGrpSpPr/>
            <p:nvPr/>
          </p:nvGrpSpPr>
          <p:grpSpPr>
            <a:xfrm>
              <a:off x="8937524" y="4014680"/>
              <a:ext cx="1947370" cy="426652"/>
              <a:chOff x="8844391" y="4014680"/>
              <a:chExt cx="1947370" cy="426652"/>
            </a:xfrm>
          </p:grpSpPr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FFC53C23-573E-43DE-DE38-69BCF9661CB6}"/>
                  </a:ext>
                </a:extLst>
              </p:cNvPr>
              <p:cNvSpPr/>
              <p:nvPr/>
            </p:nvSpPr>
            <p:spPr>
              <a:xfrm>
                <a:off x="8844391" y="4014680"/>
                <a:ext cx="1947370" cy="426652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3B5027C7-D261-64E7-3F34-3FCA3FC08E7C}"/>
                  </a:ext>
                </a:extLst>
              </p:cNvPr>
              <p:cNvSpPr txBox="1"/>
              <p:nvPr/>
            </p:nvSpPr>
            <p:spPr>
              <a:xfrm>
                <a:off x="8990253" y="4057184"/>
                <a:ext cx="16556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文本内容</a:t>
                </a: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6C9B4039-3FBE-1934-15D1-3CFD5C31B8E8}"/>
                </a:ext>
              </a:extLst>
            </p:cNvPr>
            <p:cNvGrpSpPr/>
            <p:nvPr/>
          </p:nvGrpSpPr>
          <p:grpSpPr>
            <a:xfrm>
              <a:off x="8937524" y="4538628"/>
              <a:ext cx="1947370" cy="426652"/>
              <a:chOff x="8844391" y="4538628"/>
              <a:chExt cx="1947370" cy="426652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03941120-CFF3-ADCA-7327-ABE3D64EF469}"/>
                  </a:ext>
                </a:extLst>
              </p:cNvPr>
              <p:cNvSpPr/>
              <p:nvPr/>
            </p:nvSpPr>
            <p:spPr>
              <a:xfrm>
                <a:off x="8844391" y="4538628"/>
                <a:ext cx="1947370" cy="426652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6E75BAB9-BA6B-8147-46A8-2F385D63D715}"/>
                  </a:ext>
                </a:extLst>
              </p:cNvPr>
              <p:cNvSpPr txBox="1"/>
              <p:nvPr/>
            </p:nvSpPr>
            <p:spPr>
              <a:xfrm>
                <a:off x="8990253" y="4581132"/>
                <a:ext cx="16556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文本内容</a:t>
                </a: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3A31ADA5-FF07-D46A-F863-47D5BF88EC44}"/>
                </a:ext>
              </a:extLst>
            </p:cNvPr>
            <p:cNvGrpSpPr/>
            <p:nvPr/>
          </p:nvGrpSpPr>
          <p:grpSpPr>
            <a:xfrm>
              <a:off x="8937524" y="5062577"/>
              <a:ext cx="1947370" cy="426652"/>
              <a:chOff x="8844391" y="5062577"/>
              <a:chExt cx="1947370" cy="426652"/>
            </a:xfrm>
          </p:grpSpPr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0DD2A3BB-65B2-71AE-8B72-AFC807A6DD5A}"/>
                  </a:ext>
                </a:extLst>
              </p:cNvPr>
              <p:cNvSpPr/>
              <p:nvPr/>
            </p:nvSpPr>
            <p:spPr>
              <a:xfrm>
                <a:off x="8844391" y="5062577"/>
                <a:ext cx="1947370" cy="426652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43A4255C-FD53-7097-5485-A48AFFCF0689}"/>
                  </a:ext>
                </a:extLst>
              </p:cNvPr>
              <p:cNvSpPr txBox="1"/>
              <p:nvPr/>
            </p:nvSpPr>
            <p:spPr>
              <a:xfrm>
                <a:off x="8990253" y="5105081"/>
                <a:ext cx="16556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文本内容</a:t>
                </a: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72624D73-5D83-E2FD-EB57-FAAAC961CEF5}"/>
                </a:ext>
              </a:extLst>
            </p:cNvPr>
            <p:cNvGrpSpPr/>
            <p:nvPr/>
          </p:nvGrpSpPr>
          <p:grpSpPr>
            <a:xfrm>
              <a:off x="8937524" y="5553866"/>
              <a:ext cx="1947370" cy="426652"/>
              <a:chOff x="8844391" y="5553866"/>
              <a:chExt cx="1947370" cy="426652"/>
            </a:xfrm>
          </p:grpSpPr>
          <p:sp>
            <p:nvSpPr>
              <p:cNvPr id="103" name="矩形: 圆角 102">
                <a:extLst>
                  <a:ext uri="{FF2B5EF4-FFF2-40B4-BE49-F238E27FC236}">
                    <a16:creationId xmlns:a16="http://schemas.microsoft.com/office/drawing/2014/main" id="{D0538074-047A-D4D1-AC59-F958C9695A2D}"/>
                  </a:ext>
                </a:extLst>
              </p:cNvPr>
              <p:cNvSpPr/>
              <p:nvPr/>
            </p:nvSpPr>
            <p:spPr>
              <a:xfrm>
                <a:off x="8844391" y="5553866"/>
                <a:ext cx="1947370" cy="426652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20000"/>
                  <a:lumOff val="80000"/>
                  <a:alpha val="3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72184504-D548-CF57-B686-D246CE873649}"/>
                  </a:ext>
                </a:extLst>
              </p:cNvPr>
              <p:cNvSpPr txBox="1"/>
              <p:nvPr/>
            </p:nvSpPr>
            <p:spPr>
              <a:xfrm>
                <a:off x="8990253" y="5596370"/>
                <a:ext cx="165564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文本内容</a:t>
                </a:r>
              </a:p>
            </p:txBody>
          </p:sp>
        </p:grp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A575EEB5-35CB-EDC6-C82B-78659E6A6DD1}"/>
              </a:ext>
            </a:extLst>
          </p:cNvPr>
          <p:cNvSpPr txBox="1"/>
          <p:nvPr/>
        </p:nvSpPr>
        <p:spPr>
          <a:xfrm>
            <a:off x="10101907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77817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FE7F5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6366C92-CBC0-D267-5106-352796B4C818}"/>
              </a:ext>
            </a:extLst>
          </p:cNvPr>
          <p:cNvGrpSpPr/>
          <p:nvPr/>
        </p:nvGrpSpPr>
        <p:grpSpPr>
          <a:xfrm>
            <a:off x="832149" y="3316444"/>
            <a:ext cx="8442325" cy="1676400"/>
            <a:chOff x="803274" y="3316444"/>
            <a:chExt cx="8442325" cy="1676400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818D82FC-C3D5-A04D-8030-F84484CEB56A}"/>
                </a:ext>
              </a:extLst>
            </p:cNvPr>
            <p:cNvSpPr/>
            <p:nvPr/>
          </p:nvSpPr>
          <p:spPr>
            <a:xfrm>
              <a:off x="803274" y="3316444"/>
              <a:ext cx="8442325" cy="1676400"/>
            </a:xfrm>
            <a:prstGeom prst="roundRect">
              <a:avLst>
                <a:gd name="adj" fmla="val 3940"/>
              </a:avLst>
            </a:prstGeom>
            <a:solidFill>
              <a:schemeClr val="bg1"/>
            </a:solidFill>
            <a:ln>
              <a:noFill/>
            </a:ln>
            <a:effectLst>
              <a:outerShdw blurRad="139700" dist="63500" dir="5400000" algn="ctr" rotWithShape="0">
                <a:schemeClr val="accent1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6EB1B1F-0C27-038D-787E-C258BA37F592}"/>
                </a:ext>
              </a:extLst>
            </p:cNvPr>
            <p:cNvSpPr txBox="1"/>
            <p:nvPr/>
          </p:nvSpPr>
          <p:spPr>
            <a:xfrm>
              <a:off x="4476486" y="4223393"/>
              <a:ext cx="2630789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单击输入文本内容，字号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，行间距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</a:t>
              </a: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D86A6A7E-E865-674C-3227-0FC130996FDD}"/>
                </a:ext>
              </a:extLst>
            </p:cNvPr>
            <p:cNvGrpSpPr/>
            <p:nvPr/>
          </p:nvGrpSpPr>
          <p:grpSpPr>
            <a:xfrm>
              <a:off x="4476486" y="3440240"/>
              <a:ext cx="2500753" cy="768865"/>
              <a:chOff x="4476486" y="3440240"/>
              <a:chExt cx="2500753" cy="768865"/>
            </a:xfrm>
          </p:grpSpPr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4E53B115-42C9-7324-FAA1-1075A2878A01}"/>
                  </a:ext>
                </a:extLst>
              </p:cNvPr>
              <p:cNvGrpSpPr/>
              <p:nvPr/>
            </p:nvGrpSpPr>
            <p:grpSpPr>
              <a:xfrm>
                <a:off x="4476486" y="3440240"/>
                <a:ext cx="1470296" cy="768865"/>
                <a:chOff x="4476486" y="3440240"/>
                <a:chExt cx="1470296" cy="768865"/>
              </a:xfrm>
            </p:grpSpPr>
            <p:sp>
              <p:nvSpPr>
                <p:cNvPr id="70" name="文本框 69">
                  <a:extLst>
                    <a:ext uri="{FF2B5EF4-FFF2-40B4-BE49-F238E27FC236}">
                      <a16:creationId xmlns:a16="http://schemas.microsoft.com/office/drawing/2014/main" id="{26A3D0DB-9C89-7D28-7511-A6487B0369C1}"/>
                    </a:ext>
                  </a:extLst>
                </p:cNvPr>
                <p:cNvSpPr txBox="1"/>
                <p:nvPr/>
              </p:nvSpPr>
              <p:spPr>
                <a:xfrm>
                  <a:off x="4476486" y="3440240"/>
                  <a:ext cx="809837" cy="7688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4000" dirty="0">
                      <a:solidFill>
                        <a:srgbClr val="193983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30</a:t>
                  </a:r>
                  <a:endParaRPr lang="zh-CN" altLang="en-US" sz="4000" dirty="0">
                    <a:solidFill>
                      <a:srgbClr val="193983"/>
                    </a:solidFill>
                    <a:latin typeface="+mj-ea"/>
                    <a:ea typeface="+mj-ea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文本框 72">
                  <a:extLst>
                    <a:ext uri="{FF2B5EF4-FFF2-40B4-BE49-F238E27FC236}">
                      <a16:creationId xmlns:a16="http://schemas.microsoft.com/office/drawing/2014/main" id="{4480F6FD-5130-647A-4F11-927FA7E3D3E8}"/>
                    </a:ext>
                  </a:extLst>
                </p:cNvPr>
                <p:cNvSpPr txBox="1"/>
                <p:nvPr/>
              </p:nvSpPr>
              <p:spPr>
                <a:xfrm>
                  <a:off x="5157491" y="3479486"/>
                  <a:ext cx="789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>
                      <a:solidFill>
                        <a:srgbClr val="193983"/>
                      </a:solidFill>
                    </a:rPr>
                    <a:t>+</a:t>
                  </a:r>
                  <a:endParaRPr lang="zh-CN" altLang="en-US" sz="1600" dirty="0">
                    <a:solidFill>
                      <a:srgbClr val="193983"/>
                    </a:solidFill>
                  </a:endParaRPr>
                </a:p>
              </p:txBody>
            </p:sp>
          </p:grp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CE5F367B-3EB6-DBD0-EABC-D74C245578BA}"/>
                  </a:ext>
                </a:extLst>
              </p:cNvPr>
              <p:cNvSpPr txBox="1"/>
              <p:nvPr/>
            </p:nvSpPr>
            <p:spPr>
              <a:xfrm>
                <a:off x="5344137" y="3770605"/>
                <a:ext cx="163310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中层干部</a:t>
                </a:r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1EB9F3BF-568F-CFA1-DA5B-C42F025AE57A}"/>
                </a:ext>
              </a:extLst>
            </p:cNvPr>
            <p:cNvSpPr txBox="1"/>
            <p:nvPr/>
          </p:nvSpPr>
          <p:spPr>
            <a:xfrm>
              <a:off x="1401951" y="4223393"/>
              <a:ext cx="2495310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单击输入文本内容，字号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，行间距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</a:t>
              </a: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99628BD2-F4A7-2662-1C24-5633A1095EF0}"/>
                </a:ext>
              </a:extLst>
            </p:cNvPr>
            <p:cNvGrpSpPr/>
            <p:nvPr/>
          </p:nvGrpSpPr>
          <p:grpSpPr>
            <a:xfrm>
              <a:off x="1401951" y="3420132"/>
              <a:ext cx="2508485" cy="768865"/>
              <a:chOff x="1401951" y="3420132"/>
              <a:chExt cx="2508485" cy="768865"/>
            </a:xfrm>
          </p:grpSpPr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627151BC-1A55-DED3-0E3F-7018815ED729}"/>
                  </a:ext>
                </a:extLst>
              </p:cNvPr>
              <p:cNvGrpSpPr/>
              <p:nvPr/>
            </p:nvGrpSpPr>
            <p:grpSpPr>
              <a:xfrm>
                <a:off x="1401951" y="3420132"/>
                <a:ext cx="1456867" cy="768865"/>
                <a:chOff x="1401951" y="3420132"/>
                <a:chExt cx="1456867" cy="768865"/>
              </a:xfrm>
            </p:grpSpPr>
            <p:sp>
              <p:nvSpPr>
                <p:cNvPr id="78" name="文本框 77">
                  <a:extLst>
                    <a:ext uri="{FF2B5EF4-FFF2-40B4-BE49-F238E27FC236}">
                      <a16:creationId xmlns:a16="http://schemas.microsoft.com/office/drawing/2014/main" id="{FA8B4CA1-27CB-D3C3-0322-6A0E554CF7A8}"/>
                    </a:ext>
                  </a:extLst>
                </p:cNvPr>
                <p:cNvSpPr txBox="1"/>
                <p:nvPr/>
              </p:nvSpPr>
              <p:spPr>
                <a:xfrm>
                  <a:off x="1401951" y="3420132"/>
                  <a:ext cx="809837" cy="7688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4000" dirty="0">
                      <a:solidFill>
                        <a:srgbClr val="193983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16</a:t>
                  </a:r>
                  <a:endParaRPr lang="zh-CN" altLang="en-US" sz="4000" dirty="0">
                    <a:solidFill>
                      <a:srgbClr val="193983"/>
                    </a:solidFill>
                    <a:latin typeface="+mj-ea"/>
                    <a:ea typeface="+mj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文本框 40">
                  <a:extLst>
                    <a:ext uri="{FF2B5EF4-FFF2-40B4-BE49-F238E27FC236}">
                      <a16:creationId xmlns:a16="http://schemas.microsoft.com/office/drawing/2014/main" id="{55D99773-3DB7-0E74-314F-1914E70794BF}"/>
                    </a:ext>
                  </a:extLst>
                </p:cNvPr>
                <p:cNvSpPr txBox="1"/>
                <p:nvPr/>
              </p:nvSpPr>
              <p:spPr>
                <a:xfrm>
                  <a:off x="2069527" y="3479486"/>
                  <a:ext cx="789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>
                      <a:solidFill>
                        <a:srgbClr val="193983"/>
                      </a:solidFill>
                    </a:rPr>
                    <a:t>+</a:t>
                  </a:r>
                  <a:endParaRPr lang="zh-CN" altLang="en-US" sz="1600" dirty="0">
                    <a:solidFill>
                      <a:srgbClr val="193983"/>
                    </a:solidFill>
                  </a:endParaRPr>
                </a:p>
              </p:txBody>
            </p:sp>
          </p:grp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032BF75B-50DE-82FF-6DAD-FF6F8F712AC9}"/>
                  </a:ext>
                </a:extLst>
              </p:cNvPr>
              <p:cNvSpPr txBox="1"/>
              <p:nvPr/>
            </p:nvSpPr>
            <p:spPr>
              <a:xfrm>
                <a:off x="2277334" y="3751218"/>
                <a:ext cx="1633102" cy="3181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注册职业资格人员</a:t>
                </a: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2F8DA3C-5268-64CE-1A47-9D5672DB63CE}"/>
              </a:ext>
            </a:extLst>
          </p:cNvPr>
          <p:cNvGrpSpPr/>
          <p:nvPr/>
        </p:nvGrpSpPr>
        <p:grpSpPr>
          <a:xfrm>
            <a:off x="832149" y="1483688"/>
            <a:ext cx="8367636" cy="1676400"/>
            <a:chOff x="803274" y="1483688"/>
            <a:chExt cx="8367636" cy="1676400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A055599D-25B2-7FF3-D475-91FB9D142717}"/>
                </a:ext>
              </a:extLst>
            </p:cNvPr>
            <p:cNvSpPr/>
            <p:nvPr/>
          </p:nvSpPr>
          <p:spPr>
            <a:xfrm>
              <a:off x="803274" y="1483688"/>
              <a:ext cx="8367636" cy="1676400"/>
            </a:xfrm>
            <a:prstGeom prst="roundRect">
              <a:avLst>
                <a:gd name="adj" fmla="val 3940"/>
              </a:avLst>
            </a:prstGeom>
            <a:solidFill>
              <a:schemeClr val="bg1"/>
            </a:solidFill>
            <a:ln>
              <a:noFill/>
            </a:ln>
            <a:effectLst>
              <a:outerShdw blurRad="139700" dist="63500" dir="5400000" algn="ctr" rotWithShape="0">
                <a:schemeClr val="accent1">
                  <a:alpha val="3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51735C6-93BD-B4D0-CE86-925AAAF96BE1}"/>
                </a:ext>
              </a:extLst>
            </p:cNvPr>
            <p:cNvSpPr txBox="1"/>
            <p:nvPr/>
          </p:nvSpPr>
          <p:spPr>
            <a:xfrm>
              <a:off x="1401950" y="2409273"/>
              <a:ext cx="2495311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单击输入文本内容，字号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，行间距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</a:t>
              </a:r>
            </a:p>
          </p:txBody>
        </p: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6659987F-B0E0-4243-B313-FCD0356E58EA}"/>
                </a:ext>
              </a:extLst>
            </p:cNvPr>
            <p:cNvGrpSpPr/>
            <p:nvPr/>
          </p:nvGrpSpPr>
          <p:grpSpPr>
            <a:xfrm>
              <a:off x="1401951" y="1640433"/>
              <a:ext cx="2053429" cy="768865"/>
              <a:chOff x="1401951" y="1640433"/>
              <a:chExt cx="2053429" cy="768865"/>
            </a:xfrm>
          </p:grpSpPr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B36F5022-DAE1-8892-E413-07DDCB8E9D90}"/>
                  </a:ext>
                </a:extLst>
              </p:cNvPr>
              <p:cNvGrpSpPr/>
              <p:nvPr/>
            </p:nvGrpSpPr>
            <p:grpSpPr>
              <a:xfrm>
                <a:off x="1401951" y="1640433"/>
                <a:ext cx="1456867" cy="768865"/>
                <a:chOff x="1401951" y="1640433"/>
                <a:chExt cx="1456867" cy="768865"/>
              </a:xfrm>
            </p:grpSpPr>
            <p:sp>
              <p:nvSpPr>
                <p:cNvPr id="53" name="文本框 52">
                  <a:extLst>
                    <a:ext uri="{FF2B5EF4-FFF2-40B4-BE49-F238E27FC236}">
                      <a16:creationId xmlns:a16="http://schemas.microsoft.com/office/drawing/2014/main" id="{DD09672C-9F28-1299-4FCC-7D491B9E7A0F}"/>
                    </a:ext>
                  </a:extLst>
                </p:cNvPr>
                <p:cNvSpPr txBox="1"/>
                <p:nvPr/>
              </p:nvSpPr>
              <p:spPr>
                <a:xfrm>
                  <a:off x="1401951" y="1640433"/>
                  <a:ext cx="809837" cy="768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4000" dirty="0">
                      <a:solidFill>
                        <a:srgbClr val="193983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50</a:t>
                  </a:r>
                  <a:endParaRPr lang="zh-CN" altLang="en-US" sz="4000" dirty="0">
                    <a:solidFill>
                      <a:srgbClr val="193983"/>
                    </a:solidFill>
                    <a:latin typeface="+mj-ea"/>
                    <a:ea typeface="+mj-ea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F9B3A982-3E81-4550-FFCD-6274D62465BD}"/>
                    </a:ext>
                  </a:extLst>
                </p:cNvPr>
                <p:cNvSpPr txBox="1"/>
                <p:nvPr/>
              </p:nvSpPr>
              <p:spPr>
                <a:xfrm>
                  <a:off x="2069527" y="1685421"/>
                  <a:ext cx="789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>
                      <a:solidFill>
                        <a:srgbClr val="193983"/>
                      </a:solidFill>
                    </a:rPr>
                    <a:t>+</a:t>
                  </a:r>
                  <a:endParaRPr lang="zh-CN" altLang="en-US" sz="1600" dirty="0">
                    <a:solidFill>
                      <a:srgbClr val="193983"/>
                    </a:solidFill>
                  </a:endParaRPr>
                </a:p>
              </p:txBody>
            </p:sp>
          </p:grp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6771900D-495E-EE12-C232-F519AF71293B}"/>
                  </a:ext>
                </a:extLst>
              </p:cNvPr>
              <p:cNvSpPr txBox="1"/>
              <p:nvPr/>
            </p:nvSpPr>
            <p:spPr>
              <a:xfrm>
                <a:off x="2277334" y="1974858"/>
                <a:ext cx="117804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年轻员工</a:t>
                </a:r>
              </a:p>
            </p:txBody>
          </p:sp>
        </p:grp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F10303A-A8AB-CA66-6CF9-4BC4642F25B5}"/>
                </a:ext>
              </a:extLst>
            </p:cNvPr>
            <p:cNvSpPr txBox="1"/>
            <p:nvPr/>
          </p:nvSpPr>
          <p:spPr>
            <a:xfrm>
              <a:off x="4476486" y="2444607"/>
              <a:ext cx="2580446" cy="59202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单击输入文本内容，字号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，行间距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1.2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</a:t>
              </a: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837382B4-4CBD-5D28-7C97-3351CB1621FC}"/>
                </a:ext>
              </a:extLst>
            </p:cNvPr>
            <p:cNvGrpSpPr/>
            <p:nvPr/>
          </p:nvGrpSpPr>
          <p:grpSpPr>
            <a:xfrm>
              <a:off x="4476486" y="1659585"/>
              <a:ext cx="2500753" cy="768865"/>
              <a:chOff x="4476486" y="1659585"/>
              <a:chExt cx="2500753" cy="768865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6A58C03F-9960-5B56-52B8-B6805905DD57}"/>
                  </a:ext>
                </a:extLst>
              </p:cNvPr>
              <p:cNvGrpSpPr/>
              <p:nvPr/>
            </p:nvGrpSpPr>
            <p:grpSpPr>
              <a:xfrm>
                <a:off x="4476486" y="1659585"/>
                <a:ext cx="1470296" cy="768865"/>
                <a:chOff x="4476486" y="1659585"/>
                <a:chExt cx="1470296" cy="768865"/>
              </a:xfrm>
            </p:grpSpPr>
            <p:sp>
              <p:nvSpPr>
                <p:cNvPr id="58" name="文本框 57">
                  <a:extLst>
                    <a:ext uri="{FF2B5EF4-FFF2-40B4-BE49-F238E27FC236}">
                      <a16:creationId xmlns:a16="http://schemas.microsoft.com/office/drawing/2014/main" id="{9ED1A1FC-4675-753D-13B1-D5D0768E8611}"/>
                    </a:ext>
                  </a:extLst>
                </p:cNvPr>
                <p:cNvSpPr txBox="1"/>
                <p:nvPr/>
              </p:nvSpPr>
              <p:spPr>
                <a:xfrm>
                  <a:off x="4476486" y="1659585"/>
                  <a:ext cx="809837" cy="7688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4000" dirty="0">
                      <a:solidFill>
                        <a:srgbClr val="193983"/>
                      </a:solidFill>
                      <a:latin typeface="+mj-ea"/>
                      <a:ea typeface="+mj-ea"/>
                      <a:cs typeface="+mn-ea"/>
                      <a:sym typeface="+mn-lt"/>
                    </a:rPr>
                    <a:t>34</a:t>
                  </a:r>
                  <a:endParaRPr lang="zh-CN" altLang="en-US" sz="4000" dirty="0">
                    <a:solidFill>
                      <a:srgbClr val="193983"/>
                    </a:solidFill>
                    <a:latin typeface="+mj-ea"/>
                    <a:ea typeface="+mj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文本框 39">
                  <a:extLst>
                    <a:ext uri="{FF2B5EF4-FFF2-40B4-BE49-F238E27FC236}">
                      <a16:creationId xmlns:a16="http://schemas.microsoft.com/office/drawing/2014/main" id="{A2852621-FA42-7AC5-AA44-3FDA36980902}"/>
                    </a:ext>
                  </a:extLst>
                </p:cNvPr>
                <p:cNvSpPr txBox="1"/>
                <p:nvPr/>
              </p:nvSpPr>
              <p:spPr>
                <a:xfrm>
                  <a:off x="5157491" y="1685421"/>
                  <a:ext cx="789291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600" dirty="0">
                      <a:solidFill>
                        <a:srgbClr val="193983"/>
                      </a:solidFill>
                    </a:rPr>
                    <a:t>+</a:t>
                  </a:r>
                  <a:endParaRPr lang="zh-CN" altLang="en-US" sz="1600" dirty="0">
                    <a:solidFill>
                      <a:srgbClr val="193983"/>
                    </a:solidFill>
                  </a:endParaRPr>
                </a:p>
              </p:txBody>
            </p:sp>
          </p:grp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BB312017-DBD0-8D8D-B364-80C3252E5D09}"/>
                  </a:ext>
                </a:extLst>
              </p:cNvPr>
              <p:cNvSpPr txBox="1"/>
              <p:nvPr/>
            </p:nvSpPr>
            <p:spPr>
              <a:xfrm>
                <a:off x="5344137" y="1978424"/>
                <a:ext cx="1633102" cy="3181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专业工程技术人员</a:t>
                </a:r>
              </a:p>
            </p:txBody>
          </p:sp>
        </p:grpSp>
      </p:grp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ECC57E0-DAB3-8080-8F84-9964EDBD91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人才优势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ED6DCB9C-910D-EAF6-8521-1DDBCE40F2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50" r="12080"/>
          <a:stretch/>
        </p:blipFill>
        <p:spPr>
          <a:xfrm flipH="1">
            <a:off x="6560903" y="474814"/>
            <a:ext cx="5110919" cy="6383186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37596CA5-51CF-B01D-0ED5-0213933A22DE}"/>
              </a:ext>
            </a:extLst>
          </p:cNvPr>
          <p:cNvSpPr txBox="1"/>
          <p:nvPr/>
        </p:nvSpPr>
        <p:spPr>
          <a:xfrm>
            <a:off x="766763" y="5264252"/>
            <a:ext cx="6117439" cy="941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单击输入文本内容，单击输入您的概述行文本内容，字号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24</a:t>
            </a: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，行间距</a:t>
            </a:r>
            <a:r>
              <a:rPr lang="en-US" altLang="zh-CN" sz="2400" dirty="0">
                <a:solidFill>
                  <a:schemeClr val="accent1"/>
                </a:solidFill>
                <a:latin typeface="+mj-ea"/>
                <a:ea typeface="+mj-ea"/>
              </a:rPr>
              <a:t>1.2</a:t>
            </a: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倍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5019A9-193C-9B8C-81EC-A5B7094FD7C2}"/>
              </a:ext>
            </a:extLst>
          </p:cNvPr>
          <p:cNvSpPr txBox="1"/>
          <p:nvPr/>
        </p:nvSpPr>
        <p:spPr>
          <a:xfrm>
            <a:off x="10101907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accent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96275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0DBF0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DE31C95E-B9CF-73EE-E467-C04E51532EE4}"/>
              </a:ext>
            </a:extLst>
          </p:cNvPr>
          <p:cNvSpPr/>
          <p:nvPr/>
        </p:nvSpPr>
        <p:spPr>
          <a:xfrm>
            <a:off x="7692536" y="0"/>
            <a:ext cx="4499464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71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2852C6B-A18E-D620-CD48-229E9C0A9CB6}"/>
              </a:ext>
            </a:extLst>
          </p:cNvPr>
          <p:cNvSpPr txBox="1"/>
          <p:nvPr/>
        </p:nvSpPr>
        <p:spPr>
          <a:xfrm>
            <a:off x="1511185" y="1493408"/>
            <a:ext cx="28356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193983"/>
                </a:solidFill>
                <a:latin typeface="+mj-ea"/>
                <a:ea typeface="+mj-ea"/>
                <a:cs typeface="+mn-ea"/>
              </a:rPr>
              <a:t>这里输入副标题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AEB1791-432E-24D7-E0E6-C0B001B743F8}"/>
              </a:ext>
            </a:extLst>
          </p:cNvPr>
          <p:cNvSpPr txBox="1"/>
          <p:nvPr/>
        </p:nvSpPr>
        <p:spPr>
          <a:xfrm>
            <a:off x="758729" y="1946419"/>
            <a:ext cx="5345271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单击输入文本内容，单击输入您的概述行文本内容，字号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，行间距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1.2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倍</a:t>
            </a:r>
          </a:p>
        </p:txBody>
      </p:sp>
      <p:sp>
        <p:nvSpPr>
          <p:cNvPr id="8" name="monitor_250226">
            <a:extLst>
              <a:ext uri="{FF2B5EF4-FFF2-40B4-BE49-F238E27FC236}">
                <a16:creationId xmlns:a16="http://schemas.microsoft.com/office/drawing/2014/main" id="{3C8CDCBD-D658-C539-68AD-E0789489BDB9}"/>
              </a:ext>
            </a:extLst>
          </p:cNvPr>
          <p:cNvSpPr>
            <a:spLocks/>
          </p:cNvSpPr>
          <p:nvPr/>
        </p:nvSpPr>
        <p:spPr>
          <a:xfrm>
            <a:off x="882849" y="1465586"/>
            <a:ext cx="491173" cy="491173"/>
          </a:xfrm>
          <a:custGeom>
            <a:avLst/>
            <a:gdLst>
              <a:gd name="connsiteX0" fmla="*/ 196629 w 609614"/>
              <a:gd name="connsiteY0" fmla="*/ 451698 h 510611"/>
              <a:gd name="connsiteX1" fmla="*/ 196629 w 609614"/>
              <a:gd name="connsiteY1" fmla="*/ 491004 h 510611"/>
              <a:gd name="connsiteX2" fmla="*/ 412985 w 609614"/>
              <a:gd name="connsiteY2" fmla="*/ 491004 h 510611"/>
              <a:gd name="connsiteX3" fmla="*/ 412985 w 609614"/>
              <a:gd name="connsiteY3" fmla="*/ 451698 h 510611"/>
              <a:gd name="connsiteX4" fmla="*/ 19635 w 609614"/>
              <a:gd name="connsiteY4" fmla="*/ 392785 h 510611"/>
              <a:gd name="connsiteX5" fmla="*/ 19635 w 609614"/>
              <a:gd name="connsiteY5" fmla="*/ 402635 h 510611"/>
              <a:gd name="connsiteX6" fmla="*/ 49134 w 609614"/>
              <a:gd name="connsiteY6" fmla="*/ 432091 h 510611"/>
              <a:gd name="connsiteX7" fmla="*/ 560480 w 609614"/>
              <a:gd name="connsiteY7" fmla="*/ 432091 h 510611"/>
              <a:gd name="connsiteX8" fmla="*/ 589979 w 609614"/>
              <a:gd name="connsiteY8" fmla="*/ 402635 h 510611"/>
              <a:gd name="connsiteX9" fmla="*/ 589979 w 609614"/>
              <a:gd name="connsiteY9" fmla="*/ 392785 h 510611"/>
              <a:gd name="connsiteX10" fmla="*/ 481862 w 609614"/>
              <a:gd name="connsiteY10" fmla="*/ 255387 h 510611"/>
              <a:gd name="connsiteX11" fmla="*/ 481862 w 609614"/>
              <a:gd name="connsiteY11" fmla="*/ 294600 h 510611"/>
              <a:gd name="connsiteX12" fmla="*/ 511366 w 609614"/>
              <a:gd name="connsiteY12" fmla="*/ 294600 h 510611"/>
              <a:gd name="connsiteX13" fmla="*/ 511366 w 609614"/>
              <a:gd name="connsiteY13" fmla="*/ 255387 h 510611"/>
              <a:gd name="connsiteX14" fmla="*/ 117986 w 609614"/>
              <a:gd name="connsiteY14" fmla="*/ 249559 h 510611"/>
              <a:gd name="connsiteX15" fmla="*/ 92535 w 609614"/>
              <a:gd name="connsiteY15" fmla="*/ 274959 h 510611"/>
              <a:gd name="connsiteX16" fmla="*/ 117986 w 609614"/>
              <a:gd name="connsiteY16" fmla="*/ 300359 h 510611"/>
              <a:gd name="connsiteX17" fmla="*/ 143436 w 609614"/>
              <a:gd name="connsiteY17" fmla="*/ 274959 h 510611"/>
              <a:gd name="connsiteX18" fmla="*/ 462132 w 609614"/>
              <a:gd name="connsiteY18" fmla="*/ 235688 h 510611"/>
              <a:gd name="connsiteX19" fmla="*/ 531004 w 609614"/>
              <a:gd name="connsiteY19" fmla="*/ 235688 h 510611"/>
              <a:gd name="connsiteX20" fmla="*/ 531004 w 609614"/>
              <a:gd name="connsiteY20" fmla="*/ 314298 h 510611"/>
              <a:gd name="connsiteX21" fmla="*/ 462132 w 609614"/>
              <a:gd name="connsiteY21" fmla="*/ 314298 h 510611"/>
              <a:gd name="connsiteX22" fmla="*/ 309746 w 609614"/>
              <a:gd name="connsiteY22" fmla="*/ 235688 h 510611"/>
              <a:gd name="connsiteX23" fmla="*/ 348099 w 609614"/>
              <a:gd name="connsiteY23" fmla="*/ 268090 h 510611"/>
              <a:gd name="connsiteX24" fmla="*/ 349851 w 609614"/>
              <a:gd name="connsiteY24" fmla="*/ 278583 h 510611"/>
              <a:gd name="connsiteX25" fmla="*/ 368750 w 609614"/>
              <a:gd name="connsiteY25" fmla="*/ 294600 h 510611"/>
              <a:gd name="connsiteX26" fmla="*/ 403139 w 609614"/>
              <a:gd name="connsiteY26" fmla="*/ 294600 h 510611"/>
              <a:gd name="connsiteX27" fmla="*/ 403139 w 609614"/>
              <a:gd name="connsiteY27" fmla="*/ 314298 h 510611"/>
              <a:gd name="connsiteX28" fmla="*/ 368750 w 609614"/>
              <a:gd name="connsiteY28" fmla="*/ 314298 h 510611"/>
              <a:gd name="connsiteX29" fmla="*/ 330398 w 609614"/>
              <a:gd name="connsiteY29" fmla="*/ 281897 h 510611"/>
              <a:gd name="connsiteX30" fmla="*/ 328646 w 609614"/>
              <a:gd name="connsiteY30" fmla="*/ 271403 h 510611"/>
              <a:gd name="connsiteX31" fmla="*/ 309746 w 609614"/>
              <a:gd name="connsiteY31" fmla="*/ 255387 h 510611"/>
              <a:gd name="connsiteX32" fmla="*/ 290846 w 609614"/>
              <a:gd name="connsiteY32" fmla="*/ 271403 h 510611"/>
              <a:gd name="connsiteX33" fmla="*/ 289094 w 609614"/>
              <a:gd name="connsiteY33" fmla="*/ 281805 h 510611"/>
              <a:gd name="connsiteX34" fmla="*/ 250742 w 609614"/>
              <a:gd name="connsiteY34" fmla="*/ 314298 h 510611"/>
              <a:gd name="connsiteX35" fmla="*/ 216353 w 609614"/>
              <a:gd name="connsiteY35" fmla="*/ 314298 h 510611"/>
              <a:gd name="connsiteX36" fmla="*/ 216353 w 609614"/>
              <a:gd name="connsiteY36" fmla="*/ 294600 h 510611"/>
              <a:gd name="connsiteX37" fmla="*/ 250742 w 609614"/>
              <a:gd name="connsiteY37" fmla="*/ 294600 h 510611"/>
              <a:gd name="connsiteX38" fmla="*/ 269641 w 609614"/>
              <a:gd name="connsiteY38" fmla="*/ 278583 h 510611"/>
              <a:gd name="connsiteX39" fmla="*/ 271393 w 609614"/>
              <a:gd name="connsiteY39" fmla="*/ 268182 h 510611"/>
              <a:gd name="connsiteX40" fmla="*/ 309746 w 609614"/>
              <a:gd name="connsiteY40" fmla="*/ 235688 h 510611"/>
              <a:gd name="connsiteX41" fmla="*/ 117986 w 609614"/>
              <a:gd name="connsiteY41" fmla="*/ 221858 h 510611"/>
              <a:gd name="connsiteX42" fmla="*/ 171192 w 609614"/>
              <a:gd name="connsiteY42" fmla="*/ 274959 h 510611"/>
              <a:gd name="connsiteX43" fmla="*/ 117986 w 609614"/>
              <a:gd name="connsiteY43" fmla="*/ 328059 h 510611"/>
              <a:gd name="connsiteX44" fmla="*/ 64779 w 609614"/>
              <a:gd name="connsiteY44" fmla="*/ 274959 h 510611"/>
              <a:gd name="connsiteX45" fmla="*/ 442461 w 609614"/>
              <a:gd name="connsiteY45" fmla="*/ 216035 h 510611"/>
              <a:gd name="connsiteX46" fmla="*/ 442461 w 609614"/>
              <a:gd name="connsiteY46" fmla="*/ 333856 h 510611"/>
              <a:gd name="connsiteX47" fmla="*/ 550583 w 609614"/>
              <a:gd name="connsiteY47" fmla="*/ 333856 h 510611"/>
              <a:gd name="connsiteX48" fmla="*/ 550583 w 609614"/>
              <a:gd name="connsiteY48" fmla="*/ 216035 h 510611"/>
              <a:gd name="connsiteX49" fmla="*/ 196627 w 609614"/>
              <a:gd name="connsiteY49" fmla="*/ 216035 h 510611"/>
              <a:gd name="connsiteX50" fmla="*/ 196627 w 609614"/>
              <a:gd name="connsiteY50" fmla="*/ 333856 h 510611"/>
              <a:gd name="connsiteX51" fmla="*/ 422827 w 609614"/>
              <a:gd name="connsiteY51" fmla="*/ 333856 h 510611"/>
              <a:gd name="connsiteX52" fmla="*/ 422827 w 609614"/>
              <a:gd name="connsiteY52" fmla="*/ 216035 h 510611"/>
              <a:gd name="connsiteX53" fmla="*/ 285116 w 609614"/>
              <a:gd name="connsiteY53" fmla="*/ 216035 h 510611"/>
              <a:gd name="connsiteX54" fmla="*/ 265483 w 609614"/>
              <a:gd name="connsiteY54" fmla="*/ 216035 h 510611"/>
              <a:gd name="connsiteX55" fmla="*/ 59008 w 609614"/>
              <a:gd name="connsiteY55" fmla="*/ 216035 h 510611"/>
              <a:gd name="connsiteX56" fmla="*/ 59008 w 609614"/>
              <a:gd name="connsiteY56" fmla="*/ 333856 h 510611"/>
              <a:gd name="connsiteX57" fmla="*/ 176994 w 609614"/>
              <a:gd name="connsiteY57" fmla="*/ 333856 h 510611"/>
              <a:gd name="connsiteX58" fmla="*/ 176994 w 609614"/>
              <a:gd name="connsiteY58" fmla="*/ 216035 h 510611"/>
              <a:gd name="connsiteX59" fmla="*/ 462132 w 609614"/>
              <a:gd name="connsiteY59" fmla="*/ 157149 h 510611"/>
              <a:gd name="connsiteX60" fmla="*/ 531004 w 609614"/>
              <a:gd name="connsiteY60" fmla="*/ 157149 h 510611"/>
              <a:gd name="connsiteX61" fmla="*/ 531004 w 609614"/>
              <a:gd name="connsiteY61" fmla="*/ 176766 h 510611"/>
              <a:gd name="connsiteX62" fmla="*/ 462132 w 609614"/>
              <a:gd name="connsiteY62" fmla="*/ 176766 h 510611"/>
              <a:gd name="connsiteX63" fmla="*/ 196595 w 609614"/>
              <a:gd name="connsiteY63" fmla="*/ 157149 h 510611"/>
              <a:gd name="connsiteX64" fmla="*/ 245850 w 609614"/>
              <a:gd name="connsiteY64" fmla="*/ 157149 h 510611"/>
              <a:gd name="connsiteX65" fmla="*/ 245850 w 609614"/>
              <a:gd name="connsiteY65" fmla="*/ 176766 h 510611"/>
              <a:gd name="connsiteX66" fmla="*/ 196595 w 609614"/>
              <a:gd name="connsiteY66" fmla="*/ 176766 h 510611"/>
              <a:gd name="connsiteX67" fmla="*/ 462132 w 609614"/>
              <a:gd name="connsiteY67" fmla="*/ 117844 h 510611"/>
              <a:gd name="connsiteX68" fmla="*/ 531004 w 609614"/>
              <a:gd name="connsiteY68" fmla="*/ 117844 h 510611"/>
              <a:gd name="connsiteX69" fmla="*/ 531004 w 609614"/>
              <a:gd name="connsiteY69" fmla="*/ 137532 h 510611"/>
              <a:gd name="connsiteX70" fmla="*/ 462132 w 609614"/>
              <a:gd name="connsiteY70" fmla="*/ 137532 h 510611"/>
              <a:gd name="connsiteX71" fmla="*/ 196595 w 609614"/>
              <a:gd name="connsiteY71" fmla="*/ 117844 h 510611"/>
              <a:gd name="connsiteX72" fmla="*/ 245850 w 609614"/>
              <a:gd name="connsiteY72" fmla="*/ 117844 h 510611"/>
              <a:gd name="connsiteX73" fmla="*/ 245850 w 609614"/>
              <a:gd name="connsiteY73" fmla="*/ 137532 h 510611"/>
              <a:gd name="connsiteX74" fmla="*/ 196595 w 609614"/>
              <a:gd name="connsiteY74" fmla="*/ 137532 h 510611"/>
              <a:gd name="connsiteX75" fmla="*/ 353991 w 609614"/>
              <a:gd name="connsiteY75" fmla="*/ 98223 h 510611"/>
              <a:gd name="connsiteX76" fmla="*/ 324483 w 609614"/>
              <a:gd name="connsiteY76" fmla="*/ 127688 h 510611"/>
              <a:gd name="connsiteX77" fmla="*/ 353991 w 609614"/>
              <a:gd name="connsiteY77" fmla="*/ 157153 h 510611"/>
              <a:gd name="connsiteX78" fmla="*/ 383499 w 609614"/>
              <a:gd name="connsiteY78" fmla="*/ 127688 h 510611"/>
              <a:gd name="connsiteX79" fmla="*/ 353991 w 609614"/>
              <a:gd name="connsiteY79" fmla="*/ 98223 h 510611"/>
              <a:gd name="connsiteX80" fmla="*/ 98339 w 609614"/>
              <a:gd name="connsiteY80" fmla="*/ 98223 h 510611"/>
              <a:gd name="connsiteX81" fmla="*/ 98339 w 609614"/>
              <a:gd name="connsiteY81" fmla="*/ 157153 h 510611"/>
              <a:gd name="connsiteX82" fmla="*/ 157341 w 609614"/>
              <a:gd name="connsiteY82" fmla="*/ 157153 h 510611"/>
              <a:gd name="connsiteX83" fmla="*/ 157341 w 609614"/>
              <a:gd name="connsiteY83" fmla="*/ 98223 h 510611"/>
              <a:gd name="connsiteX84" fmla="*/ 462132 w 609614"/>
              <a:gd name="connsiteY84" fmla="*/ 78610 h 510611"/>
              <a:gd name="connsiteX85" fmla="*/ 531004 w 609614"/>
              <a:gd name="connsiteY85" fmla="*/ 78610 h 510611"/>
              <a:gd name="connsiteX86" fmla="*/ 531004 w 609614"/>
              <a:gd name="connsiteY86" fmla="*/ 98227 h 510611"/>
              <a:gd name="connsiteX87" fmla="*/ 462132 w 609614"/>
              <a:gd name="connsiteY87" fmla="*/ 98227 h 510611"/>
              <a:gd name="connsiteX88" fmla="*/ 353991 w 609614"/>
              <a:gd name="connsiteY88" fmla="*/ 78610 h 510611"/>
              <a:gd name="connsiteX89" fmla="*/ 403140 w 609614"/>
              <a:gd name="connsiteY89" fmla="*/ 127688 h 510611"/>
              <a:gd name="connsiteX90" fmla="*/ 353991 w 609614"/>
              <a:gd name="connsiteY90" fmla="*/ 176766 h 510611"/>
              <a:gd name="connsiteX91" fmla="*/ 304842 w 609614"/>
              <a:gd name="connsiteY91" fmla="*/ 127688 h 510611"/>
              <a:gd name="connsiteX92" fmla="*/ 353991 w 609614"/>
              <a:gd name="connsiteY92" fmla="*/ 78610 h 510611"/>
              <a:gd name="connsiteX93" fmla="*/ 196595 w 609614"/>
              <a:gd name="connsiteY93" fmla="*/ 78610 h 510611"/>
              <a:gd name="connsiteX94" fmla="*/ 245850 w 609614"/>
              <a:gd name="connsiteY94" fmla="*/ 78610 h 510611"/>
              <a:gd name="connsiteX95" fmla="*/ 245850 w 609614"/>
              <a:gd name="connsiteY95" fmla="*/ 98227 h 510611"/>
              <a:gd name="connsiteX96" fmla="*/ 196595 w 609614"/>
              <a:gd name="connsiteY96" fmla="*/ 98227 h 510611"/>
              <a:gd name="connsiteX97" fmla="*/ 78610 w 609614"/>
              <a:gd name="connsiteY97" fmla="*/ 78610 h 510611"/>
              <a:gd name="connsiteX98" fmla="*/ 176978 w 609614"/>
              <a:gd name="connsiteY98" fmla="*/ 78610 h 510611"/>
              <a:gd name="connsiteX99" fmla="*/ 176978 w 609614"/>
              <a:gd name="connsiteY99" fmla="*/ 176766 h 510611"/>
              <a:gd name="connsiteX100" fmla="*/ 78610 w 609614"/>
              <a:gd name="connsiteY100" fmla="*/ 176766 h 510611"/>
              <a:gd name="connsiteX101" fmla="*/ 442461 w 609614"/>
              <a:gd name="connsiteY101" fmla="*/ 58911 h 510611"/>
              <a:gd name="connsiteX102" fmla="*/ 442461 w 609614"/>
              <a:gd name="connsiteY102" fmla="*/ 196429 h 510611"/>
              <a:gd name="connsiteX103" fmla="*/ 550583 w 609614"/>
              <a:gd name="connsiteY103" fmla="*/ 196429 h 510611"/>
              <a:gd name="connsiteX104" fmla="*/ 550583 w 609614"/>
              <a:gd name="connsiteY104" fmla="*/ 58911 h 510611"/>
              <a:gd name="connsiteX105" fmla="*/ 285116 w 609614"/>
              <a:gd name="connsiteY105" fmla="*/ 58911 h 510611"/>
              <a:gd name="connsiteX106" fmla="*/ 285116 w 609614"/>
              <a:gd name="connsiteY106" fmla="*/ 196429 h 510611"/>
              <a:gd name="connsiteX107" fmla="*/ 422827 w 609614"/>
              <a:gd name="connsiteY107" fmla="*/ 196429 h 510611"/>
              <a:gd name="connsiteX108" fmla="*/ 422827 w 609614"/>
              <a:gd name="connsiteY108" fmla="*/ 58911 h 510611"/>
              <a:gd name="connsiteX109" fmla="*/ 59008 w 609614"/>
              <a:gd name="connsiteY109" fmla="*/ 58911 h 510611"/>
              <a:gd name="connsiteX110" fmla="*/ 59008 w 609614"/>
              <a:gd name="connsiteY110" fmla="*/ 196429 h 510611"/>
              <a:gd name="connsiteX111" fmla="*/ 265483 w 609614"/>
              <a:gd name="connsiteY111" fmla="*/ 196429 h 510611"/>
              <a:gd name="connsiteX112" fmla="*/ 265483 w 609614"/>
              <a:gd name="connsiteY112" fmla="*/ 58911 h 510611"/>
              <a:gd name="connsiteX113" fmla="*/ 39375 w 609614"/>
              <a:gd name="connsiteY113" fmla="*/ 39305 h 510611"/>
              <a:gd name="connsiteX114" fmla="*/ 570309 w 609614"/>
              <a:gd name="connsiteY114" fmla="*/ 39305 h 510611"/>
              <a:gd name="connsiteX115" fmla="*/ 570309 w 609614"/>
              <a:gd name="connsiteY115" fmla="*/ 353462 h 510611"/>
              <a:gd name="connsiteX116" fmla="*/ 39375 w 609614"/>
              <a:gd name="connsiteY116" fmla="*/ 353462 h 510611"/>
              <a:gd name="connsiteX117" fmla="*/ 49134 w 609614"/>
              <a:gd name="connsiteY117" fmla="*/ 19699 h 510611"/>
              <a:gd name="connsiteX118" fmla="*/ 19635 w 609614"/>
              <a:gd name="connsiteY118" fmla="*/ 49155 h 510611"/>
              <a:gd name="connsiteX119" fmla="*/ 19635 w 609614"/>
              <a:gd name="connsiteY119" fmla="*/ 373178 h 510611"/>
              <a:gd name="connsiteX120" fmla="*/ 589979 w 609614"/>
              <a:gd name="connsiteY120" fmla="*/ 373178 h 510611"/>
              <a:gd name="connsiteX121" fmla="*/ 589979 w 609614"/>
              <a:gd name="connsiteY121" fmla="*/ 49155 h 510611"/>
              <a:gd name="connsiteX122" fmla="*/ 560480 w 609614"/>
              <a:gd name="connsiteY122" fmla="*/ 19699 h 510611"/>
              <a:gd name="connsiteX123" fmla="*/ 49134 w 609614"/>
              <a:gd name="connsiteY123" fmla="*/ 0 h 510611"/>
              <a:gd name="connsiteX124" fmla="*/ 560480 w 609614"/>
              <a:gd name="connsiteY124" fmla="*/ 0 h 510611"/>
              <a:gd name="connsiteX125" fmla="*/ 609614 w 609614"/>
              <a:gd name="connsiteY125" fmla="*/ 49155 h 510611"/>
              <a:gd name="connsiteX126" fmla="*/ 609614 w 609614"/>
              <a:gd name="connsiteY126" fmla="*/ 402635 h 510611"/>
              <a:gd name="connsiteX127" fmla="*/ 560480 w 609614"/>
              <a:gd name="connsiteY127" fmla="*/ 451698 h 510611"/>
              <a:gd name="connsiteX128" fmla="*/ 432620 w 609614"/>
              <a:gd name="connsiteY128" fmla="*/ 451698 h 510611"/>
              <a:gd name="connsiteX129" fmla="*/ 432620 w 609614"/>
              <a:gd name="connsiteY129" fmla="*/ 491004 h 510611"/>
              <a:gd name="connsiteX130" fmla="*/ 471983 w 609614"/>
              <a:gd name="connsiteY130" fmla="*/ 491004 h 510611"/>
              <a:gd name="connsiteX131" fmla="*/ 471983 w 609614"/>
              <a:gd name="connsiteY131" fmla="*/ 510611 h 510611"/>
              <a:gd name="connsiteX132" fmla="*/ 137631 w 609614"/>
              <a:gd name="connsiteY132" fmla="*/ 510611 h 510611"/>
              <a:gd name="connsiteX133" fmla="*/ 137631 w 609614"/>
              <a:gd name="connsiteY133" fmla="*/ 491004 h 510611"/>
              <a:gd name="connsiteX134" fmla="*/ 176994 w 609614"/>
              <a:gd name="connsiteY134" fmla="*/ 491004 h 510611"/>
              <a:gd name="connsiteX135" fmla="*/ 176994 w 609614"/>
              <a:gd name="connsiteY135" fmla="*/ 451698 h 510611"/>
              <a:gd name="connsiteX136" fmla="*/ 49134 w 609614"/>
              <a:gd name="connsiteY136" fmla="*/ 451698 h 510611"/>
              <a:gd name="connsiteX137" fmla="*/ 0 w 609614"/>
              <a:gd name="connsiteY137" fmla="*/ 402635 h 510611"/>
              <a:gd name="connsiteX138" fmla="*/ 0 w 609614"/>
              <a:gd name="connsiteY138" fmla="*/ 49155 h 510611"/>
              <a:gd name="connsiteX139" fmla="*/ 49134 w 609614"/>
              <a:gd name="connsiteY139" fmla="*/ 0 h 51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609614" h="510611">
                <a:moveTo>
                  <a:pt x="196629" y="451698"/>
                </a:moveTo>
                <a:lnTo>
                  <a:pt x="196629" y="491004"/>
                </a:lnTo>
                <a:lnTo>
                  <a:pt x="412985" y="491004"/>
                </a:lnTo>
                <a:lnTo>
                  <a:pt x="412985" y="451698"/>
                </a:lnTo>
                <a:close/>
                <a:moveTo>
                  <a:pt x="19635" y="392785"/>
                </a:moveTo>
                <a:lnTo>
                  <a:pt x="19635" y="402635"/>
                </a:lnTo>
                <a:cubicBezTo>
                  <a:pt x="19635" y="418836"/>
                  <a:pt x="32910" y="432091"/>
                  <a:pt x="49134" y="432091"/>
                </a:cubicBezTo>
                <a:lnTo>
                  <a:pt x="560480" y="432091"/>
                </a:lnTo>
                <a:cubicBezTo>
                  <a:pt x="576704" y="432091"/>
                  <a:pt x="589979" y="418836"/>
                  <a:pt x="589979" y="402635"/>
                </a:cubicBezTo>
                <a:lnTo>
                  <a:pt x="589979" y="392785"/>
                </a:lnTo>
                <a:close/>
                <a:moveTo>
                  <a:pt x="481862" y="255387"/>
                </a:moveTo>
                <a:lnTo>
                  <a:pt x="481862" y="294600"/>
                </a:lnTo>
                <a:lnTo>
                  <a:pt x="511366" y="294600"/>
                </a:lnTo>
                <a:lnTo>
                  <a:pt x="511366" y="255387"/>
                </a:lnTo>
                <a:close/>
                <a:moveTo>
                  <a:pt x="117986" y="249559"/>
                </a:moveTo>
                <a:lnTo>
                  <a:pt x="92535" y="274959"/>
                </a:lnTo>
                <a:lnTo>
                  <a:pt x="117986" y="300359"/>
                </a:lnTo>
                <a:lnTo>
                  <a:pt x="143436" y="274959"/>
                </a:lnTo>
                <a:close/>
                <a:moveTo>
                  <a:pt x="462132" y="235688"/>
                </a:moveTo>
                <a:lnTo>
                  <a:pt x="531004" y="235688"/>
                </a:lnTo>
                <a:lnTo>
                  <a:pt x="531004" y="314298"/>
                </a:lnTo>
                <a:lnTo>
                  <a:pt x="462132" y="314298"/>
                </a:lnTo>
                <a:close/>
                <a:moveTo>
                  <a:pt x="309746" y="235688"/>
                </a:moveTo>
                <a:cubicBezTo>
                  <a:pt x="328830" y="235688"/>
                  <a:pt x="344964" y="249312"/>
                  <a:pt x="348099" y="268090"/>
                </a:cubicBezTo>
                <a:lnTo>
                  <a:pt x="349851" y="278583"/>
                </a:lnTo>
                <a:cubicBezTo>
                  <a:pt x="351418" y="287880"/>
                  <a:pt x="359347" y="294600"/>
                  <a:pt x="368750" y="294600"/>
                </a:cubicBezTo>
                <a:lnTo>
                  <a:pt x="403139" y="294600"/>
                </a:lnTo>
                <a:lnTo>
                  <a:pt x="403139" y="314298"/>
                </a:lnTo>
                <a:lnTo>
                  <a:pt x="368750" y="314298"/>
                </a:lnTo>
                <a:cubicBezTo>
                  <a:pt x="349666" y="314298"/>
                  <a:pt x="333532" y="300675"/>
                  <a:pt x="330398" y="281897"/>
                </a:cubicBezTo>
                <a:lnTo>
                  <a:pt x="328646" y="271403"/>
                </a:lnTo>
                <a:cubicBezTo>
                  <a:pt x="327079" y="262106"/>
                  <a:pt x="319150" y="255387"/>
                  <a:pt x="309746" y="255387"/>
                </a:cubicBezTo>
                <a:cubicBezTo>
                  <a:pt x="300342" y="255387"/>
                  <a:pt x="292413" y="262106"/>
                  <a:pt x="290846" y="271403"/>
                </a:cubicBezTo>
                <a:lnTo>
                  <a:pt x="289094" y="281805"/>
                </a:lnTo>
                <a:cubicBezTo>
                  <a:pt x="285960" y="300675"/>
                  <a:pt x="269826" y="314298"/>
                  <a:pt x="250742" y="314298"/>
                </a:cubicBezTo>
                <a:lnTo>
                  <a:pt x="216353" y="314298"/>
                </a:lnTo>
                <a:lnTo>
                  <a:pt x="216353" y="294600"/>
                </a:lnTo>
                <a:lnTo>
                  <a:pt x="250742" y="294600"/>
                </a:lnTo>
                <a:cubicBezTo>
                  <a:pt x="260145" y="294600"/>
                  <a:pt x="268074" y="287880"/>
                  <a:pt x="269641" y="278583"/>
                </a:cubicBezTo>
                <a:lnTo>
                  <a:pt x="271393" y="268182"/>
                </a:lnTo>
                <a:cubicBezTo>
                  <a:pt x="274528" y="249312"/>
                  <a:pt x="290662" y="235688"/>
                  <a:pt x="309746" y="235688"/>
                </a:cubicBezTo>
                <a:close/>
                <a:moveTo>
                  <a:pt x="117986" y="221858"/>
                </a:moveTo>
                <a:lnTo>
                  <a:pt x="171192" y="274959"/>
                </a:lnTo>
                <a:lnTo>
                  <a:pt x="117986" y="328059"/>
                </a:lnTo>
                <a:lnTo>
                  <a:pt x="64779" y="274959"/>
                </a:lnTo>
                <a:close/>
                <a:moveTo>
                  <a:pt x="442461" y="216035"/>
                </a:moveTo>
                <a:lnTo>
                  <a:pt x="442461" y="333856"/>
                </a:lnTo>
                <a:lnTo>
                  <a:pt x="550583" y="333856"/>
                </a:lnTo>
                <a:lnTo>
                  <a:pt x="550583" y="216035"/>
                </a:lnTo>
                <a:close/>
                <a:moveTo>
                  <a:pt x="196627" y="216035"/>
                </a:moveTo>
                <a:lnTo>
                  <a:pt x="196627" y="333856"/>
                </a:lnTo>
                <a:lnTo>
                  <a:pt x="422827" y="333856"/>
                </a:lnTo>
                <a:lnTo>
                  <a:pt x="422827" y="216035"/>
                </a:lnTo>
                <a:lnTo>
                  <a:pt x="285116" y="216035"/>
                </a:lnTo>
                <a:lnTo>
                  <a:pt x="265483" y="216035"/>
                </a:lnTo>
                <a:close/>
                <a:moveTo>
                  <a:pt x="59008" y="216035"/>
                </a:moveTo>
                <a:lnTo>
                  <a:pt x="59008" y="333856"/>
                </a:lnTo>
                <a:lnTo>
                  <a:pt x="176994" y="333856"/>
                </a:lnTo>
                <a:lnTo>
                  <a:pt x="176994" y="216035"/>
                </a:lnTo>
                <a:close/>
                <a:moveTo>
                  <a:pt x="462132" y="157149"/>
                </a:moveTo>
                <a:lnTo>
                  <a:pt x="531004" y="157149"/>
                </a:lnTo>
                <a:lnTo>
                  <a:pt x="531004" y="176766"/>
                </a:lnTo>
                <a:lnTo>
                  <a:pt x="462132" y="176766"/>
                </a:lnTo>
                <a:close/>
                <a:moveTo>
                  <a:pt x="196595" y="157149"/>
                </a:moveTo>
                <a:lnTo>
                  <a:pt x="245850" y="157149"/>
                </a:lnTo>
                <a:lnTo>
                  <a:pt x="245850" y="176766"/>
                </a:lnTo>
                <a:lnTo>
                  <a:pt x="196595" y="176766"/>
                </a:lnTo>
                <a:close/>
                <a:moveTo>
                  <a:pt x="462132" y="117844"/>
                </a:moveTo>
                <a:lnTo>
                  <a:pt x="531004" y="117844"/>
                </a:lnTo>
                <a:lnTo>
                  <a:pt x="531004" y="137532"/>
                </a:lnTo>
                <a:lnTo>
                  <a:pt x="462132" y="137532"/>
                </a:lnTo>
                <a:close/>
                <a:moveTo>
                  <a:pt x="196595" y="117844"/>
                </a:moveTo>
                <a:lnTo>
                  <a:pt x="245850" y="117844"/>
                </a:lnTo>
                <a:lnTo>
                  <a:pt x="245850" y="137532"/>
                </a:lnTo>
                <a:lnTo>
                  <a:pt x="196595" y="137532"/>
                </a:lnTo>
                <a:close/>
                <a:moveTo>
                  <a:pt x="353991" y="98223"/>
                </a:moveTo>
                <a:cubicBezTo>
                  <a:pt x="337762" y="98223"/>
                  <a:pt x="324483" y="111482"/>
                  <a:pt x="324483" y="127688"/>
                </a:cubicBezTo>
                <a:cubicBezTo>
                  <a:pt x="324483" y="143894"/>
                  <a:pt x="337762" y="157153"/>
                  <a:pt x="353991" y="157153"/>
                </a:cubicBezTo>
                <a:cubicBezTo>
                  <a:pt x="370220" y="157153"/>
                  <a:pt x="383499" y="143894"/>
                  <a:pt x="383499" y="127688"/>
                </a:cubicBezTo>
                <a:cubicBezTo>
                  <a:pt x="383499" y="111482"/>
                  <a:pt x="370220" y="98223"/>
                  <a:pt x="353991" y="98223"/>
                </a:cubicBezTo>
                <a:close/>
                <a:moveTo>
                  <a:pt x="98339" y="98223"/>
                </a:moveTo>
                <a:lnTo>
                  <a:pt x="98339" y="157153"/>
                </a:lnTo>
                <a:lnTo>
                  <a:pt x="157341" y="157153"/>
                </a:lnTo>
                <a:lnTo>
                  <a:pt x="157341" y="98223"/>
                </a:lnTo>
                <a:close/>
                <a:moveTo>
                  <a:pt x="462132" y="78610"/>
                </a:moveTo>
                <a:lnTo>
                  <a:pt x="531004" y="78610"/>
                </a:lnTo>
                <a:lnTo>
                  <a:pt x="531004" y="98227"/>
                </a:lnTo>
                <a:lnTo>
                  <a:pt x="462132" y="98227"/>
                </a:lnTo>
                <a:close/>
                <a:moveTo>
                  <a:pt x="353991" y="78610"/>
                </a:moveTo>
                <a:cubicBezTo>
                  <a:pt x="381101" y="78610"/>
                  <a:pt x="403140" y="100617"/>
                  <a:pt x="403140" y="127688"/>
                </a:cubicBezTo>
                <a:cubicBezTo>
                  <a:pt x="403140" y="154759"/>
                  <a:pt x="381101" y="176766"/>
                  <a:pt x="353991" y="176766"/>
                </a:cubicBezTo>
                <a:cubicBezTo>
                  <a:pt x="326881" y="176766"/>
                  <a:pt x="304842" y="154759"/>
                  <a:pt x="304842" y="127688"/>
                </a:cubicBezTo>
                <a:cubicBezTo>
                  <a:pt x="304842" y="100617"/>
                  <a:pt x="326881" y="78610"/>
                  <a:pt x="353991" y="78610"/>
                </a:cubicBezTo>
                <a:close/>
                <a:moveTo>
                  <a:pt x="196595" y="78610"/>
                </a:moveTo>
                <a:lnTo>
                  <a:pt x="245850" y="78610"/>
                </a:lnTo>
                <a:lnTo>
                  <a:pt x="245850" y="98227"/>
                </a:lnTo>
                <a:lnTo>
                  <a:pt x="196595" y="98227"/>
                </a:lnTo>
                <a:close/>
                <a:moveTo>
                  <a:pt x="78610" y="78610"/>
                </a:moveTo>
                <a:lnTo>
                  <a:pt x="176978" y="78610"/>
                </a:lnTo>
                <a:lnTo>
                  <a:pt x="176978" y="176766"/>
                </a:lnTo>
                <a:lnTo>
                  <a:pt x="78610" y="176766"/>
                </a:lnTo>
                <a:close/>
                <a:moveTo>
                  <a:pt x="442461" y="58911"/>
                </a:moveTo>
                <a:lnTo>
                  <a:pt x="442461" y="196429"/>
                </a:lnTo>
                <a:lnTo>
                  <a:pt x="550583" y="196429"/>
                </a:lnTo>
                <a:lnTo>
                  <a:pt x="550583" y="58911"/>
                </a:lnTo>
                <a:close/>
                <a:moveTo>
                  <a:pt x="285116" y="58911"/>
                </a:moveTo>
                <a:lnTo>
                  <a:pt x="285116" y="196429"/>
                </a:lnTo>
                <a:lnTo>
                  <a:pt x="422827" y="196429"/>
                </a:lnTo>
                <a:lnTo>
                  <a:pt x="422827" y="58911"/>
                </a:lnTo>
                <a:close/>
                <a:moveTo>
                  <a:pt x="59008" y="58911"/>
                </a:moveTo>
                <a:lnTo>
                  <a:pt x="59008" y="196429"/>
                </a:lnTo>
                <a:lnTo>
                  <a:pt x="265483" y="196429"/>
                </a:lnTo>
                <a:lnTo>
                  <a:pt x="265483" y="58911"/>
                </a:lnTo>
                <a:close/>
                <a:moveTo>
                  <a:pt x="39375" y="39305"/>
                </a:moveTo>
                <a:lnTo>
                  <a:pt x="570309" y="39305"/>
                </a:lnTo>
                <a:lnTo>
                  <a:pt x="570309" y="353462"/>
                </a:lnTo>
                <a:lnTo>
                  <a:pt x="39375" y="353462"/>
                </a:lnTo>
                <a:close/>
                <a:moveTo>
                  <a:pt x="49134" y="19699"/>
                </a:moveTo>
                <a:cubicBezTo>
                  <a:pt x="32910" y="19699"/>
                  <a:pt x="19635" y="32862"/>
                  <a:pt x="19635" y="49155"/>
                </a:cubicBezTo>
                <a:lnTo>
                  <a:pt x="19635" y="373178"/>
                </a:lnTo>
                <a:lnTo>
                  <a:pt x="589979" y="373178"/>
                </a:lnTo>
                <a:lnTo>
                  <a:pt x="589979" y="49155"/>
                </a:lnTo>
                <a:cubicBezTo>
                  <a:pt x="589979" y="32862"/>
                  <a:pt x="576704" y="19699"/>
                  <a:pt x="560480" y="19699"/>
                </a:cubicBezTo>
                <a:close/>
                <a:moveTo>
                  <a:pt x="49134" y="0"/>
                </a:moveTo>
                <a:lnTo>
                  <a:pt x="560480" y="0"/>
                </a:lnTo>
                <a:cubicBezTo>
                  <a:pt x="587582" y="0"/>
                  <a:pt x="609614" y="22092"/>
                  <a:pt x="609614" y="49155"/>
                </a:cubicBezTo>
                <a:lnTo>
                  <a:pt x="609614" y="402635"/>
                </a:lnTo>
                <a:cubicBezTo>
                  <a:pt x="609614" y="429698"/>
                  <a:pt x="587582" y="451698"/>
                  <a:pt x="560480" y="451698"/>
                </a:cubicBezTo>
                <a:lnTo>
                  <a:pt x="432620" y="451698"/>
                </a:lnTo>
                <a:lnTo>
                  <a:pt x="432620" y="491004"/>
                </a:lnTo>
                <a:lnTo>
                  <a:pt x="471983" y="491004"/>
                </a:lnTo>
                <a:lnTo>
                  <a:pt x="471983" y="510611"/>
                </a:lnTo>
                <a:lnTo>
                  <a:pt x="137631" y="510611"/>
                </a:lnTo>
                <a:lnTo>
                  <a:pt x="137631" y="491004"/>
                </a:lnTo>
                <a:lnTo>
                  <a:pt x="176994" y="491004"/>
                </a:lnTo>
                <a:lnTo>
                  <a:pt x="176994" y="451698"/>
                </a:lnTo>
                <a:lnTo>
                  <a:pt x="49134" y="451698"/>
                </a:lnTo>
                <a:cubicBezTo>
                  <a:pt x="22032" y="451698"/>
                  <a:pt x="0" y="429698"/>
                  <a:pt x="0" y="402635"/>
                </a:cubicBezTo>
                <a:lnTo>
                  <a:pt x="0" y="49155"/>
                </a:lnTo>
                <a:cubicBezTo>
                  <a:pt x="0" y="22092"/>
                  <a:pt x="22032" y="0"/>
                  <a:pt x="4913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9BEF053-0EBC-B68D-FDB8-45E600E62D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核心竞争力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CA92722-7C7E-B937-D525-32739405DA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28"/>
          <a:stretch/>
        </p:blipFill>
        <p:spPr>
          <a:xfrm>
            <a:off x="5059687" y="786394"/>
            <a:ext cx="7132313" cy="6204434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id="{AAC9C0C4-6D33-78FF-1ACC-27F569529D3A}"/>
              </a:ext>
            </a:extLst>
          </p:cNvPr>
          <p:cNvSpPr txBox="1"/>
          <p:nvPr/>
        </p:nvSpPr>
        <p:spPr>
          <a:xfrm>
            <a:off x="1511185" y="4064587"/>
            <a:ext cx="283561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193983"/>
                </a:solidFill>
                <a:latin typeface="+mj-ea"/>
                <a:ea typeface="+mj-ea"/>
                <a:cs typeface="+mn-ea"/>
              </a:rPr>
              <a:t>这里输入副标题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93AFF6F2-A096-7450-B6A1-2D54FF07E921}"/>
              </a:ext>
            </a:extLst>
          </p:cNvPr>
          <p:cNvSpPr txBox="1"/>
          <p:nvPr/>
        </p:nvSpPr>
        <p:spPr>
          <a:xfrm>
            <a:off x="758729" y="4524146"/>
            <a:ext cx="5345271" cy="663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单击输入文本内容，单击输入您的概述行文本内容，字号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，行间距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1.2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倍</a:t>
            </a:r>
          </a:p>
        </p:txBody>
      </p:sp>
      <p:sp>
        <p:nvSpPr>
          <p:cNvPr id="10" name="drone-case_343065">
            <a:extLst>
              <a:ext uri="{FF2B5EF4-FFF2-40B4-BE49-F238E27FC236}">
                <a16:creationId xmlns:a16="http://schemas.microsoft.com/office/drawing/2014/main" id="{159F52AF-1C5C-7EC8-57CD-8750C146F269}"/>
              </a:ext>
            </a:extLst>
          </p:cNvPr>
          <p:cNvSpPr>
            <a:spLocks/>
          </p:cNvSpPr>
          <p:nvPr/>
        </p:nvSpPr>
        <p:spPr>
          <a:xfrm>
            <a:off x="882849" y="3974415"/>
            <a:ext cx="547746" cy="547746"/>
          </a:xfrm>
          <a:custGeom>
            <a:avLst/>
            <a:gdLst>
              <a:gd name="connsiteX0" fmla="*/ 137631 w 609614"/>
              <a:gd name="connsiteY0" fmla="*/ 530182 h 608697"/>
              <a:gd name="connsiteX1" fmla="*/ 137631 w 609614"/>
              <a:gd name="connsiteY1" fmla="*/ 540031 h 608697"/>
              <a:gd name="connsiteX2" fmla="*/ 186857 w 609614"/>
              <a:gd name="connsiteY2" fmla="*/ 589091 h 608697"/>
              <a:gd name="connsiteX3" fmla="*/ 422849 w 609614"/>
              <a:gd name="connsiteY3" fmla="*/ 589091 h 608697"/>
              <a:gd name="connsiteX4" fmla="*/ 471983 w 609614"/>
              <a:gd name="connsiteY4" fmla="*/ 540031 h 608697"/>
              <a:gd name="connsiteX5" fmla="*/ 471983 w 609614"/>
              <a:gd name="connsiteY5" fmla="*/ 530182 h 608697"/>
              <a:gd name="connsiteX6" fmla="*/ 452348 w 609614"/>
              <a:gd name="connsiteY6" fmla="*/ 530182 h 608697"/>
              <a:gd name="connsiteX7" fmla="*/ 452348 w 609614"/>
              <a:gd name="connsiteY7" fmla="*/ 540031 h 608697"/>
              <a:gd name="connsiteX8" fmla="*/ 422849 w 609614"/>
              <a:gd name="connsiteY8" fmla="*/ 569486 h 608697"/>
              <a:gd name="connsiteX9" fmla="*/ 186857 w 609614"/>
              <a:gd name="connsiteY9" fmla="*/ 569486 h 608697"/>
              <a:gd name="connsiteX10" fmla="*/ 157358 w 609614"/>
              <a:gd name="connsiteY10" fmla="*/ 540031 h 608697"/>
              <a:gd name="connsiteX11" fmla="*/ 157358 w 609614"/>
              <a:gd name="connsiteY11" fmla="*/ 530182 h 608697"/>
              <a:gd name="connsiteX12" fmla="*/ 432620 w 609614"/>
              <a:gd name="connsiteY12" fmla="*/ 490879 h 608697"/>
              <a:gd name="connsiteX13" fmla="*/ 432620 w 609614"/>
              <a:gd name="connsiteY13" fmla="*/ 510576 h 608697"/>
              <a:gd name="connsiteX14" fmla="*/ 491618 w 609614"/>
              <a:gd name="connsiteY14" fmla="*/ 510576 h 608697"/>
              <a:gd name="connsiteX15" fmla="*/ 491618 w 609614"/>
              <a:gd name="connsiteY15" fmla="*/ 490879 h 608697"/>
              <a:gd name="connsiteX16" fmla="*/ 196629 w 609614"/>
              <a:gd name="connsiteY16" fmla="*/ 490879 h 608697"/>
              <a:gd name="connsiteX17" fmla="*/ 196629 w 609614"/>
              <a:gd name="connsiteY17" fmla="*/ 510576 h 608697"/>
              <a:gd name="connsiteX18" fmla="*/ 176993 w 609614"/>
              <a:gd name="connsiteY18" fmla="*/ 530182 h 608697"/>
              <a:gd name="connsiteX19" fmla="*/ 176993 w 609614"/>
              <a:gd name="connsiteY19" fmla="*/ 540031 h 608697"/>
              <a:gd name="connsiteX20" fmla="*/ 186857 w 609614"/>
              <a:gd name="connsiteY20" fmla="*/ 549788 h 608697"/>
              <a:gd name="connsiteX21" fmla="*/ 422849 w 609614"/>
              <a:gd name="connsiteY21" fmla="*/ 549788 h 608697"/>
              <a:gd name="connsiteX22" fmla="*/ 432620 w 609614"/>
              <a:gd name="connsiteY22" fmla="*/ 540031 h 608697"/>
              <a:gd name="connsiteX23" fmla="*/ 432620 w 609614"/>
              <a:gd name="connsiteY23" fmla="*/ 530182 h 608697"/>
              <a:gd name="connsiteX24" fmla="*/ 412985 w 609614"/>
              <a:gd name="connsiteY24" fmla="*/ 510576 h 608697"/>
              <a:gd name="connsiteX25" fmla="*/ 412985 w 609614"/>
              <a:gd name="connsiteY25" fmla="*/ 490879 h 608697"/>
              <a:gd name="connsiteX26" fmla="*/ 117996 w 609614"/>
              <a:gd name="connsiteY26" fmla="*/ 490879 h 608697"/>
              <a:gd name="connsiteX27" fmla="*/ 117996 w 609614"/>
              <a:gd name="connsiteY27" fmla="*/ 510576 h 608697"/>
              <a:gd name="connsiteX28" fmla="*/ 176993 w 609614"/>
              <a:gd name="connsiteY28" fmla="*/ 510576 h 608697"/>
              <a:gd name="connsiteX29" fmla="*/ 176993 w 609614"/>
              <a:gd name="connsiteY29" fmla="*/ 490879 h 608697"/>
              <a:gd name="connsiteX30" fmla="*/ 285149 w 609614"/>
              <a:gd name="connsiteY30" fmla="*/ 392789 h 608697"/>
              <a:gd name="connsiteX31" fmla="*/ 275377 w 609614"/>
              <a:gd name="connsiteY31" fmla="*/ 402546 h 608697"/>
              <a:gd name="connsiteX32" fmla="*/ 285149 w 609614"/>
              <a:gd name="connsiteY32" fmla="*/ 412395 h 608697"/>
              <a:gd name="connsiteX33" fmla="*/ 295014 w 609614"/>
              <a:gd name="connsiteY33" fmla="*/ 402546 h 608697"/>
              <a:gd name="connsiteX34" fmla="*/ 285149 w 609614"/>
              <a:gd name="connsiteY34" fmla="*/ 392789 h 608697"/>
              <a:gd name="connsiteX35" fmla="*/ 68875 w 609614"/>
              <a:gd name="connsiteY35" fmla="*/ 392789 h 608697"/>
              <a:gd name="connsiteX36" fmla="*/ 59011 w 609614"/>
              <a:gd name="connsiteY36" fmla="*/ 402546 h 608697"/>
              <a:gd name="connsiteX37" fmla="*/ 68875 w 609614"/>
              <a:gd name="connsiteY37" fmla="*/ 412395 h 608697"/>
              <a:gd name="connsiteX38" fmla="*/ 78647 w 609614"/>
              <a:gd name="connsiteY38" fmla="*/ 402546 h 608697"/>
              <a:gd name="connsiteX39" fmla="*/ 68875 w 609614"/>
              <a:gd name="connsiteY39" fmla="*/ 392789 h 608697"/>
              <a:gd name="connsiteX40" fmla="*/ 511316 w 609614"/>
              <a:gd name="connsiteY40" fmla="*/ 363341 h 608697"/>
              <a:gd name="connsiteX41" fmla="*/ 531004 w 609614"/>
              <a:gd name="connsiteY41" fmla="*/ 363341 h 608697"/>
              <a:gd name="connsiteX42" fmla="*/ 531004 w 609614"/>
              <a:gd name="connsiteY42" fmla="*/ 382888 h 608697"/>
              <a:gd name="connsiteX43" fmla="*/ 511316 w 609614"/>
              <a:gd name="connsiteY43" fmla="*/ 382888 h 608697"/>
              <a:gd name="connsiteX44" fmla="*/ 471941 w 609614"/>
              <a:gd name="connsiteY44" fmla="*/ 363341 h 608697"/>
              <a:gd name="connsiteX45" fmla="*/ 491629 w 609614"/>
              <a:gd name="connsiteY45" fmla="*/ 363341 h 608697"/>
              <a:gd name="connsiteX46" fmla="*/ 491629 w 609614"/>
              <a:gd name="connsiteY46" fmla="*/ 382888 h 608697"/>
              <a:gd name="connsiteX47" fmla="*/ 471941 w 609614"/>
              <a:gd name="connsiteY47" fmla="*/ 382888 h 608697"/>
              <a:gd name="connsiteX48" fmla="*/ 393359 w 609614"/>
              <a:gd name="connsiteY48" fmla="*/ 353462 h 608697"/>
              <a:gd name="connsiteX49" fmla="*/ 412983 w 609614"/>
              <a:gd name="connsiteY49" fmla="*/ 353462 h 608697"/>
              <a:gd name="connsiteX50" fmla="*/ 412983 w 609614"/>
              <a:gd name="connsiteY50" fmla="*/ 363311 h 608697"/>
              <a:gd name="connsiteX51" fmla="*/ 452323 w 609614"/>
              <a:gd name="connsiteY51" fmla="*/ 363311 h 608697"/>
              <a:gd name="connsiteX52" fmla="*/ 452323 w 609614"/>
              <a:gd name="connsiteY52" fmla="*/ 382918 h 608697"/>
              <a:gd name="connsiteX53" fmla="*/ 412983 w 609614"/>
              <a:gd name="connsiteY53" fmla="*/ 382918 h 608697"/>
              <a:gd name="connsiteX54" fmla="*/ 412983 w 609614"/>
              <a:gd name="connsiteY54" fmla="*/ 392767 h 608697"/>
              <a:gd name="connsiteX55" fmla="*/ 393359 w 609614"/>
              <a:gd name="connsiteY55" fmla="*/ 392767 h 608697"/>
              <a:gd name="connsiteX56" fmla="*/ 393359 w 609614"/>
              <a:gd name="connsiteY56" fmla="*/ 382918 h 608697"/>
              <a:gd name="connsiteX57" fmla="*/ 373643 w 609614"/>
              <a:gd name="connsiteY57" fmla="*/ 382918 h 608697"/>
              <a:gd name="connsiteX58" fmla="*/ 373643 w 609614"/>
              <a:gd name="connsiteY58" fmla="*/ 363311 h 608697"/>
              <a:gd name="connsiteX59" fmla="*/ 393359 w 609614"/>
              <a:gd name="connsiteY59" fmla="*/ 363311 h 608697"/>
              <a:gd name="connsiteX60" fmla="*/ 234261 w 609614"/>
              <a:gd name="connsiteY60" fmla="*/ 332682 h 608697"/>
              <a:gd name="connsiteX61" fmla="*/ 215178 w 609614"/>
              <a:gd name="connsiteY61" fmla="*/ 351736 h 608697"/>
              <a:gd name="connsiteX62" fmla="*/ 259982 w 609614"/>
              <a:gd name="connsiteY62" fmla="*/ 387542 h 608697"/>
              <a:gd name="connsiteX63" fmla="*/ 270123 w 609614"/>
              <a:gd name="connsiteY63" fmla="*/ 377417 h 608697"/>
              <a:gd name="connsiteX64" fmla="*/ 119763 w 609614"/>
              <a:gd name="connsiteY64" fmla="*/ 332682 h 608697"/>
              <a:gd name="connsiteX65" fmla="*/ 83902 w 609614"/>
              <a:gd name="connsiteY65" fmla="*/ 377417 h 608697"/>
              <a:gd name="connsiteX66" fmla="*/ 94043 w 609614"/>
              <a:gd name="connsiteY66" fmla="*/ 387542 h 608697"/>
              <a:gd name="connsiteX67" fmla="*/ 138846 w 609614"/>
              <a:gd name="connsiteY67" fmla="*/ 351736 h 608697"/>
              <a:gd name="connsiteX68" fmla="*/ 119763 w 609614"/>
              <a:gd name="connsiteY68" fmla="*/ 332682 h 608697"/>
              <a:gd name="connsiteX69" fmla="*/ 501472 w 609614"/>
              <a:gd name="connsiteY69" fmla="*/ 274934 h 608697"/>
              <a:gd name="connsiteX70" fmla="*/ 481848 w 609614"/>
              <a:gd name="connsiteY70" fmla="*/ 294540 h 608697"/>
              <a:gd name="connsiteX71" fmla="*/ 501472 w 609614"/>
              <a:gd name="connsiteY71" fmla="*/ 314146 h 608697"/>
              <a:gd name="connsiteX72" fmla="*/ 521096 w 609614"/>
              <a:gd name="connsiteY72" fmla="*/ 294540 h 608697"/>
              <a:gd name="connsiteX73" fmla="*/ 501472 w 609614"/>
              <a:gd name="connsiteY73" fmla="*/ 274934 h 608697"/>
              <a:gd name="connsiteX74" fmla="*/ 403094 w 609614"/>
              <a:gd name="connsiteY74" fmla="*/ 274934 h 608697"/>
              <a:gd name="connsiteX75" fmla="*/ 383464 w 609614"/>
              <a:gd name="connsiteY75" fmla="*/ 294540 h 608697"/>
              <a:gd name="connsiteX76" fmla="*/ 403094 w 609614"/>
              <a:gd name="connsiteY76" fmla="*/ 314146 h 608697"/>
              <a:gd name="connsiteX77" fmla="*/ 422815 w 609614"/>
              <a:gd name="connsiteY77" fmla="*/ 294540 h 608697"/>
              <a:gd name="connsiteX78" fmla="*/ 403094 w 609614"/>
              <a:gd name="connsiteY78" fmla="*/ 274934 h 608697"/>
              <a:gd name="connsiteX79" fmla="*/ 501472 w 609614"/>
              <a:gd name="connsiteY79" fmla="*/ 255235 h 608697"/>
              <a:gd name="connsiteX80" fmla="*/ 540812 w 609614"/>
              <a:gd name="connsiteY80" fmla="*/ 294540 h 608697"/>
              <a:gd name="connsiteX81" fmla="*/ 501472 w 609614"/>
              <a:gd name="connsiteY81" fmla="*/ 333845 h 608697"/>
              <a:gd name="connsiteX82" fmla="*/ 462132 w 609614"/>
              <a:gd name="connsiteY82" fmla="*/ 294540 h 608697"/>
              <a:gd name="connsiteX83" fmla="*/ 501472 w 609614"/>
              <a:gd name="connsiteY83" fmla="*/ 255235 h 608697"/>
              <a:gd name="connsiteX84" fmla="*/ 403094 w 609614"/>
              <a:gd name="connsiteY84" fmla="*/ 255235 h 608697"/>
              <a:gd name="connsiteX85" fmla="*/ 442445 w 609614"/>
              <a:gd name="connsiteY85" fmla="*/ 294540 h 608697"/>
              <a:gd name="connsiteX86" fmla="*/ 403094 w 609614"/>
              <a:gd name="connsiteY86" fmla="*/ 333845 h 608697"/>
              <a:gd name="connsiteX87" fmla="*/ 363835 w 609614"/>
              <a:gd name="connsiteY87" fmla="*/ 294540 h 608697"/>
              <a:gd name="connsiteX88" fmla="*/ 403094 w 609614"/>
              <a:gd name="connsiteY88" fmla="*/ 255235 h 608697"/>
              <a:gd name="connsiteX89" fmla="*/ 177012 w 609614"/>
              <a:gd name="connsiteY89" fmla="*/ 245514 h 608697"/>
              <a:gd name="connsiteX90" fmla="*/ 127876 w 609614"/>
              <a:gd name="connsiteY90" fmla="*/ 294575 h 608697"/>
              <a:gd name="connsiteX91" fmla="*/ 177012 w 609614"/>
              <a:gd name="connsiteY91" fmla="*/ 343636 h 608697"/>
              <a:gd name="connsiteX92" fmla="*/ 226149 w 609614"/>
              <a:gd name="connsiteY92" fmla="*/ 294575 h 608697"/>
              <a:gd name="connsiteX93" fmla="*/ 177012 w 609614"/>
              <a:gd name="connsiteY93" fmla="*/ 245514 h 608697"/>
              <a:gd name="connsiteX94" fmla="*/ 363835 w 609614"/>
              <a:gd name="connsiteY94" fmla="*/ 235653 h 608697"/>
              <a:gd name="connsiteX95" fmla="*/ 353972 w 609614"/>
              <a:gd name="connsiteY95" fmla="*/ 245503 h 608697"/>
              <a:gd name="connsiteX96" fmla="*/ 353972 w 609614"/>
              <a:gd name="connsiteY96" fmla="*/ 363330 h 608697"/>
              <a:gd name="connsiteX97" fmla="*/ 403102 w 609614"/>
              <a:gd name="connsiteY97" fmla="*/ 412394 h 608697"/>
              <a:gd name="connsiteX98" fmla="*/ 501454 w 609614"/>
              <a:gd name="connsiteY98" fmla="*/ 412394 h 608697"/>
              <a:gd name="connsiteX99" fmla="*/ 550585 w 609614"/>
              <a:gd name="connsiteY99" fmla="*/ 363330 h 608697"/>
              <a:gd name="connsiteX100" fmla="*/ 550585 w 609614"/>
              <a:gd name="connsiteY100" fmla="*/ 245503 h 608697"/>
              <a:gd name="connsiteX101" fmla="*/ 540814 w 609614"/>
              <a:gd name="connsiteY101" fmla="*/ 235653 h 608697"/>
              <a:gd name="connsiteX102" fmla="*/ 259982 w 609614"/>
              <a:gd name="connsiteY102" fmla="*/ 201608 h 608697"/>
              <a:gd name="connsiteX103" fmla="*/ 215178 w 609614"/>
              <a:gd name="connsiteY103" fmla="*/ 237414 h 608697"/>
              <a:gd name="connsiteX104" fmla="*/ 234261 w 609614"/>
              <a:gd name="connsiteY104" fmla="*/ 256468 h 608697"/>
              <a:gd name="connsiteX105" fmla="*/ 270123 w 609614"/>
              <a:gd name="connsiteY105" fmla="*/ 211733 h 608697"/>
              <a:gd name="connsiteX106" fmla="*/ 259982 w 609614"/>
              <a:gd name="connsiteY106" fmla="*/ 201608 h 608697"/>
              <a:gd name="connsiteX107" fmla="*/ 94043 w 609614"/>
              <a:gd name="connsiteY107" fmla="*/ 201608 h 608697"/>
              <a:gd name="connsiteX108" fmla="*/ 83902 w 609614"/>
              <a:gd name="connsiteY108" fmla="*/ 211733 h 608697"/>
              <a:gd name="connsiteX109" fmla="*/ 119763 w 609614"/>
              <a:gd name="connsiteY109" fmla="*/ 256468 h 608697"/>
              <a:gd name="connsiteX110" fmla="*/ 138846 w 609614"/>
              <a:gd name="connsiteY110" fmla="*/ 237414 h 608697"/>
              <a:gd name="connsiteX111" fmla="*/ 442461 w 609614"/>
              <a:gd name="connsiteY111" fmla="*/ 196347 h 608697"/>
              <a:gd name="connsiteX112" fmla="*/ 432599 w 609614"/>
              <a:gd name="connsiteY112" fmla="*/ 206196 h 608697"/>
              <a:gd name="connsiteX113" fmla="*/ 432599 w 609614"/>
              <a:gd name="connsiteY113" fmla="*/ 216046 h 608697"/>
              <a:gd name="connsiteX114" fmla="*/ 471958 w 609614"/>
              <a:gd name="connsiteY114" fmla="*/ 216046 h 608697"/>
              <a:gd name="connsiteX115" fmla="*/ 471958 w 609614"/>
              <a:gd name="connsiteY115" fmla="*/ 206196 h 608697"/>
              <a:gd name="connsiteX116" fmla="*/ 462095 w 609614"/>
              <a:gd name="connsiteY116" fmla="*/ 196347 h 608697"/>
              <a:gd name="connsiteX117" fmla="*/ 285149 w 609614"/>
              <a:gd name="connsiteY117" fmla="*/ 176755 h 608697"/>
              <a:gd name="connsiteX118" fmla="*/ 275377 w 609614"/>
              <a:gd name="connsiteY118" fmla="*/ 186604 h 608697"/>
              <a:gd name="connsiteX119" fmla="*/ 285149 w 609614"/>
              <a:gd name="connsiteY119" fmla="*/ 196361 h 608697"/>
              <a:gd name="connsiteX120" fmla="*/ 295014 w 609614"/>
              <a:gd name="connsiteY120" fmla="*/ 186604 h 608697"/>
              <a:gd name="connsiteX121" fmla="*/ 285149 w 609614"/>
              <a:gd name="connsiteY121" fmla="*/ 176755 h 608697"/>
              <a:gd name="connsiteX122" fmla="*/ 68875 w 609614"/>
              <a:gd name="connsiteY122" fmla="*/ 176755 h 608697"/>
              <a:gd name="connsiteX123" fmla="*/ 59011 w 609614"/>
              <a:gd name="connsiteY123" fmla="*/ 186604 h 608697"/>
              <a:gd name="connsiteX124" fmla="*/ 68875 w 609614"/>
              <a:gd name="connsiteY124" fmla="*/ 196361 h 608697"/>
              <a:gd name="connsiteX125" fmla="*/ 78647 w 609614"/>
              <a:gd name="connsiteY125" fmla="*/ 186604 h 608697"/>
              <a:gd name="connsiteX126" fmla="*/ 68875 w 609614"/>
              <a:gd name="connsiteY126" fmla="*/ 176755 h 608697"/>
              <a:gd name="connsiteX127" fmla="*/ 68875 w 609614"/>
              <a:gd name="connsiteY127" fmla="*/ 157149 h 608697"/>
              <a:gd name="connsiteX128" fmla="*/ 97269 w 609614"/>
              <a:gd name="connsiteY128" fmla="*/ 178964 h 608697"/>
              <a:gd name="connsiteX129" fmla="*/ 158943 w 609614"/>
              <a:gd name="connsiteY129" fmla="*/ 228301 h 608697"/>
              <a:gd name="connsiteX130" fmla="*/ 177012 w 609614"/>
              <a:gd name="connsiteY130" fmla="*/ 225816 h 608697"/>
              <a:gd name="connsiteX131" fmla="*/ 195081 w 609614"/>
              <a:gd name="connsiteY131" fmla="*/ 228301 h 608697"/>
              <a:gd name="connsiteX132" fmla="*/ 256755 w 609614"/>
              <a:gd name="connsiteY132" fmla="*/ 178964 h 608697"/>
              <a:gd name="connsiteX133" fmla="*/ 285149 w 609614"/>
              <a:gd name="connsiteY133" fmla="*/ 157149 h 608697"/>
              <a:gd name="connsiteX134" fmla="*/ 314650 w 609614"/>
              <a:gd name="connsiteY134" fmla="*/ 186604 h 608697"/>
              <a:gd name="connsiteX135" fmla="*/ 292801 w 609614"/>
              <a:gd name="connsiteY135" fmla="*/ 214954 h 608697"/>
              <a:gd name="connsiteX136" fmla="*/ 243388 w 609614"/>
              <a:gd name="connsiteY136" fmla="*/ 276534 h 608697"/>
              <a:gd name="connsiteX137" fmla="*/ 245877 w 609614"/>
              <a:gd name="connsiteY137" fmla="*/ 294575 h 608697"/>
              <a:gd name="connsiteX138" fmla="*/ 243388 w 609614"/>
              <a:gd name="connsiteY138" fmla="*/ 312616 h 608697"/>
              <a:gd name="connsiteX139" fmla="*/ 292801 w 609614"/>
              <a:gd name="connsiteY139" fmla="*/ 374196 h 608697"/>
              <a:gd name="connsiteX140" fmla="*/ 314650 w 609614"/>
              <a:gd name="connsiteY140" fmla="*/ 402546 h 608697"/>
              <a:gd name="connsiteX141" fmla="*/ 285149 w 609614"/>
              <a:gd name="connsiteY141" fmla="*/ 432001 h 608697"/>
              <a:gd name="connsiteX142" fmla="*/ 256755 w 609614"/>
              <a:gd name="connsiteY142" fmla="*/ 410186 h 608697"/>
              <a:gd name="connsiteX143" fmla="*/ 195081 w 609614"/>
              <a:gd name="connsiteY143" fmla="*/ 360849 h 608697"/>
              <a:gd name="connsiteX144" fmla="*/ 177012 w 609614"/>
              <a:gd name="connsiteY144" fmla="*/ 363334 h 608697"/>
              <a:gd name="connsiteX145" fmla="*/ 158943 w 609614"/>
              <a:gd name="connsiteY145" fmla="*/ 360849 h 608697"/>
              <a:gd name="connsiteX146" fmla="*/ 97269 w 609614"/>
              <a:gd name="connsiteY146" fmla="*/ 410186 h 608697"/>
              <a:gd name="connsiteX147" fmla="*/ 68875 w 609614"/>
              <a:gd name="connsiteY147" fmla="*/ 432001 h 608697"/>
              <a:gd name="connsiteX148" fmla="*/ 39375 w 609614"/>
              <a:gd name="connsiteY148" fmla="*/ 402546 h 608697"/>
              <a:gd name="connsiteX149" fmla="*/ 61223 w 609614"/>
              <a:gd name="connsiteY149" fmla="*/ 374196 h 608697"/>
              <a:gd name="connsiteX150" fmla="*/ 110637 w 609614"/>
              <a:gd name="connsiteY150" fmla="*/ 312616 h 608697"/>
              <a:gd name="connsiteX151" fmla="*/ 108147 w 609614"/>
              <a:gd name="connsiteY151" fmla="*/ 294575 h 608697"/>
              <a:gd name="connsiteX152" fmla="*/ 110637 w 609614"/>
              <a:gd name="connsiteY152" fmla="*/ 276534 h 608697"/>
              <a:gd name="connsiteX153" fmla="*/ 61223 w 609614"/>
              <a:gd name="connsiteY153" fmla="*/ 214954 h 608697"/>
              <a:gd name="connsiteX154" fmla="*/ 39375 w 609614"/>
              <a:gd name="connsiteY154" fmla="*/ 186604 h 608697"/>
              <a:gd name="connsiteX155" fmla="*/ 68875 w 609614"/>
              <a:gd name="connsiteY155" fmla="*/ 157149 h 608697"/>
              <a:gd name="connsiteX156" fmla="*/ 346307 w 609614"/>
              <a:gd name="connsiteY156" fmla="*/ 58917 h 608697"/>
              <a:gd name="connsiteX157" fmla="*/ 323449 w 609614"/>
              <a:gd name="connsiteY157" fmla="*/ 60206 h 608697"/>
              <a:gd name="connsiteX158" fmla="*/ 263445 w 609614"/>
              <a:gd name="connsiteY158" fmla="*/ 66835 h 608697"/>
              <a:gd name="connsiteX159" fmla="*/ 265473 w 609614"/>
              <a:gd name="connsiteY159" fmla="*/ 78528 h 608697"/>
              <a:gd name="connsiteX160" fmla="*/ 263445 w 609614"/>
              <a:gd name="connsiteY160" fmla="*/ 90314 h 608697"/>
              <a:gd name="connsiteX161" fmla="*/ 323449 w 609614"/>
              <a:gd name="connsiteY161" fmla="*/ 96943 h 608697"/>
              <a:gd name="connsiteX162" fmla="*/ 346307 w 609614"/>
              <a:gd name="connsiteY162" fmla="*/ 98232 h 608697"/>
              <a:gd name="connsiteX163" fmla="*/ 373590 w 609614"/>
              <a:gd name="connsiteY163" fmla="*/ 98232 h 608697"/>
              <a:gd name="connsiteX164" fmla="*/ 393315 w 609614"/>
              <a:gd name="connsiteY164" fmla="*/ 78528 h 608697"/>
              <a:gd name="connsiteX165" fmla="*/ 373590 w 609614"/>
              <a:gd name="connsiteY165" fmla="*/ 58917 h 608697"/>
              <a:gd name="connsiteX166" fmla="*/ 226115 w 609614"/>
              <a:gd name="connsiteY166" fmla="*/ 58917 h 608697"/>
              <a:gd name="connsiteX167" fmla="*/ 206483 w 609614"/>
              <a:gd name="connsiteY167" fmla="*/ 78528 h 608697"/>
              <a:gd name="connsiteX168" fmla="*/ 226115 w 609614"/>
              <a:gd name="connsiteY168" fmla="*/ 98232 h 608697"/>
              <a:gd name="connsiteX169" fmla="*/ 245840 w 609614"/>
              <a:gd name="connsiteY169" fmla="*/ 78528 h 608697"/>
              <a:gd name="connsiteX170" fmla="*/ 226115 w 609614"/>
              <a:gd name="connsiteY170" fmla="*/ 58917 h 608697"/>
              <a:gd name="connsiteX171" fmla="*/ 78640 w 609614"/>
              <a:gd name="connsiteY171" fmla="*/ 58917 h 608697"/>
              <a:gd name="connsiteX172" fmla="*/ 59007 w 609614"/>
              <a:gd name="connsiteY172" fmla="*/ 78528 h 608697"/>
              <a:gd name="connsiteX173" fmla="*/ 78640 w 609614"/>
              <a:gd name="connsiteY173" fmla="*/ 98232 h 608697"/>
              <a:gd name="connsiteX174" fmla="*/ 106015 w 609614"/>
              <a:gd name="connsiteY174" fmla="*/ 98232 h 608697"/>
              <a:gd name="connsiteX175" fmla="*/ 128782 w 609614"/>
              <a:gd name="connsiteY175" fmla="*/ 96943 h 608697"/>
              <a:gd name="connsiteX176" fmla="*/ 188786 w 609614"/>
              <a:gd name="connsiteY176" fmla="*/ 90314 h 608697"/>
              <a:gd name="connsiteX177" fmla="*/ 186850 w 609614"/>
              <a:gd name="connsiteY177" fmla="*/ 78528 h 608697"/>
              <a:gd name="connsiteX178" fmla="*/ 188786 w 609614"/>
              <a:gd name="connsiteY178" fmla="*/ 66835 h 608697"/>
              <a:gd name="connsiteX179" fmla="*/ 128782 w 609614"/>
              <a:gd name="connsiteY179" fmla="*/ 60206 h 608697"/>
              <a:gd name="connsiteX180" fmla="*/ 106015 w 609614"/>
              <a:gd name="connsiteY180" fmla="*/ 58917 h 608697"/>
              <a:gd name="connsiteX181" fmla="*/ 442461 w 609614"/>
              <a:gd name="connsiteY181" fmla="*/ 39305 h 608697"/>
              <a:gd name="connsiteX182" fmla="*/ 462095 w 609614"/>
              <a:gd name="connsiteY182" fmla="*/ 39305 h 608697"/>
              <a:gd name="connsiteX183" fmla="*/ 462095 w 609614"/>
              <a:gd name="connsiteY183" fmla="*/ 176739 h 608697"/>
              <a:gd name="connsiteX184" fmla="*/ 491591 w 609614"/>
              <a:gd name="connsiteY184" fmla="*/ 206196 h 608697"/>
              <a:gd name="connsiteX185" fmla="*/ 491591 w 609614"/>
              <a:gd name="connsiteY185" fmla="*/ 216046 h 608697"/>
              <a:gd name="connsiteX186" fmla="*/ 540814 w 609614"/>
              <a:gd name="connsiteY186" fmla="*/ 216046 h 608697"/>
              <a:gd name="connsiteX187" fmla="*/ 570310 w 609614"/>
              <a:gd name="connsiteY187" fmla="*/ 245503 h 608697"/>
              <a:gd name="connsiteX188" fmla="*/ 570310 w 609614"/>
              <a:gd name="connsiteY188" fmla="*/ 363330 h 608697"/>
              <a:gd name="connsiteX189" fmla="*/ 501454 w 609614"/>
              <a:gd name="connsiteY189" fmla="*/ 432001 h 608697"/>
              <a:gd name="connsiteX190" fmla="*/ 403102 w 609614"/>
              <a:gd name="connsiteY190" fmla="*/ 432001 h 608697"/>
              <a:gd name="connsiteX191" fmla="*/ 334339 w 609614"/>
              <a:gd name="connsiteY191" fmla="*/ 363330 h 608697"/>
              <a:gd name="connsiteX192" fmla="*/ 334339 w 609614"/>
              <a:gd name="connsiteY192" fmla="*/ 245503 h 608697"/>
              <a:gd name="connsiteX193" fmla="*/ 363835 w 609614"/>
              <a:gd name="connsiteY193" fmla="*/ 216046 h 608697"/>
              <a:gd name="connsiteX194" fmla="*/ 412965 w 609614"/>
              <a:gd name="connsiteY194" fmla="*/ 216046 h 608697"/>
              <a:gd name="connsiteX195" fmla="*/ 412965 w 609614"/>
              <a:gd name="connsiteY195" fmla="*/ 206196 h 608697"/>
              <a:gd name="connsiteX196" fmla="*/ 442461 w 609614"/>
              <a:gd name="connsiteY196" fmla="*/ 176739 h 608697"/>
              <a:gd name="connsiteX197" fmla="*/ 78640 w 609614"/>
              <a:gd name="connsiteY197" fmla="*/ 39305 h 608697"/>
              <a:gd name="connsiteX198" fmla="*/ 106015 w 609614"/>
              <a:gd name="connsiteY198" fmla="*/ 39305 h 608697"/>
              <a:gd name="connsiteX199" fmla="*/ 130994 w 609614"/>
              <a:gd name="connsiteY199" fmla="*/ 40686 h 608697"/>
              <a:gd name="connsiteX200" fmla="*/ 201229 w 609614"/>
              <a:gd name="connsiteY200" fmla="*/ 48420 h 608697"/>
              <a:gd name="connsiteX201" fmla="*/ 226115 w 609614"/>
              <a:gd name="connsiteY201" fmla="*/ 39305 h 608697"/>
              <a:gd name="connsiteX202" fmla="*/ 251094 w 609614"/>
              <a:gd name="connsiteY202" fmla="*/ 48420 h 608697"/>
              <a:gd name="connsiteX203" fmla="*/ 321329 w 609614"/>
              <a:gd name="connsiteY203" fmla="*/ 40686 h 608697"/>
              <a:gd name="connsiteX204" fmla="*/ 346307 w 609614"/>
              <a:gd name="connsiteY204" fmla="*/ 39305 h 608697"/>
              <a:gd name="connsiteX205" fmla="*/ 373590 w 609614"/>
              <a:gd name="connsiteY205" fmla="*/ 39305 h 608697"/>
              <a:gd name="connsiteX206" fmla="*/ 412948 w 609614"/>
              <a:gd name="connsiteY206" fmla="*/ 78528 h 608697"/>
              <a:gd name="connsiteX207" fmla="*/ 373590 w 609614"/>
              <a:gd name="connsiteY207" fmla="*/ 117844 h 608697"/>
              <a:gd name="connsiteX208" fmla="*/ 346307 w 609614"/>
              <a:gd name="connsiteY208" fmla="*/ 117844 h 608697"/>
              <a:gd name="connsiteX209" fmla="*/ 321329 w 609614"/>
              <a:gd name="connsiteY209" fmla="*/ 116463 h 608697"/>
              <a:gd name="connsiteX210" fmla="*/ 251094 w 609614"/>
              <a:gd name="connsiteY210" fmla="*/ 108637 h 608697"/>
              <a:gd name="connsiteX211" fmla="*/ 226115 w 609614"/>
              <a:gd name="connsiteY211" fmla="*/ 117844 h 608697"/>
              <a:gd name="connsiteX212" fmla="*/ 201229 w 609614"/>
              <a:gd name="connsiteY212" fmla="*/ 108637 h 608697"/>
              <a:gd name="connsiteX213" fmla="*/ 130994 w 609614"/>
              <a:gd name="connsiteY213" fmla="*/ 116463 h 608697"/>
              <a:gd name="connsiteX214" fmla="*/ 106015 w 609614"/>
              <a:gd name="connsiteY214" fmla="*/ 117844 h 608697"/>
              <a:gd name="connsiteX215" fmla="*/ 78640 w 609614"/>
              <a:gd name="connsiteY215" fmla="*/ 117844 h 608697"/>
              <a:gd name="connsiteX216" fmla="*/ 39375 w 609614"/>
              <a:gd name="connsiteY216" fmla="*/ 78528 h 608697"/>
              <a:gd name="connsiteX217" fmla="*/ 78640 w 609614"/>
              <a:gd name="connsiteY217" fmla="*/ 39305 h 608697"/>
              <a:gd name="connsiteX218" fmla="*/ 29499 w 609614"/>
              <a:gd name="connsiteY218" fmla="*/ 19606 h 608697"/>
              <a:gd name="connsiteX219" fmla="*/ 19635 w 609614"/>
              <a:gd name="connsiteY219" fmla="*/ 29455 h 608697"/>
              <a:gd name="connsiteX220" fmla="*/ 19635 w 609614"/>
              <a:gd name="connsiteY220" fmla="*/ 461424 h 608697"/>
              <a:gd name="connsiteX221" fmla="*/ 29499 w 609614"/>
              <a:gd name="connsiteY221" fmla="*/ 471273 h 608697"/>
              <a:gd name="connsiteX222" fmla="*/ 580115 w 609614"/>
              <a:gd name="connsiteY222" fmla="*/ 471273 h 608697"/>
              <a:gd name="connsiteX223" fmla="*/ 589979 w 609614"/>
              <a:gd name="connsiteY223" fmla="*/ 461424 h 608697"/>
              <a:gd name="connsiteX224" fmla="*/ 589979 w 609614"/>
              <a:gd name="connsiteY224" fmla="*/ 29455 h 608697"/>
              <a:gd name="connsiteX225" fmla="*/ 580115 w 609614"/>
              <a:gd name="connsiteY225" fmla="*/ 19606 h 608697"/>
              <a:gd name="connsiteX226" fmla="*/ 29499 w 609614"/>
              <a:gd name="connsiteY226" fmla="*/ 0 h 608697"/>
              <a:gd name="connsiteX227" fmla="*/ 580115 w 609614"/>
              <a:gd name="connsiteY227" fmla="*/ 0 h 608697"/>
              <a:gd name="connsiteX228" fmla="*/ 609614 w 609614"/>
              <a:gd name="connsiteY228" fmla="*/ 29455 h 608697"/>
              <a:gd name="connsiteX229" fmla="*/ 609614 w 609614"/>
              <a:gd name="connsiteY229" fmla="*/ 461424 h 608697"/>
              <a:gd name="connsiteX230" fmla="*/ 580115 w 609614"/>
              <a:gd name="connsiteY230" fmla="*/ 490879 h 608697"/>
              <a:gd name="connsiteX231" fmla="*/ 511346 w 609614"/>
              <a:gd name="connsiteY231" fmla="*/ 490879 h 608697"/>
              <a:gd name="connsiteX232" fmla="*/ 511346 w 609614"/>
              <a:gd name="connsiteY232" fmla="*/ 510576 h 608697"/>
              <a:gd name="connsiteX233" fmla="*/ 491618 w 609614"/>
              <a:gd name="connsiteY233" fmla="*/ 530182 h 608697"/>
              <a:gd name="connsiteX234" fmla="*/ 491618 w 609614"/>
              <a:gd name="connsiteY234" fmla="*/ 540031 h 608697"/>
              <a:gd name="connsiteX235" fmla="*/ 422849 w 609614"/>
              <a:gd name="connsiteY235" fmla="*/ 608697 h 608697"/>
              <a:gd name="connsiteX236" fmla="*/ 186857 w 609614"/>
              <a:gd name="connsiteY236" fmla="*/ 608697 h 608697"/>
              <a:gd name="connsiteX237" fmla="*/ 117996 w 609614"/>
              <a:gd name="connsiteY237" fmla="*/ 540031 h 608697"/>
              <a:gd name="connsiteX238" fmla="*/ 117996 w 609614"/>
              <a:gd name="connsiteY238" fmla="*/ 530182 h 608697"/>
              <a:gd name="connsiteX239" fmla="*/ 98360 w 609614"/>
              <a:gd name="connsiteY239" fmla="*/ 510576 h 608697"/>
              <a:gd name="connsiteX240" fmla="*/ 98360 w 609614"/>
              <a:gd name="connsiteY240" fmla="*/ 490879 h 608697"/>
              <a:gd name="connsiteX241" fmla="*/ 29499 w 609614"/>
              <a:gd name="connsiteY241" fmla="*/ 490879 h 608697"/>
              <a:gd name="connsiteX242" fmla="*/ 0 w 609614"/>
              <a:gd name="connsiteY242" fmla="*/ 461424 h 608697"/>
              <a:gd name="connsiteX243" fmla="*/ 0 w 609614"/>
              <a:gd name="connsiteY243" fmla="*/ 29455 h 608697"/>
              <a:gd name="connsiteX244" fmla="*/ 29499 w 609614"/>
              <a:gd name="connsiteY244" fmla="*/ 0 h 608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609614" h="608697">
                <a:moveTo>
                  <a:pt x="137631" y="530182"/>
                </a:moveTo>
                <a:lnTo>
                  <a:pt x="137631" y="540031"/>
                </a:lnTo>
                <a:cubicBezTo>
                  <a:pt x="137631" y="567092"/>
                  <a:pt x="159755" y="589091"/>
                  <a:pt x="186857" y="589091"/>
                </a:cubicBezTo>
                <a:lnTo>
                  <a:pt x="422849" y="589091"/>
                </a:lnTo>
                <a:cubicBezTo>
                  <a:pt x="449951" y="589091"/>
                  <a:pt x="471983" y="567092"/>
                  <a:pt x="471983" y="540031"/>
                </a:cubicBezTo>
                <a:lnTo>
                  <a:pt x="471983" y="530182"/>
                </a:lnTo>
                <a:lnTo>
                  <a:pt x="452348" y="530182"/>
                </a:lnTo>
                <a:lnTo>
                  <a:pt x="452348" y="540031"/>
                </a:lnTo>
                <a:cubicBezTo>
                  <a:pt x="452348" y="556231"/>
                  <a:pt x="439073" y="569486"/>
                  <a:pt x="422849" y="569486"/>
                </a:cubicBezTo>
                <a:lnTo>
                  <a:pt x="186857" y="569486"/>
                </a:lnTo>
                <a:cubicBezTo>
                  <a:pt x="170540" y="569486"/>
                  <a:pt x="157358" y="556231"/>
                  <a:pt x="157358" y="540031"/>
                </a:cubicBezTo>
                <a:lnTo>
                  <a:pt x="157358" y="530182"/>
                </a:lnTo>
                <a:close/>
                <a:moveTo>
                  <a:pt x="432620" y="490879"/>
                </a:moveTo>
                <a:lnTo>
                  <a:pt x="432620" y="510576"/>
                </a:lnTo>
                <a:lnTo>
                  <a:pt x="491618" y="510576"/>
                </a:lnTo>
                <a:lnTo>
                  <a:pt x="491618" y="490879"/>
                </a:lnTo>
                <a:close/>
                <a:moveTo>
                  <a:pt x="196629" y="490879"/>
                </a:moveTo>
                <a:lnTo>
                  <a:pt x="196629" y="510576"/>
                </a:lnTo>
                <a:cubicBezTo>
                  <a:pt x="196629" y="521346"/>
                  <a:pt x="187871" y="530182"/>
                  <a:pt x="176993" y="530182"/>
                </a:cubicBezTo>
                <a:lnTo>
                  <a:pt x="176993" y="540031"/>
                </a:lnTo>
                <a:cubicBezTo>
                  <a:pt x="176993" y="545462"/>
                  <a:pt x="181418" y="549788"/>
                  <a:pt x="186857" y="549788"/>
                </a:cubicBezTo>
                <a:lnTo>
                  <a:pt x="422849" y="549788"/>
                </a:lnTo>
                <a:cubicBezTo>
                  <a:pt x="428287" y="549788"/>
                  <a:pt x="432620" y="545462"/>
                  <a:pt x="432620" y="540031"/>
                </a:cubicBezTo>
                <a:lnTo>
                  <a:pt x="432620" y="530182"/>
                </a:lnTo>
                <a:cubicBezTo>
                  <a:pt x="421835" y="530182"/>
                  <a:pt x="412985" y="521346"/>
                  <a:pt x="412985" y="510576"/>
                </a:cubicBezTo>
                <a:lnTo>
                  <a:pt x="412985" y="490879"/>
                </a:lnTo>
                <a:close/>
                <a:moveTo>
                  <a:pt x="117996" y="490879"/>
                </a:moveTo>
                <a:lnTo>
                  <a:pt x="117996" y="510576"/>
                </a:lnTo>
                <a:lnTo>
                  <a:pt x="176993" y="510576"/>
                </a:lnTo>
                <a:lnTo>
                  <a:pt x="176993" y="490879"/>
                </a:lnTo>
                <a:close/>
                <a:moveTo>
                  <a:pt x="285149" y="392789"/>
                </a:moveTo>
                <a:cubicBezTo>
                  <a:pt x="279710" y="392789"/>
                  <a:pt x="275377" y="397115"/>
                  <a:pt x="275377" y="402546"/>
                </a:cubicBezTo>
                <a:cubicBezTo>
                  <a:pt x="275377" y="407977"/>
                  <a:pt x="279710" y="412395"/>
                  <a:pt x="285149" y="412395"/>
                </a:cubicBezTo>
                <a:cubicBezTo>
                  <a:pt x="290589" y="412395"/>
                  <a:pt x="295014" y="407977"/>
                  <a:pt x="295014" y="402546"/>
                </a:cubicBezTo>
                <a:cubicBezTo>
                  <a:pt x="295014" y="397115"/>
                  <a:pt x="290589" y="392789"/>
                  <a:pt x="285149" y="392789"/>
                </a:cubicBezTo>
                <a:close/>
                <a:moveTo>
                  <a:pt x="68875" y="392789"/>
                </a:moveTo>
                <a:cubicBezTo>
                  <a:pt x="63436" y="392789"/>
                  <a:pt x="59011" y="397115"/>
                  <a:pt x="59011" y="402546"/>
                </a:cubicBezTo>
                <a:cubicBezTo>
                  <a:pt x="59011" y="407977"/>
                  <a:pt x="63436" y="412395"/>
                  <a:pt x="68875" y="412395"/>
                </a:cubicBezTo>
                <a:cubicBezTo>
                  <a:pt x="74314" y="412395"/>
                  <a:pt x="78647" y="407977"/>
                  <a:pt x="78647" y="402546"/>
                </a:cubicBezTo>
                <a:cubicBezTo>
                  <a:pt x="78647" y="397115"/>
                  <a:pt x="74314" y="392789"/>
                  <a:pt x="68875" y="392789"/>
                </a:cubicBezTo>
                <a:close/>
                <a:moveTo>
                  <a:pt x="511316" y="363341"/>
                </a:moveTo>
                <a:lnTo>
                  <a:pt x="531004" y="363341"/>
                </a:lnTo>
                <a:lnTo>
                  <a:pt x="531004" y="382888"/>
                </a:lnTo>
                <a:lnTo>
                  <a:pt x="511316" y="382888"/>
                </a:lnTo>
                <a:close/>
                <a:moveTo>
                  <a:pt x="471941" y="363341"/>
                </a:moveTo>
                <a:lnTo>
                  <a:pt x="491629" y="363341"/>
                </a:lnTo>
                <a:lnTo>
                  <a:pt x="491629" y="382888"/>
                </a:lnTo>
                <a:lnTo>
                  <a:pt x="471941" y="382888"/>
                </a:lnTo>
                <a:close/>
                <a:moveTo>
                  <a:pt x="393359" y="353462"/>
                </a:moveTo>
                <a:lnTo>
                  <a:pt x="412983" y="353462"/>
                </a:lnTo>
                <a:lnTo>
                  <a:pt x="412983" y="363311"/>
                </a:lnTo>
                <a:lnTo>
                  <a:pt x="452323" y="363311"/>
                </a:lnTo>
                <a:lnTo>
                  <a:pt x="452323" y="382918"/>
                </a:lnTo>
                <a:lnTo>
                  <a:pt x="412983" y="382918"/>
                </a:lnTo>
                <a:lnTo>
                  <a:pt x="412983" y="392767"/>
                </a:lnTo>
                <a:lnTo>
                  <a:pt x="393359" y="392767"/>
                </a:lnTo>
                <a:lnTo>
                  <a:pt x="393359" y="382918"/>
                </a:lnTo>
                <a:lnTo>
                  <a:pt x="373643" y="382918"/>
                </a:lnTo>
                <a:lnTo>
                  <a:pt x="373643" y="363311"/>
                </a:lnTo>
                <a:lnTo>
                  <a:pt x="393359" y="363311"/>
                </a:lnTo>
                <a:close/>
                <a:moveTo>
                  <a:pt x="234261" y="332682"/>
                </a:moveTo>
                <a:cubicBezTo>
                  <a:pt x="229191" y="340230"/>
                  <a:pt x="222738" y="346674"/>
                  <a:pt x="215178" y="351736"/>
                </a:cubicBezTo>
                <a:lnTo>
                  <a:pt x="259982" y="387542"/>
                </a:lnTo>
                <a:cubicBezTo>
                  <a:pt x="262471" y="383400"/>
                  <a:pt x="265974" y="379902"/>
                  <a:pt x="270123" y="377417"/>
                </a:cubicBezTo>
                <a:close/>
                <a:moveTo>
                  <a:pt x="119763" y="332682"/>
                </a:moveTo>
                <a:lnTo>
                  <a:pt x="83902" y="377417"/>
                </a:lnTo>
                <a:cubicBezTo>
                  <a:pt x="88050" y="379902"/>
                  <a:pt x="91553" y="383400"/>
                  <a:pt x="94043" y="387542"/>
                </a:cubicBezTo>
                <a:lnTo>
                  <a:pt x="138846" y="351736"/>
                </a:lnTo>
                <a:cubicBezTo>
                  <a:pt x="131287" y="346674"/>
                  <a:pt x="124834" y="340230"/>
                  <a:pt x="119763" y="332682"/>
                </a:cubicBezTo>
                <a:close/>
                <a:moveTo>
                  <a:pt x="501472" y="274934"/>
                </a:moveTo>
                <a:cubicBezTo>
                  <a:pt x="490600" y="274934"/>
                  <a:pt x="481848" y="283678"/>
                  <a:pt x="481848" y="294540"/>
                </a:cubicBezTo>
                <a:cubicBezTo>
                  <a:pt x="481848" y="305402"/>
                  <a:pt x="490600" y="314146"/>
                  <a:pt x="501472" y="314146"/>
                </a:cubicBezTo>
                <a:cubicBezTo>
                  <a:pt x="512344" y="314146"/>
                  <a:pt x="521096" y="305402"/>
                  <a:pt x="521096" y="294540"/>
                </a:cubicBezTo>
                <a:cubicBezTo>
                  <a:pt x="521096" y="283678"/>
                  <a:pt x="512344" y="274934"/>
                  <a:pt x="501472" y="274934"/>
                </a:cubicBezTo>
                <a:close/>
                <a:moveTo>
                  <a:pt x="403094" y="274934"/>
                </a:moveTo>
                <a:cubicBezTo>
                  <a:pt x="392311" y="274934"/>
                  <a:pt x="383464" y="283678"/>
                  <a:pt x="383464" y="294540"/>
                </a:cubicBezTo>
                <a:cubicBezTo>
                  <a:pt x="383464" y="305402"/>
                  <a:pt x="392311" y="314146"/>
                  <a:pt x="403094" y="314146"/>
                </a:cubicBezTo>
                <a:cubicBezTo>
                  <a:pt x="413968" y="314146"/>
                  <a:pt x="422815" y="305402"/>
                  <a:pt x="422815" y="294540"/>
                </a:cubicBezTo>
                <a:cubicBezTo>
                  <a:pt x="422815" y="283678"/>
                  <a:pt x="413968" y="274934"/>
                  <a:pt x="403094" y="274934"/>
                </a:cubicBezTo>
                <a:close/>
                <a:moveTo>
                  <a:pt x="501472" y="255235"/>
                </a:moveTo>
                <a:cubicBezTo>
                  <a:pt x="523123" y="255235"/>
                  <a:pt x="540812" y="272908"/>
                  <a:pt x="540812" y="294540"/>
                </a:cubicBezTo>
                <a:cubicBezTo>
                  <a:pt x="540812" y="316172"/>
                  <a:pt x="523123" y="333845"/>
                  <a:pt x="501472" y="333845"/>
                </a:cubicBezTo>
                <a:cubicBezTo>
                  <a:pt x="479821" y="333845"/>
                  <a:pt x="462132" y="316172"/>
                  <a:pt x="462132" y="294540"/>
                </a:cubicBezTo>
                <a:cubicBezTo>
                  <a:pt x="462132" y="272908"/>
                  <a:pt x="479821" y="255235"/>
                  <a:pt x="501472" y="255235"/>
                </a:cubicBezTo>
                <a:close/>
                <a:moveTo>
                  <a:pt x="403094" y="255235"/>
                </a:moveTo>
                <a:cubicBezTo>
                  <a:pt x="424843" y="255235"/>
                  <a:pt x="442445" y="272908"/>
                  <a:pt x="442445" y="294540"/>
                </a:cubicBezTo>
                <a:cubicBezTo>
                  <a:pt x="442445" y="316172"/>
                  <a:pt x="424843" y="333845"/>
                  <a:pt x="403094" y="333845"/>
                </a:cubicBezTo>
                <a:cubicBezTo>
                  <a:pt x="381437" y="333845"/>
                  <a:pt x="363835" y="316172"/>
                  <a:pt x="363835" y="294540"/>
                </a:cubicBezTo>
                <a:cubicBezTo>
                  <a:pt x="363835" y="272908"/>
                  <a:pt x="381437" y="255235"/>
                  <a:pt x="403094" y="255235"/>
                </a:cubicBezTo>
                <a:close/>
                <a:moveTo>
                  <a:pt x="177012" y="245514"/>
                </a:moveTo>
                <a:cubicBezTo>
                  <a:pt x="149909" y="245514"/>
                  <a:pt x="127876" y="267513"/>
                  <a:pt x="127876" y="294575"/>
                </a:cubicBezTo>
                <a:cubicBezTo>
                  <a:pt x="127876" y="321637"/>
                  <a:pt x="149909" y="343636"/>
                  <a:pt x="177012" y="343636"/>
                </a:cubicBezTo>
                <a:cubicBezTo>
                  <a:pt x="204116" y="343636"/>
                  <a:pt x="226149" y="321637"/>
                  <a:pt x="226149" y="294575"/>
                </a:cubicBezTo>
                <a:cubicBezTo>
                  <a:pt x="226149" y="267513"/>
                  <a:pt x="204116" y="245514"/>
                  <a:pt x="177012" y="245514"/>
                </a:cubicBezTo>
                <a:close/>
                <a:moveTo>
                  <a:pt x="363835" y="235653"/>
                </a:moveTo>
                <a:cubicBezTo>
                  <a:pt x="358397" y="235653"/>
                  <a:pt x="353972" y="240072"/>
                  <a:pt x="353972" y="245503"/>
                </a:cubicBezTo>
                <a:lnTo>
                  <a:pt x="353972" y="363330"/>
                </a:lnTo>
                <a:cubicBezTo>
                  <a:pt x="353972" y="390393"/>
                  <a:pt x="376002" y="412394"/>
                  <a:pt x="403102" y="412394"/>
                </a:cubicBezTo>
                <a:lnTo>
                  <a:pt x="501454" y="412394"/>
                </a:lnTo>
                <a:cubicBezTo>
                  <a:pt x="528554" y="412394"/>
                  <a:pt x="550585" y="390393"/>
                  <a:pt x="550585" y="363330"/>
                </a:cubicBezTo>
                <a:lnTo>
                  <a:pt x="550585" y="245503"/>
                </a:lnTo>
                <a:cubicBezTo>
                  <a:pt x="550585" y="240072"/>
                  <a:pt x="546252" y="235653"/>
                  <a:pt x="540814" y="235653"/>
                </a:cubicBezTo>
                <a:close/>
                <a:moveTo>
                  <a:pt x="259982" y="201608"/>
                </a:moveTo>
                <a:lnTo>
                  <a:pt x="215178" y="237414"/>
                </a:lnTo>
                <a:cubicBezTo>
                  <a:pt x="222738" y="242476"/>
                  <a:pt x="229191" y="248920"/>
                  <a:pt x="234261" y="256468"/>
                </a:cubicBezTo>
                <a:lnTo>
                  <a:pt x="270123" y="211733"/>
                </a:lnTo>
                <a:cubicBezTo>
                  <a:pt x="265974" y="209248"/>
                  <a:pt x="262471" y="205750"/>
                  <a:pt x="259982" y="201608"/>
                </a:cubicBezTo>
                <a:close/>
                <a:moveTo>
                  <a:pt x="94043" y="201608"/>
                </a:moveTo>
                <a:cubicBezTo>
                  <a:pt x="91553" y="205750"/>
                  <a:pt x="88050" y="209248"/>
                  <a:pt x="83902" y="211733"/>
                </a:cubicBezTo>
                <a:lnTo>
                  <a:pt x="119763" y="256468"/>
                </a:lnTo>
                <a:cubicBezTo>
                  <a:pt x="124834" y="248920"/>
                  <a:pt x="131287" y="242476"/>
                  <a:pt x="138846" y="237414"/>
                </a:cubicBezTo>
                <a:close/>
                <a:moveTo>
                  <a:pt x="442461" y="196347"/>
                </a:moveTo>
                <a:cubicBezTo>
                  <a:pt x="437023" y="196347"/>
                  <a:pt x="432599" y="200765"/>
                  <a:pt x="432599" y="206196"/>
                </a:cubicBezTo>
                <a:lnTo>
                  <a:pt x="432599" y="216046"/>
                </a:lnTo>
                <a:lnTo>
                  <a:pt x="471958" y="216046"/>
                </a:lnTo>
                <a:lnTo>
                  <a:pt x="471958" y="206196"/>
                </a:lnTo>
                <a:cubicBezTo>
                  <a:pt x="471958" y="200765"/>
                  <a:pt x="467533" y="196347"/>
                  <a:pt x="462095" y="196347"/>
                </a:cubicBezTo>
                <a:close/>
                <a:moveTo>
                  <a:pt x="285149" y="176755"/>
                </a:moveTo>
                <a:cubicBezTo>
                  <a:pt x="279710" y="176755"/>
                  <a:pt x="275377" y="181173"/>
                  <a:pt x="275377" y="186604"/>
                </a:cubicBezTo>
                <a:cubicBezTo>
                  <a:pt x="275377" y="192035"/>
                  <a:pt x="279710" y="196361"/>
                  <a:pt x="285149" y="196361"/>
                </a:cubicBezTo>
                <a:cubicBezTo>
                  <a:pt x="290589" y="196361"/>
                  <a:pt x="295014" y="192035"/>
                  <a:pt x="295014" y="186604"/>
                </a:cubicBezTo>
                <a:cubicBezTo>
                  <a:pt x="295014" y="181173"/>
                  <a:pt x="290589" y="176755"/>
                  <a:pt x="285149" y="176755"/>
                </a:cubicBezTo>
                <a:close/>
                <a:moveTo>
                  <a:pt x="68875" y="176755"/>
                </a:moveTo>
                <a:cubicBezTo>
                  <a:pt x="63436" y="176755"/>
                  <a:pt x="59011" y="181173"/>
                  <a:pt x="59011" y="186604"/>
                </a:cubicBezTo>
                <a:cubicBezTo>
                  <a:pt x="59011" y="192035"/>
                  <a:pt x="63436" y="196361"/>
                  <a:pt x="68875" y="196361"/>
                </a:cubicBezTo>
                <a:cubicBezTo>
                  <a:pt x="74314" y="196361"/>
                  <a:pt x="78647" y="192035"/>
                  <a:pt x="78647" y="186604"/>
                </a:cubicBezTo>
                <a:cubicBezTo>
                  <a:pt x="78647" y="181173"/>
                  <a:pt x="74314" y="176755"/>
                  <a:pt x="68875" y="176755"/>
                </a:cubicBezTo>
                <a:close/>
                <a:moveTo>
                  <a:pt x="68875" y="157149"/>
                </a:moveTo>
                <a:cubicBezTo>
                  <a:pt x="82427" y="157149"/>
                  <a:pt x="93858" y="166446"/>
                  <a:pt x="97269" y="178964"/>
                </a:cubicBezTo>
                <a:lnTo>
                  <a:pt x="158943" y="228301"/>
                </a:lnTo>
                <a:cubicBezTo>
                  <a:pt x="164751" y="226736"/>
                  <a:pt x="170743" y="225816"/>
                  <a:pt x="177012" y="225816"/>
                </a:cubicBezTo>
                <a:cubicBezTo>
                  <a:pt x="183281" y="225816"/>
                  <a:pt x="189273" y="226736"/>
                  <a:pt x="195081" y="228301"/>
                </a:cubicBezTo>
                <a:lnTo>
                  <a:pt x="256755" y="178964"/>
                </a:lnTo>
                <a:cubicBezTo>
                  <a:pt x="260166" y="166446"/>
                  <a:pt x="271598" y="157149"/>
                  <a:pt x="285149" y="157149"/>
                </a:cubicBezTo>
                <a:cubicBezTo>
                  <a:pt x="301467" y="157149"/>
                  <a:pt x="314650" y="170312"/>
                  <a:pt x="314650" y="186604"/>
                </a:cubicBezTo>
                <a:cubicBezTo>
                  <a:pt x="314650" y="200135"/>
                  <a:pt x="305339" y="211549"/>
                  <a:pt x="292801" y="214954"/>
                </a:cubicBezTo>
                <a:lnTo>
                  <a:pt x="243388" y="276534"/>
                </a:lnTo>
                <a:cubicBezTo>
                  <a:pt x="244955" y="282333"/>
                  <a:pt x="245877" y="288316"/>
                  <a:pt x="245877" y="294575"/>
                </a:cubicBezTo>
                <a:cubicBezTo>
                  <a:pt x="245877" y="300834"/>
                  <a:pt x="244955" y="306817"/>
                  <a:pt x="243388" y="312616"/>
                </a:cubicBezTo>
                <a:lnTo>
                  <a:pt x="292801" y="374196"/>
                </a:lnTo>
                <a:cubicBezTo>
                  <a:pt x="305339" y="377601"/>
                  <a:pt x="314650" y="389015"/>
                  <a:pt x="314650" y="402546"/>
                </a:cubicBezTo>
                <a:cubicBezTo>
                  <a:pt x="314650" y="418838"/>
                  <a:pt x="301467" y="432001"/>
                  <a:pt x="285149" y="432001"/>
                </a:cubicBezTo>
                <a:cubicBezTo>
                  <a:pt x="271598" y="432001"/>
                  <a:pt x="260166" y="422704"/>
                  <a:pt x="256755" y="410186"/>
                </a:cubicBezTo>
                <a:lnTo>
                  <a:pt x="195081" y="360849"/>
                </a:lnTo>
                <a:cubicBezTo>
                  <a:pt x="189273" y="362414"/>
                  <a:pt x="183281" y="363334"/>
                  <a:pt x="177012" y="363334"/>
                </a:cubicBezTo>
                <a:cubicBezTo>
                  <a:pt x="170743" y="363334"/>
                  <a:pt x="164751" y="362414"/>
                  <a:pt x="158943" y="360849"/>
                </a:cubicBezTo>
                <a:lnTo>
                  <a:pt x="97269" y="410186"/>
                </a:lnTo>
                <a:cubicBezTo>
                  <a:pt x="93858" y="422704"/>
                  <a:pt x="82427" y="432001"/>
                  <a:pt x="68875" y="432001"/>
                </a:cubicBezTo>
                <a:cubicBezTo>
                  <a:pt x="52558" y="432001"/>
                  <a:pt x="39375" y="418838"/>
                  <a:pt x="39375" y="402546"/>
                </a:cubicBezTo>
                <a:cubicBezTo>
                  <a:pt x="39375" y="389015"/>
                  <a:pt x="48686" y="377601"/>
                  <a:pt x="61223" y="374196"/>
                </a:cubicBezTo>
                <a:lnTo>
                  <a:pt x="110637" y="312616"/>
                </a:lnTo>
                <a:cubicBezTo>
                  <a:pt x="109069" y="306817"/>
                  <a:pt x="108147" y="300834"/>
                  <a:pt x="108147" y="294575"/>
                </a:cubicBezTo>
                <a:cubicBezTo>
                  <a:pt x="108147" y="288316"/>
                  <a:pt x="109069" y="282333"/>
                  <a:pt x="110637" y="276534"/>
                </a:cubicBezTo>
                <a:lnTo>
                  <a:pt x="61223" y="214954"/>
                </a:lnTo>
                <a:cubicBezTo>
                  <a:pt x="48686" y="211549"/>
                  <a:pt x="39375" y="200135"/>
                  <a:pt x="39375" y="186604"/>
                </a:cubicBezTo>
                <a:cubicBezTo>
                  <a:pt x="39375" y="170312"/>
                  <a:pt x="52558" y="157149"/>
                  <a:pt x="68875" y="157149"/>
                </a:cubicBezTo>
                <a:close/>
                <a:moveTo>
                  <a:pt x="346307" y="58917"/>
                </a:moveTo>
                <a:cubicBezTo>
                  <a:pt x="338657" y="58917"/>
                  <a:pt x="331007" y="59377"/>
                  <a:pt x="323449" y="60206"/>
                </a:cubicBezTo>
                <a:lnTo>
                  <a:pt x="263445" y="66835"/>
                </a:lnTo>
                <a:cubicBezTo>
                  <a:pt x="264643" y="70610"/>
                  <a:pt x="265473" y="74477"/>
                  <a:pt x="265473" y="78528"/>
                </a:cubicBezTo>
                <a:cubicBezTo>
                  <a:pt x="265473" y="82672"/>
                  <a:pt x="264643" y="86539"/>
                  <a:pt x="263445" y="90314"/>
                </a:cubicBezTo>
                <a:lnTo>
                  <a:pt x="323449" y="96943"/>
                </a:lnTo>
                <a:cubicBezTo>
                  <a:pt x="331007" y="97772"/>
                  <a:pt x="338657" y="98232"/>
                  <a:pt x="346307" y="98232"/>
                </a:cubicBezTo>
                <a:lnTo>
                  <a:pt x="373590" y="98232"/>
                </a:lnTo>
                <a:cubicBezTo>
                  <a:pt x="384467" y="98232"/>
                  <a:pt x="393315" y="89393"/>
                  <a:pt x="393315" y="78528"/>
                </a:cubicBezTo>
                <a:cubicBezTo>
                  <a:pt x="393315" y="67756"/>
                  <a:pt x="384467" y="58917"/>
                  <a:pt x="373590" y="58917"/>
                </a:cubicBezTo>
                <a:close/>
                <a:moveTo>
                  <a:pt x="226115" y="58917"/>
                </a:moveTo>
                <a:cubicBezTo>
                  <a:pt x="215331" y="58917"/>
                  <a:pt x="206483" y="67756"/>
                  <a:pt x="206483" y="78528"/>
                </a:cubicBezTo>
                <a:cubicBezTo>
                  <a:pt x="206483" y="89393"/>
                  <a:pt x="215331" y="98232"/>
                  <a:pt x="226115" y="98232"/>
                </a:cubicBezTo>
                <a:cubicBezTo>
                  <a:pt x="236991" y="98232"/>
                  <a:pt x="245840" y="89393"/>
                  <a:pt x="245840" y="78528"/>
                </a:cubicBezTo>
                <a:cubicBezTo>
                  <a:pt x="245840" y="67756"/>
                  <a:pt x="236991" y="58917"/>
                  <a:pt x="226115" y="58917"/>
                </a:cubicBezTo>
                <a:close/>
                <a:moveTo>
                  <a:pt x="78640" y="58917"/>
                </a:moveTo>
                <a:cubicBezTo>
                  <a:pt x="67856" y="58917"/>
                  <a:pt x="59007" y="67756"/>
                  <a:pt x="59007" y="78528"/>
                </a:cubicBezTo>
                <a:cubicBezTo>
                  <a:pt x="59007" y="89393"/>
                  <a:pt x="67856" y="98232"/>
                  <a:pt x="78640" y="98232"/>
                </a:cubicBezTo>
                <a:lnTo>
                  <a:pt x="106015" y="98232"/>
                </a:lnTo>
                <a:cubicBezTo>
                  <a:pt x="113573" y="98232"/>
                  <a:pt x="121316" y="97772"/>
                  <a:pt x="128782" y="96943"/>
                </a:cubicBezTo>
                <a:lnTo>
                  <a:pt x="188786" y="90314"/>
                </a:lnTo>
                <a:cubicBezTo>
                  <a:pt x="187587" y="86539"/>
                  <a:pt x="186850" y="82672"/>
                  <a:pt x="186850" y="78528"/>
                </a:cubicBezTo>
                <a:cubicBezTo>
                  <a:pt x="186850" y="74477"/>
                  <a:pt x="187587" y="70610"/>
                  <a:pt x="188786" y="66835"/>
                </a:cubicBezTo>
                <a:lnTo>
                  <a:pt x="128782" y="60206"/>
                </a:lnTo>
                <a:cubicBezTo>
                  <a:pt x="121316" y="59377"/>
                  <a:pt x="113573" y="58917"/>
                  <a:pt x="106015" y="58917"/>
                </a:cubicBezTo>
                <a:close/>
                <a:moveTo>
                  <a:pt x="442461" y="39305"/>
                </a:moveTo>
                <a:lnTo>
                  <a:pt x="462095" y="39305"/>
                </a:lnTo>
                <a:lnTo>
                  <a:pt x="462095" y="176739"/>
                </a:lnTo>
                <a:cubicBezTo>
                  <a:pt x="478410" y="176739"/>
                  <a:pt x="491591" y="189995"/>
                  <a:pt x="491591" y="206196"/>
                </a:cubicBezTo>
                <a:lnTo>
                  <a:pt x="491591" y="216046"/>
                </a:lnTo>
                <a:lnTo>
                  <a:pt x="540814" y="216046"/>
                </a:lnTo>
                <a:cubicBezTo>
                  <a:pt x="557037" y="216046"/>
                  <a:pt x="570310" y="229209"/>
                  <a:pt x="570310" y="245503"/>
                </a:cubicBezTo>
                <a:lnTo>
                  <a:pt x="570310" y="363330"/>
                </a:lnTo>
                <a:cubicBezTo>
                  <a:pt x="570310" y="401163"/>
                  <a:pt x="539431" y="432001"/>
                  <a:pt x="501454" y="432001"/>
                </a:cubicBezTo>
                <a:lnTo>
                  <a:pt x="403102" y="432001"/>
                </a:lnTo>
                <a:cubicBezTo>
                  <a:pt x="365218" y="432001"/>
                  <a:pt x="334339" y="401163"/>
                  <a:pt x="334339" y="363330"/>
                </a:cubicBezTo>
                <a:lnTo>
                  <a:pt x="334339" y="245503"/>
                </a:lnTo>
                <a:cubicBezTo>
                  <a:pt x="334339" y="229209"/>
                  <a:pt x="347520" y="216046"/>
                  <a:pt x="363835" y="216046"/>
                </a:cubicBezTo>
                <a:lnTo>
                  <a:pt x="412965" y="216046"/>
                </a:lnTo>
                <a:lnTo>
                  <a:pt x="412965" y="206196"/>
                </a:lnTo>
                <a:cubicBezTo>
                  <a:pt x="412965" y="189995"/>
                  <a:pt x="426238" y="176739"/>
                  <a:pt x="442461" y="176739"/>
                </a:cubicBezTo>
                <a:close/>
                <a:moveTo>
                  <a:pt x="78640" y="39305"/>
                </a:moveTo>
                <a:lnTo>
                  <a:pt x="106015" y="39305"/>
                </a:lnTo>
                <a:cubicBezTo>
                  <a:pt x="114311" y="39305"/>
                  <a:pt x="122698" y="39765"/>
                  <a:pt x="130994" y="40686"/>
                </a:cubicBezTo>
                <a:lnTo>
                  <a:pt x="201229" y="48420"/>
                </a:lnTo>
                <a:cubicBezTo>
                  <a:pt x="208049" y="42804"/>
                  <a:pt x="216621" y="39305"/>
                  <a:pt x="226115" y="39305"/>
                </a:cubicBezTo>
                <a:cubicBezTo>
                  <a:pt x="235701" y="39305"/>
                  <a:pt x="244273" y="42804"/>
                  <a:pt x="251094" y="48420"/>
                </a:cubicBezTo>
                <a:lnTo>
                  <a:pt x="321329" y="40686"/>
                </a:lnTo>
                <a:cubicBezTo>
                  <a:pt x="329532" y="39765"/>
                  <a:pt x="337920" y="39305"/>
                  <a:pt x="346307" y="39305"/>
                </a:cubicBezTo>
                <a:lnTo>
                  <a:pt x="373590" y="39305"/>
                </a:lnTo>
                <a:cubicBezTo>
                  <a:pt x="395343" y="39305"/>
                  <a:pt x="412948" y="56891"/>
                  <a:pt x="412948" y="78528"/>
                </a:cubicBezTo>
                <a:cubicBezTo>
                  <a:pt x="412948" y="100258"/>
                  <a:pt x="395343" y="117844"/>
                  <a:pt x="373590" y="117844"/>
                </a:cubicBezTo>
                <a:lnTo>
                  <a:pt x="346307" y="117844"/>
                </a:lnTo>
                <a:cubicBezTo>
                  <a:pt x="337920" y="117844"/>
                  <a:pt x="329532" y="117384"/>
                  <a:pt x="321329" y="116463"/>
                </a:cubicBezTo>
                <a:lnTo>
                  <a:pt x="251094" y="108637"/>
                </a:lnTo>
                <a:cubicBezTo>
                  <a:pt x="244273" y="114345"/>
                  <a:pt x="235701" y="117844"/>
                  <a:pt x="226115" y="117844"/>
                </a:cubicBezTo>
                <a:cubicBezTo>
                  <a:pt x="216621" y="117844"/>
                  <a:pt x="208049" y="114345"/>
                  <a:pt x="201229" y="108637"/>
                </a:cubicBezTo>
                <a:lnTo>
                  <a:pt x="130994" y="116463"/>
                </a:lnTo>
                <a:cubicBezTo>
                  <a:pt x="122698" y="117384"/>
                  <a:pt x="114311" y="117844"/>
                  <a:pt x="106015" y="117844"/>
                </a:cubicBezTo>
                <a:lnTo>
                  <a:pt x="78640" y="117844"/>
                </a:lnTo>
                <a:cubicBezTo>
                  <a:pt x="56980" y="117844"/>
                  <a:pt x="39375" y="100258"/>
                  <a:pt x="39375" y="78528"/>
                </a:cubicBezTo>
                <a:cubicBezTo>
                  <a:pt x="39375" y="56891"/>
                  <a:pt x="56980" y="39305"/>
                  <a:pt x="78640" y="39305"/>
                </a:cubicBezTo>
                <a:close/>
                <a:moveTo>
                  <a:pt x="29499" y="19606"/>
                </a:moveTo>
                <a:cubicBezTo>
                  <a:pt x="24060" y="19606"/>
                  <a:pt x="19635" y="24024"/>
                  <a:pt x="19635" y="29455"/>
                </a:cubicBezTo>
                <a:lnTo>
                  <a:pt x="19635" y="461424"/>
                </a:lnTo>
                <a:cubicBezTo>
                  <a:pt x="19635" y="466855"/>
                  <a:pt x="24060" y="471273"/>
                  <a:pt x="29499" y="471273"/>
                </a:cubicBezTo>
                <a:lnTo>
                  <a:pt x="580115" y="471273"/>
                </a:lnTo>
                <a:cubicBezTo>
                  <a:pt x="585554" y="471273"/>
                  <a:pt x="589979" y="466855"/>
                  <a:pt x="589979" y="461424"/>
                </a:cubicBezTo>
                <a:lnTo>
                  <a:pt x="589979" y="29455"/>
                </a:lnTo>
                <a:cubicBezTo>
                  <a:pt x="589979" y="24024"/>
                  <a:pt x="585554" y="19606"/>
                  <a:pt x="580115" y="19606"/>
                </a:cubicBezTo>
                <a:close/>
                <a:moveTo>
                  <a:pt x="29499" y="0"/>
                </a:moveTo>
                <a:lnTo>
                  <a:pt x="580115" y="0"/>
                </a:lnTo>
                <a:cubicBezTo>
                  <a:pt x="596432" y="0"/>
                  <a:pt x="609614" y="13255"/>
                  <a:pt x="609614" y="29455"/>
                </a:cubicBezTo>
                <a:lnTo>
                  <a:pt x="609614" y="461424"/>
                </a:lnTo>
                <a:cubicBezTo>
                  <a:pt x="609614" y="477716"/>
                  <a:pt x="596432" y="490879"/>
                  <a:pt x="580115" y="490879"/>
                </a:cubicBezTo>
                <a:lnTo>
                  <a:pt x="511346" y="490879"/>
                </a:lnTo>
                <a:lnTo>
                  <a:pt x="511346" y="510576"/>
                </a:lnTo>
                <a:cubicBezTo>
                  <a:pt x="511346" y="521346"/>
                  <a:pt x="502496" y="530182"/>
                  <a:pt x="491618" y="530182"/>
                </a:cubicBezTo>
                <a:lnTo>
                  <a:pt x="491618" y="540031"/>
                </a:lnTo>
                <a:cubicBezTo>
                  <a:pt x="491618" y="577862"/>
                  <a:pt x="460736" y="608697"/>
                  <a:pt x="422849" y="608697"/>
                </a:cubicBezTo>
                <a:lnTo>
                  <a:pt x="186857" y="608697"/>
                </a:lnTo>
                <a:cubicBezTo>
                  <a:pt x="148877" y="608697"/>
                  <a:pt x="117996" y="577862"/>
                  <a:pt x="117996" y="540031"/>
                </a:cubicBezTo>
                <a:lnTo>
                  <a:pt x="117996" y="530182"/>
                </a:lnTo>
                <a:cubicBezTo>
                  <a:pt x="107118" y="530182"/>
                  <a:pt x="98360" y="521346"/>
                  <a:pt x="98360" y="510576"/>
                </a:cubicBezTo>
                <a:lnTo>
                  <a:pt x="98360" y="490879"/>
                </a:lnTo>
                <a:lnTo>
                  <a:pt x="29499" y="490879"/>
                </a:lnTo>
                <a:cubicBezTo>
                  <a:pt x="13274" y="490879"/>
                  <a:pt x="0" y="477716"/>
                  <a:pt x="0" y="461424"/>
                </a:cubicBezTo>
                <a:lnTo>
                  <a:pt x="0" y="29455"/>
                </a:lnTo>
                <a:cubicBezTo>
                  <a:pt x="0" y="13255"/>
                  <a:pt x="13274" y="0"/>
                  <a:pt x="2949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A4078F6-B204-C948-02EE-38EF3E3E9A05}"/>
              </a:ext>
            </a:extLst>
          </p:cNvPr>
          <p:cNvGrpSpPr/>
          <p:nvPr/>
        </p:nvGrpSpPr>
        <p:grpSpPr>
          <a:xfrm>
            <a:off x="871491" y="2648571"/>
            <a:ext cx="5104565" cy="831735"/>
            <a:chOff x="871491" y="2648571"/>
            <a:chExt cx="5104565" cy="831735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F2645AD3-46F6-423A-27AA-ACEA06FB5C41}"/>
                </a:ext>
              </a:extLst>
            </p:cNvPr>
            <p:cNvSpPr/>
            <p:nvPr/>
          </p:nvSpPr>
          <p:spPr>
            <a:xfrm>
              <a:off x="871491" y="2648571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2829487E-E505-9B93-D18F-96FA7AC636AD}"/>
                </a:ext>
              </a:extLst>
            </p:cNvPr>
            <p:cNvSpPr/>
            <p:nvPr/>
          </p:nvSpPr>
          <p:spPr>
            <a:xfrm>
              <a:off x="2174107" y="2648571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DC8D229A-8F8A-FBAB-CF35-F53D59059DC7}"/>
                </a:ext>
              </a:extLst>
            </p:cNvPr>
            <p:cNvSpPr/>
            <p:nvPr/>
          </p:nvSpPr>
          <p:spPr>
            <a:xfrm>
              <a:off x="3476723" y="2648571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33506742-1031-7FBC-1BBF-89415B2C57FF}"/>
                </a:ext>
              </a:extLst>
            </p:cNvPr>
            <p:cNvSpPr/>
            <p:nvPr/>
          </p:nvSpPr>
          <p:spPr>
            <a:xfrm>
              <a:off x="4779338" y="2648571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7D746D5-250D-1018-7F84-5E34DAE4D547}"/>
                </a:ext>
              </a:extLst>
            </p:cNvPr>
            <p:cNvSpPr txBox="1"/>
            <p:nvPr/>
          </p:nvSpPr>
          <p:spPr>
            <a:xfrm>
              <a:off x="4722486" y="2667047"/>
              <a:ext cx="12535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CFB6CEF5-BA33-D5C7-CDF6-C38DBECE78B9}"/>
                </a:ext>
              </a:extLst>
            </p:cNvPr>
            <p:cNvSpPr/>
            <p:nvPr/>
          </p:nvSpPr>
          <p:spPr>
            <a:xfrm>
              <a:off x="871491" y="3125985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2EA595B0-02F2-4DB4-824A-7298EEFFFDE2}"/>
                </a:ext>
              </a:extLst>
            </p:cNvPr>
            <p:cNvSpPr/>
            <p:nvPr/>
          </p:nvSpPr>
          <p:spPr>
            <a:xfrm>
              <a:off x="2174107" y="3125985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7A31C743-A344-1ACF-6891-031AFB282B65}"/>
                </a:ext>
              </a:extLst>
            </p:cNvPr>
            <p:cNvSpPr/>
            <p:nvPr/>
          </p:nvSpPr>
          <p:spPr>
            <a:xfrm>
              <a:off x="3476723" y="3125985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12655A1C-A5BF-406A-D4CB-7013729D2C15}"/>
                </a:ext>
              </a:extLst>
            </p:cNvPr>
            <p:cNvSpPr/>
            <p:nvPr/>
          </p:nvSpPr>
          <p:spPr>
            <a:xfrm>
              <a:off x="4779338" y="3125985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4DB72D9-DEAD-62A1-F451-07F367C4AF94}"/>
                </a:ext>
              </a:extLst>
            </p:cNvPr>
            <p:cNvSpPr txBox="1"/>
            <p:nvPr/>
          </p:nvSpPr>
          <p:spPr>
            <a:xfrm>
              <a:off x="4722486" y="3144461"/>
              <a:ext cx="12535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9EBD1A4-3F31-62E1-D5D2-495AFFD4C24C}"/>
              </a:ext>
            </a:extLst>
          </p:cNvPr>
          <p:cNvGrpSpPr/>
          <p:nvPr/>
        </p:nvGrpSpPr>
        <p:grpSpPr>
          <a:xfrm>
            <a:off x="871491" y="5249684"/>
            <a:ext cx="5104565" cy="831735"/>
            <a:chOff x="871491" y="5249684"/>
            <a:chExt cx="5104565" cy="83173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214A787F-551F-9A06-A07B-61A0F0272683}"/>
                </a:ext>
              </a:extLst>
            </p:cNvPr>
            <p:cNvSpPr/>
            <p:nvPr/>
          </p:nvSpPr>
          <p:spPr>
            <a:xfrm>
              <a:off x="871491" y="5249684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D892EDE1-806D-A710-5AFA-A7C99BC576B6}"/>
                </a:ext>
              </a:extLst>
            </p:cNvPr>
            <p:cNvSpPr/>
            <p:nvPr/>
          </p:nvSpPr>
          <p:spPr>
            <a:xfrm>
              <a:off x="2174107" y="5249684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90E8E44B-67D4-C8FF-6FE6-458417AA848E}"/>
                </a:ext>
              </a:extLst>
            </p:cNvPr>
            <p:cNvSpPr/>
            <p:nvPr/>
          </p:nvSpPr>
          <p:spPr>
            <a:xfrm>
              <a:off x="3476723" y="5249684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51C58BFE-2036-212E-12CD-F5B6ABC960A3}"/>
                </a:ext>
              </a:extLst>
            </p:cNvPr>
            <p:cNvSpPr/>
            <p:nvPr/>
          </p:nvSpPr>
          <p:spPr>
            <a:xfrm>
              <a:off x="4779338" y="5249684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67479FE-2E71-2405-6356-9B0146A8CA8D}"/>
                </a:ext>
              </a:extLst>
            </p:cNvPr>
            <p:cNvSpPr txBox="1"/>
            <p:nvPr/>
          </p:nvSpPr>
          <p:spPr>
            <a:xfrm>
              <a:off x="4722486" y="5268160"/>
              <a:ext cx="12535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8E814E1E-E141-8857-70FF-FA0A9B1207AA}"/>
                </a:ext>
              </a:extLst>
            </p:cNvPr>
            <p:cNvSpPr/>
            <p:nvPr/>
          </p:nvSpPr>
          <p:spPr>
            <a:xfrm>
              <a:off x="871491" y="5727098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B7AE8632-010C-0D83-3181-35AF283FBDC0}"/>
                </a:ext>
              </a:extLst>
            </p:cNvPr>
            <p:cNvSpPr/>
            <p:nvPr/>
          </p:nvSpPr>
          <p:spPr>
            <a:xfrm>
              <a:off x="2174107" y="5727098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95A3A7F2-4F84-8A30-F457-AE223598802B}"/>
                </a:ext>
              </a:extLst>
            </p:cNvPr>
            <p:cNvSpPr/>
            <p:nvPr/>
          </p:nvSpPr>
          <p:spPr>
            <a:xfrm>
              <a:off x="3476723" y="5727098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BFD39B6F-1571-485D-8AF3-3359E44D5E23}"/>
                </a:ext>
              </a:extLst>
            </p:cNvPr>
            <p:cNvSpPr/>
            <p:nvPr/>
          </p:nvSpPr>
          <p:spPr>
            <a:xfrm>
              <a:off x="4779338" y="5727098"/>
              <a:ext cx="1139867" cy="354321"/>
            </a:xfrm>
            <a:prstGeom prst="roundRect">
              <a:avLst>
                <a:gd name="adj" fmla="val 5000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EC83BEC-D812-B605-4870-815B8518D6CF}"/>
                </a:ext>
              </a:extLst>
            </p:cNvPr>
            <p:cNvSpPr txBox="1"/>
            <p:nvPr/>
          </p:nvSpPr>
          <p:spPr>
            <a:xfrm>
              <a:off x="4722486" y="5745574"/>
              <a:ext cx="12535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193983"/>
                  </a:solidFill>
                  <a:latin typeface="+mj-ea"/>
                  <a:ea typeface="+mj-ea"/>
                </a:rPr>
                <a:t>输入文本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6A26B84-4775-DD20-907F-197554C1D6E6}"/>
              </a:ext>
            </a:extLst>
          </p:cNvPr>
          <p:cNvSpPr txBox="1"/>
          <p:nvPr/>
        </p:nvSpPr>
        <p:spPr>
          <a:xfrm>
            <a:off x="10163411" y="73020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公司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LOGO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656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7A5B7C6-0F52-6B14-1BF5-B44CE342A0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55065" y="1713062"/>
            <a:ext cx="1681871" cy="1421928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2B5C00-AA7E-DDBE-A63D-545DE96AFB4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57008" y="3419475"/>
            <a:ext cx="3877985" cy="1089529"/>
          </a:xfrm>
        </p:spPr>
        <p:txBody>
          <a:bodyPr/>
          <a:lstStyle/>
          <a:p>
            <a:r>
              <a:rPr lang="zh-CN" altLang="en-US" dirty="0"/>
              <a:t>产品介绍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FF36F6-4D89-3E27-C572-1B3B79B275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12493" y="4577072"/>
            <a:ext cx="2767013" cy="286232"/>
          </a:xfrm>
        </p:spPr>
        <p:txBody>
          <a:bodyPr/>
          <a:lstStyle/>
          <a:p>
            <a:r>
              <a:rPr lang="en-US" altLang="zh-CN" dirty="0"/>
              <a:t>PRODUCT DESCRIPTION</a:t>
            </a:r>
          </a:p>
        </p:txBody>
      </p:sp>
    </p:spTree>
    <p:extLst>
      <p:ext uri="{BB962C8B-B14F-4D97-AF65-F5344CB8AC3E}">
        <p14:creationId xmlns:p14="http://schemas.microsoft.com/office/powerpoint/2010/main" val="31099864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93515_4*m_h_a*1_1_1"/>
  <p:tag name="KSO_WM_TEMPLATE_CATEGORY" val="diagram"/>
  <p:tag name="KSO_WM_TEMPLATE_INDEX" val="2019351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193515_4*m_h_i*1_1_6"/>
  <p:tag name="KSO_WM_TEMPLATE_CATEGORY" val="diagram"/>
  <p:tag name="KSO_WM_TEMPLATE_INDEX" val="20193515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0464;#110704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94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93515_4*m_h_a*1_1_1"/>
  <p:tag name="KSO_WM_TEMPLATE_CATEGORY" val="diagram"/>
  <p:tag name="KSO_WM_TEMPLATE_INDEX" val="2019351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193515_4*m_h_i*1_1_6"/>
  <p:tag name="KSO_WM_TEMPLATE_CATEGORY" val="diagram"/>
  <p:tag name="KSO_WM_TEMPLATE_INDEX" val="20193515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93515_4*m_h_a*1_1_1"/>
  <p:tag name="KSO_WM_TEMPLATE_CATEGORY" val="diagram"/>
  <p:tag name="KSO_WM_TEMPLATE_INDEX" val="2019351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193515_4*m_h_i*1_1_6"/>
  <p:tag name="KSO_WM_TEMPLATE_CATEGORY" val="diagram"/>
  <p:tag name="KSO_WM_TEMPLATE_INDEX" val="20193515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93515_4*m_h_a*1_1_1"/>
  <p:tag name="KSO_WM_TEMPLATE_CATEGORY" val="diagram"/>
  <p:tag name="KSO_WM_TEMPLATE_INDEX" val="2019351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193515_4*m_h_i*1_1_6"/>
  <p:tag name="KSO_WM_TEMPLATE_CATEGORY" val="diagram"/>
  <p:tag name="KSO_WM_TEMPLATE_INDEX" val="20193515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93515_4*m_h_a*1_1_1"/>
  <p:tag name="KSO_WM_TEMPLATE_CATEGORY" val="diagram"/>
  <p:tag name="KSO_WM_TEMPLATE_INDEX" val="20193515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6"/>
  <p:tag name="KSO_WM_UNIT_ID" val="diagram20193515_4*m_h_i*1_1_6"/>
  <p:tag name="KSO_WM_TEMPLATE_CATEGORY" val="diagram"/>
  <p:tag name="KSO_WM_TEMPLATE_INDEX" val="20193515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heme/theme1.xml><?xml version="1.0" encoding="utf-8"?>
<a:theme xmlns:a="http://schemas.openxmlformats.org/drawingml/2006/main" name="Office 主题   51PPT模板网​​">
  <a:themeElements>
    <a:clrScheme name="自定义 6">
      <a:dk1>
        <a:srgbClr val="000000"/>
      </a:dk1>
      <a:lt1>
        <a:srgbClr val="FFFFFF"/>
      </a:lt1>
      <a:dk2>
        <a:srgbClr val="2D3847"/>
      </a:dk2>
      <a:lt2>
        <a:srgbClr val="E7E6E6"/>
      </a:lt2>
      <a:accent1>
        <a:srgbClr val="193983"/>
      </a:accent1>
      <a:accent2>
        <a:srgbClr val="2555C1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2998E3"/>
      </a:hlink>
      <a:folHlink>
        <a:srgbClr val="002060"/>
      </a:folHlink>
    </a:clrScheme>
    <a:fontScheme name="自定义 1">
      <a:majorFont>
        <a:latin typeface="思源宋体 CN Heavy"/>
        <a:ea typeface="思源宋体 CN Heavy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960</TotalTime>
  <Words>1137</Words>
  <Application>Microsoft Office PowerPoint</Application>
  <PresentationFormat>宽屏</PresentationFormat>
  <Paragraphs>279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3" baseType="lpstr">
      <vt:lpstr>Gotham Rounded Book</vt:lpstr>
      <vt:lpstr>OPPOSans H</vt:lpstr>
      <vt:lpstr>OPPOSans M</vt:lpstr>
      <vt:lpstr>阿里巴巴普惠体 2.0 55 Regular</vt:lpstr>
      <vt:lpstr>阿里巴巴普惠体 2.0 65 Medium</vt:lpstr>
      <vt:lpstr>阿里巴巴普惠体 B</vt:lpstr>
      <vt:lpstr>阿里巴巴普惠体 R</vt:lpstr>
      <vt:lpstr>等线</vt:lpstr>
      <vt:lpstr>思源黑体 CN Bold</vt:lpstr>
      <vt:lpstr>思源黑体 CN Light</vt:lpstr>
      <vt:lpstr>思源黑体 CN Regular</vt:lpstr>
      <vt:lpstr>思源宋体 CN Heavy</vt:lpstr>
      <vt:lpstr>Arial</vt:lpstr>
      <vt:lpstr>Bahnschrift SemiBold</vt:lpstr>
      <vt:lpstr>Bahnschrift SemiLight</vt:lpstr>
      <vt:lpstr>Calibri</vt:lpstr>
      <vt:lpstr>Open Sans</vt:lpstr>
      <vt:lpstr>Segoe UI Light</vt:lpstr>
      <vt:lpstr>Office 主题   51PPT模板网​​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蓝色高端商务风企业介绍ppt模板</dc:title>
  <dc:creator>娇娇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28</cp:revision>
  <dcterms:created xsi:type="dcterms:W3CDTF">2023-04-07T15:40:28Z</dcterms:created>
  <dcterms:modified xsi:type="dcterms:W3CDTF">2023-08-06T03:05:07Z</dcterms:modified>
</cp:coreProperties>
</file>