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3" r:id="rId2"/>
  </p:sldMasterIdLst>
  <p:notesMasterIdLst>
    <p:notesMasterId r:id="rId21"/>
  </p:notesMasterIdLst>
  <p:sldIdLst>
    <p:sldId id="256" r:id="rId3"/>
    <p:sldId id="257" r:id="rId4"/>
    <p:sldId id="261" r:id="rId5"/>
    <p:sldId id="259" r:id="rId6"/>
    <p:sldId id="271" r:id="rId7"/>
    <p:sldId id="260" r:id="rId8"/>
    <p:sldId id="262" r:id="rId9"/>
    <p:sldId id="258" r:id="rId10"/>
    <p:sldId id="264" r:id="rId11"/>
    <p:sldId id="268" r:id="rId12"/>
    <p:sldId id="267" r:id="rId13"/>
    <p:sldId id="265" r:id="rId14"/>
    <p:sldId id="266" r:id="rId15"/>
    <p:sldId id="270" r:id="rId16"/>
    <p:sldId id="272" r:id="rId17"/>
    <p:sldId id="269" r:id="rId18"/>
    <p:sldId id="1126" r:id="rId19"/>
    <p:sldId id="2007578498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DA8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E83FBE-9993-4889-BECE-149A8C87DABE}" v="41" dt="2023-04-13T08:58:13.422"/>
    <p1510:client id="{AE72785E-C73C-461F-847C-75433CFF25E2}" v="24" dt="2023-04-13T13:35:00.3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644" y="92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 Zhang (Shanghai Wicresoft Co,.Ltd.)" userId="474f572f-8271-4f60-858e-cee871e0aec6" providerId="ADAL" clId="{AE72785E-C73C-461F-847C-75433CFF25E2}"/>
    <pc:docChg chg="undo custSel addSld delSld modSld modMainMaster">
      <pc:chgData name="Xin Zhang (Shanghai Wicresoft Co,.Ltd.)" userId="474f572f-8271-4f60-858e-cee871e0aec6" providerId="ADAL" clId="{AE72785E-C73C-461F-847C-75433CFF25E2}" dt="2023-04-13T13:44:29.161" v="71" actId="14100"/>
      <pc:docMkLst>
        <pc:docMk/>
      </pc:docMkLst>
      <pc:sldChg chg="addSp delSp mod">
        <pc:chgData name="Xin Zhang (Shanghai Wicresoft Co,.Ltd.)" userId="474f572f-8271-4f60-858e-cee871e0aec6" providerId="ADAL" clId="{AE72785E-C73C-461F-847C-75433CFF25E2}" dt="2023-04-13T12:56:19.307" v="38" actId="478"/>
        <pc:sldMkLst>
          <pc:docMk/>
          <pc:sldMk cId="1421421680" sldId="256"/>
        </pc:sldMkLst>
        <pc:spChg chg="add del">
          <ac:chgData name="Xin Zhang (Shanghai Wicresoft Co,.Ltd.)" userId="474f572f-8271-4f60-858e-cee871e0aec6" providerId="ADAL" clId="{AE72785E-C73C-461F-847C-75433CFF25E2}" dt="2023-04-13T12:56:19.307" v="38" actId="478"/>
          <ac:spMkLst>
            <pc:docMk/>
            <pc:sldMk cId="1421421680" sldId="256"/>
            <ac:spMk id="2" creationId="{C414D752-5585-CACC-7A4B-BAB7531AFFA3}"/>
          </ac:spMkLst>
        </pc:spChg>
      </pc:sldChg>
      <pc:sldChg chg="addSp modSp del mod">
        <pc:chgData name="Xin Zhang (Shanghai Wicresoft Co,.Ltd.)" userId="474f572f-8271-4f60-858e-cee871e0aec6" providerId="ADAL" clId="{AE72785E-C73C-461F-847C-75433CFF25E2}" dt="2023-04-13T13:40:32.001" v="64" actId="47"/>
        <pc:sldMkLst>
          <pc:docMk/>
          <pc:sldMk cId="342089950" sldId="258"/>
        </pc:sldMkLst>
        <pc:spChg chg="add mod ord">
          <ac:chgData name="Xin Zhang (Shanghai Wicresoft Co,.Ltd.)" userId="474f572f-8271-4f60-858e-cee871e0aec6" providerId="ADAL" clId="{AE72785E-C73C-461F-847C-75433CFF25E2}" dt="2023-04-13T13:34:05.229" v="54" actId="1076"/>
          <ac:spMkLst>
            <pc:docMk/>
            <pc:sldMk cId="342089950" sldId="258"/>
            <ac:spMk id="2" creationId="{C5F6B3A3-730A-D1AB-0FC9-57ECA90C8A39}"/>
          </ac:spMkLst>
        </pc:spChg>
        <pc:spChg chg="mod">
          <ac:chgData name="Xin Zhang (Shanghai Wicresoft Co,.Ltd.)" userId="474f572f-8271-4f60-858e-cee871e0aec6" providerId="ADAL" clId="{AE72785E-C73C-461F-847C-75433CFF25E2}" dt="2023-04-13T13:34:59.882" v="57" actId="207"/>
          <ac:spMkLst>
            <pc:docMk/>
            <pc:sldMk cId="342089950" sldId="258"/>
            <ac:spMk id="4" creationId="{3E7816B9-4368-481C-AF7D-011CB1B5D3BB}"/>
          </ac:spMkLst>
        </pc:spChg>
      </pc:sldChg>
      <pc:sldChg chg="addSp delSp modSp mod">
        <pc:chgData name="Xin Zhang (Shanghai Wicresoft Co,.Ltd.)" userId="474f572f-8271-4f60-858e-cee871e0aec6" providerId="ADAL" clId="{AE72785E-C73C-461F-847C-75433CFF25E2}" dt="2023-04-13T12:56:41.661" v="39" actId="478"/>
        <pc:sldMkLst>
          <pc:docMk/>
          <pc:sldMk cId="2446543805" sldId="262"/>
        </pc:sldMkLst>
        <pc:spChg chg="add del mod">
          <ac:chgData name="Xin Zhang (Shanghai Wicresoft Co,.Ltd.)" userId="474f572f-8271-4f60-858e-cee871e0aec6" providerId="ADAL" clId="{AE72785E-C73C-461F-847C-75433CFF25E2}" dt="2023-04-13T12:56:41.661" v="39" actId="478"/>
          <ac:spMkLst>
            <pc:docMk/>
            <pc:sldMk cId="2446543805" sldId="262"/>
            <ac:spMk id="2" creationId="{CAE31B78-56D6-1A60-5379-1569230D401B}"/>
          </ac:spMkLst>
        </pc:spChg>
        <pc:spChg chg="del mod">
          <ac:chgData name="Xin Zhang (Shanghai Wicresoft Co,.Ltd.)" userId="474f572f-8271-4f60-858e-cee871e0aec6" providerId="ADAL" clId="{AE72785E-C73C-461F-847C-75433CFF25E2}" dt="2023-04-13T12:55:41.392" v="35" actId="478"/>
          <ac:spMkLst>
            <pc:docMk/>
            <pc:sldMk cId="2446543805" sldId="262"/>
            <ac:spMk id="3" creationId="{DFD52094-98C0-4141-A04B-98B9DF4DFA73}"/>
          </ac:spMkLst>
        </pc:spChg>
        <pc:spChg chg="add mod">
          <ac:chgData name="Xin Zhang (Shanghai Wicresoft Co,.Ltd.)" userId="474f572f-8271-4f60-858e-cee871e0aec6" providerId="ADAL" clId="{AE72785E-C73C-461F-847C-75433CFF25E2}" dt="2023-04-13T12:55:41.392" v="35" actId="478"/>
          <ac:spMkLst>
            <pc:docMk/>
            <pc:sldMk cId="2446543805" sldId="262"/>
            <ac:spMk id="7" creationId="{50F8BEDC-5EBD-BE04-91AC-BE650315259B}"/>
          </ac:spMkLst>
        </pc:spChg>
      </pc:sldChg>
      <pc:sldChg chg="del">
        <pc:chgData name="Xin Zhang (Shanghai Wicresoft Co,.Ltd.)" userId="474f572f-8271-4f60-858e-cee871e0aec6" providerId="ADAL" clId="{AE72785E-C73C-461F-847C-75433CFF25E2}" dt="2023-04-13T13:40:12.585" v="63" actId="47"/>
        <pc:sldMkLst>
          <pc:docMk/>
          <pc:sldMk cId="2600692828" sldId="263"/>
        </pc:sldMkLst>
      </pc:sldChg>
      <pc:sldChg chg="modSp new del mod">
        <pc:chgData name="Xin Zhang (Shanghai Wicresoft Co,.Ltd.)" userId="474f572f-8271-4f60-858e-cee871e0aec6" providerId="ADAL" clId="{AE72785E-C73C-461F-847C-75433CFF25E2}" dt="2023-04-13T13:03:21.205" v="47" actId="680"/>
        <pc:sldMkLst>
          <pc:docMk/>
          <pc:sldMk cId="1112854522" sldId="264"/>
        </pc:sldMkLst>
        <pc:spChg chg="mod">
          <ac:chgData name="Xin Zhang (Shanghai Wicresoft Co,.Ltd.)" userId="474f572f-8271-4f60-858e-cee871e0aec6" providerId="ADAL" clId="{AE72785E-C73C-461F-847C-75433CFF25E2}" dt="2023-04-13T13:03:20.418" v="46" actId="403"/>
          <ac:spMkLst>
            <pc:docMk/>
            <pc:sldMk cId="1112854522" sldId="264"/>
            <ac:spMk id="2" creationId="{7F8C8332-0118-2FC8-0C90-B3BD23A58045}"/>
          </ac:spMkLst>
        </pc:spChg>
      </pc:sldChg>
      <pc:sldChg chg="addSp delSp modSp new mod modClrScheme chgLayout">
        <pc:chgData name="Xin Zhang (Shanghai Wicresoft Co,.Ltd.)" userId="474f572f-8271-4f60-858e-cee871e0aec6" providerId="ADAL" clId="{AE72785E-C73C-461F-847C-75433CFF25E2}" dt="2023-04-13T13:35:51.579" v="61" actId="700"/>
        <pc:sldMkLst>
          <pc:docMk/>
          <pc:sldMk cId="2940632198" sldId="264"/>
        </pc:sldMkLst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2" creationId="{E57C59CA-A4E1-325A-C4BF-DF13EBF1B6E5}"/>
          </ac:spMkLst>
        </pc:spChg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3" creationId="{356263C6-64A2-57BF-5C35-7B7FF9516E0F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4" creationId="{61BE865E-F4DA-2C2C-F85C-E23B05FFE19D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5" creationId="{B7670321-F0F9-1C1B-52A3-6C74ECAF313D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6" creationId="{8C96C3F7-00F4-7D3A-A2A0-0B5F1629759A}"/>
          </ac:spMkLst>
        </pc:spChg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7" creationId="{267129A0-B1AB-301F-97B6-E4E10BFBDFD4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8" creationId="{75737102-39A8-D8FE-8BD1-4AA432DC43B4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9" creationId="{7196F8D9-88E9-3A05-33F2-63FCC5901263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10" creationId="{3618C959-416C-C080-79D2-71E045BE4AE6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11" creationId="{8D332A4E-CEA3-7F24-565A-8CFDB36E9C80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2" creationId="{B362B631-2302-8633-616A-739D0FA07BF2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3" creationId="{F4FA4A1B-DCED-400A-51FD-79E33747BB5C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4" creationId="{AC15AEE7-7F66-F301-8112-34AB62B1B0CC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5" creationId="{8702713A-4E9D-E470-2336-6ADCF2376E65}"/>
          </ac:spMkLst>
        </pc:spChg>
      </pc:sldChg>
      <pc:sldChg chg="new del">
        <pc:chgData name="Xin Zhang (Shanghai Wicresoft Co,.Ltd.)" userId="474f572f-8271-4f60-858e-cee871e0aec6" providerId="ADAL" clId="{AE72785E-C73C-461F-847C-75433CFF25E2}" dt="2023-04-13T13:40:37.966" v="65" actId="47"/>
        <pc:sldMkLst>
          <pc:docMk/>
          <pc:sldMk cId="2157553350" sldId="265"/>
        </pc:sldMkLst>
      </pc:sldChg>
      <pc:sldMasterChg chg="modSldLayout">
        <pc:chgData name="Xin Zhang (Shanghai Wicresoft Co,.Ltd.)" userId="474f572f-8271-4f60-858e-cee871e0aec6" providerId="ADAL" clId="{AE72785E-C73C-461F-847C-75433CFF25E2}" dt="2023-04-13T13:44:29.161" v="71" actId="14100"/>
        <pc:sldMasterMkLst>
          <pc:docMk/>
          <pc:sldMasterMk cId="1467915953" sldId="2147483648"/>
        </pc:sldMasterMkLst>
        <pc:sldLayoutChg chg="modSp mod setBg">
          <pc:chgData name="Xin Zhang (Shanghai Wicresoft Co,.Ltd.)" userId="474f572f-8271-4f60-858e-cee871e0aec6" providerId="ADAL" clId="{AE72785E-C73C-461F-847C-75433CFF25E2}" dt="2023-04-13T13:44:29.161" v="71" actId="14100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AE72785E-C73C-461F-847C-75433CFF25E2}" dt="2023-04-13T13:44:29.161" v="71" actId="14100"/>
            <ac:spMkLst>
              <pc:docMk/>
              <pc:sldMasterMk cId="1467915953" sldId="2147483648"/>
              <pc:sldLayoutMk cId="3218541457" sldId="2147483649"/>
              <ac:spMk id="2" creationId="{E545B57F-7D9D-4AD8-9FE4-E5267D65BB87}"/>
            </ac:spMkLst>
          </pc:spChg>
          <pc:spChg chg="mod">
            <ac:chgData name="Xin Zhang (Shanghai Wicresoft Co,.Ltd.)" userId="474f572f-8271-4f60-858e-cee871e0aec6" providerId="ADAL" clId="{AE72785E-C73C-461F-847C-75433CFF25E2}" dt="2023-04-13T13:44:28.565" v="70" actId="14100"/>
            <ac:spMkLst>
              <pc:docMk/>
              <pc:sldMasterMk cId="1467915953" sldId="2147483648"/>
              <pc:sldLayoutMk cId="3218541457" sldId="2147483649"/>
              <ac:spMk id="3" creationId="{42DDB65F-C302-4F35-9CCB-12FB82E2590D}"/>
            </ac:spMkLst>
          </pc:spChg>
        </pc:sldLayoutChg>
        <pc:sldLayoutChg chg="setBg">
          <pc:chgData name="Xin Zhang (Shanghai Wicresoft Co,.Ltd.)" userId="474f572f-8271-4f60-858e-cee871e0aec6" providerId="ADAL" clId="{AE72785E-C73C-461F-847C-75433CFF25E2}" dt="2023-04-13T12:37:24.454" v="2"/>
          <pc:sldLayoutMkLst>
            <pc:docMk/>
            <pc:sldMasterMk cId="1467915953" sldId="2147483648"/>
            <pc:sldLayoutMk cId="82374293" sldId="2147483650"/>
          </pc:sldLayoutMkLst>
        </pc:sldLayoutChg>
        <pc:sldLayoutChg chg="addSp delSp modSp mod">
          <pc:chgData name="Xin Zhang (Shanghai Wicresoft Co,.Ltd.)" userId="474f572f-8271-4f60-858e-cee871e0aec6" providerId="ADAL" clId="{AE72785E-C73C-461F-847C-75433CFF25E2}" dt="2023-04-13T12:55:27.611" v="33" actId="21"/>
          <pc:sldLayoutMkLst>
            <pc:docMk/>
            <pc:sldMasterMk cId="1467915953" sldId="2147483648"/>
            <pc:sldLayoutMk cId="3444805960" sldId="2147483656"/>
          </pc:sldLayoutMkLst>
          <pc:spChg chg="add del">
            <ac:chgData name="Xin Zhang (Shanghai Wicresoft Co,.Ltd.)" userId="474f572f-8271-4f60-858e-cee871e0aec6" providerId="ADAL" clId="{AE72785E-C73C-461F-847C-75433CFF25E2}" dt="2023-04-13T12:55:08.536" v="20" actId="478"/>
            <ac:spMkLst>
              <pc:docMk/>
              <pc:sldMasterMk cId="1467915953" sldId="2147483648"/>
              <pc:sldLayoutMk cId="3444805960" sldId="2147483656"/>
              <ac:spMk id="2" creationId="{0AA0B3EC-F8C2-E86F-F9E8-21348297864B}"/>
            </ac:spMkLst>
          </pc:spChg>
          <pc:spChg chg="add del mod">
            <ac:chgData name="Xin Zhang (Shanghai Wicresoft Co,.Ltd.)" userId="474f572f-8271-4f60-858e-cee871e0aec6" providerId="ADAL" clId="{AE72785E-C73C-461F-847C-75433CFF25E2}" dt="2023-04-13T12:55:27.611" v="33" actId="21"/>
            <ac:spMkLst>
              <pc:docMk/>
              <pc:sldMasterMk cId="1467915953" sldId="2147483648"/>
              <pc:sldLayoutMk cId="3444805960" sldId="2147483656"/>
              <ac:spMk id="3" creationId="{D373D796-9782-5DCC-FE4E-9E67033DA4ED}"/>
            </ac:spMkLst>
          </pc:spChg>
          <pc:spChg chg="mod">
            <ac:chgData name="Xin Zhang (Shanghai Wicresoft Co,.Ltd.)" userId="474f572f-8271-4f60-858e-cee871e0aec6" providerId="ADAL" clId="{AE72785E-C73C-461F-847C-75433CFF25E2}" dt="2023-04-13T12:48:10.095" v="15" actId="14100"/>
            <ac:spMkLst>
              <pc:docMk/>
              <pc:sldMasterMk cId="1467915953" sldId="2147483648"/>
              <pc:sldLayoutMk cId="3444805960" sldId="2147483656"/>
              <ac:spMk id="7" creationId="{C2320649-ACD7-42E9-A261-E6ED46ACB452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98FA9A63-EBBB-429B-8BCB-BA0C06E235B8}"/>
    <pc:docChg chg="undo custSel addSld delSld modSld modMainMaster">
      <pc:chgData name="Xin Zhang (Shanghai Wicresoft Co,.Ltd.)" userId="474f572f-8271-4f60-858e-cee871e0aec6" providerId="ADAL" clId="{98FA9A63-EBBB-429B-8BCB-BA0C06E235B8}" dt="2023-04-13T02:36:34.395" v="64" actId="680"/>
      <pc:docMkLst>
        <pc:docMk/>
      </pc:docMkLst>
      <pc:sldChg chg="addSp delSp modSp mod modClrScheme chgLayout">
        <pc:chgData name="Xin Zhang (Shanghai Wicresoft Co,.Ltd.)" userId="474f572f-8271-4f60-858e-cee871e0aec6" providerId="ADAL" clId="{98FA9A63-EBBB-429B-8BCB-BA0C06E235B8}" dt="2023-04-13T02:36:32.559" v="62" actId="700"/>
        <pc:sldMkLst>
          <pc:docMk/>
          <pc:sldMk cId="1290999341" sldId="259"/>
        </pc:sldMkLst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2" creationId="{0B40080D-F44F-4286-BA93-F1AF2537C377}"/>
          </ac:spMkLst>
        </pc:spChg>
        <pc:spChg chg="add del 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3" creationId="{29FBE410-BE10-4FBB-8B8C-CD74659C0E31}"/>
          </ac:spMkLst>
        </pc:spChg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4" creationId="{7E146E7C-0D83-410E-B360-7847E2675D8E}"/>
          </ac:spMkLst>
        </pc:spChg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5" creationId="{7BBC5F1D-2F12-47ED-BD76-3F60ED1D9999}"/>
          </ac:spMkLst>
        </pc:spChg>
      </pc:sldChg>
      <pc:sldChg chg="new del">
        <pc:chgData name="Xin Zhang (Shanghai Wicresoft Co,.Ltd.)" userId="474f572f-8271-4f60-858e-cee871e0aec6" providerId="ADAL" clId="{98FA9A63-EBBB-429B-8BCB-BA0C06E235B8}" dt="2023-04-13T02:35:41.808" v="39" actId="680"/>
        <pc:sldMkLst>
          <pc:docMk/>
          <pc:sldMk cId="1166595829" sldId="263"/>
        </pc:sldMkLst>
      </pc:sldChg>
      <pc:sldChg chg="new">
        <pc:chgData name="Xin Zhang (Shanghai Wicresoft Co,.Ltd.)" userId="474f572f-8271-4f60-858e-cee871e0aec6" providerId="ADAL" clId="{98FA9A63-EBBB-429B-8BCB-BA0C06E235B8}" dt="2023-04-13T02:36:24.522" v="58" actId="680"/>
        <pc:sldMkLst>
          <pc:docMk/>
          <pc:sldMk cId="2600692828" sldId="263"/>
        </pc:sldMkLst>
      </pc:sldChg>
      <pc:sldChg chg="new del">
        <pc:chgData name="Xin Zhang (Shanghai Wicresoft Co,.Ltd.)" userId="474f572f-8271-4f60-858e-cee871e0aec6" providerId="ADAL" clId="{98FA9A63-EBBB-429B-8BCB-BA0C06E235B8}" dt="2023-04-13T02:36:08.664" v="41" actId="680"/>
        <pc:sldMkLst>
          <pc:docMk/>
          <pc:sldMk cId="3978774105" sldId="263"/>
        </pc:sldMkLst>
      </pc:sldChg>
      <pc:sldChg chg="new del">
        <pc:chgData name="Xin Zhang (Shanghai Wicresoft Co,.Ltd.)" userId="474f572f-8271-4f60-858e-cee871e0aec6" providerId="ADAL" clId="{98FA9A63-EBBB-429B-8BCB-BA0C06E235B8}" dt="2023-04-13T02:36:34.395" v="64" actId="680"/>
        <pc:sldMkLst>
          <pc:docMk/>
          <pc:sldMk cId="113621706" sldId="264"/>
        </pc:sldMkLst>
      </pc:sldChg>
      <pc:sldChg chg="new del">
        <pc:chgData name="Xin Zhang (Shanghai Wicresoft Co,.Ltd.)" userId="474f572f-8271-4f60-858e-cee871e0aec6" providerId="ADAL" clId="{98FA9A63-EBBB-429B-8BCB-BA0C06E235B8}" dt="2023-04-13T02:36:27.355" v="60" actId="680"/>
        <pc:sldMkLst>
          <pc:docMk/>
          <pc:sldMk cId="2585299525" sldId="264"/>
        </pc:sldMkLst>
      </pc:sldChg>
      <pc:sldMasterChg chg="mod addSldLayout modSldLayout">
        <pc:chgData name="Xin Zhang (Shanghai Wicresoft Co,.Ltd.)" userId="474f572f-8271-4f60-858e-cee871e0aec6" providerId="ADAL" clId="{98FA9A63-EBBB-429B-8BCB-BA0C06E235B8}" dt="2023-04-13T02:36:20.629" v="57" actId="20577"/>
        <pc:sldMasterMkLst>
          <pc:docMk/>
          <pc:sldMasterMk cId="1467915953" sldId="2147483648"/>
        </pc:sldMasterMkLst>
        <pc:sldLayoutChg chg="modSp mod">
          <pc:chgData name="Xin Zhang (Shanghai Wicresoft Co,.Ltd.)" userId="474f572f-8271-4f60-858e-cee871e0aec6" providerId="ADAL" clId="{98FA9A63-EBBB-429B-8BCB-BA0C06E235B8}" dt="2023-04-12T09:10:23.723" v="28" actId="6014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98FA9A63-EBBB-429B-8BCB-BA0C06E235B8}" dt="2023-04-12T08:45:55.587" v="27"/>
            <ac:spMkLst>
              <pc:docMk/>
              <pc:sldMasterMk cId="1467915953" sldId="2147483648"/>
              <pc:sldLayoutMk cId="3218541457" sldId="2147483649"/>
              <ac:spMk id="9" creationId="{CA939A61-406D-45DC-B757-059EFAA05866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33.102" v="29" actId="6014"/>
          <pc:sldLayoutMkLst>
            <pc:docMk/>
            <pc:sldMasterMk cId="1467915953" sldId="2147483648"/>
            <pc:sldLayoutMk cId="82374293" sldId="2147483650"/>
          </pc:sldLayoutMkLst>
        </pc:sldLayoutChg>
        <pc:sldLayoutChg chg="addSp delSp modSp mod">
          <pc:chgData name="Xin Zhang (Shanghai Wicresoft Co,.Ltd.)" userId="474f572f-8271-4f60-858e-cee871e0aec6" providerId="ADAL" clId="{98FA9A63-EBBB-429B-8BCB-BA0C06E235B8}" dt="2023-04-12T10:09:09.171" v="37" actId="478"/>
          <pc:sldLayoutMkLst>
            <pc:docMk/>
            <pc:sldMasterMk cId="1467915953" sldId="2147483648"/>
            <pc:sldLayoutMk cId="641220775" sldId="2147483651"/>
          </pc:sldLayoutMkLst>
          <pc:spChg chg="add del">
            <ac:chgData name="Xin Zhang (Shanghai Wicresoft Co,.Ltd.)" userId="474f572f-8271-4f60-858e-cee871e0aec6" providerId="ADAL" clId="{98FA9A63-EBBB-429B-8BCB-BA0C06E235B8}" dt="2023-04-12T10:09:06.783" v="36" actId="11529"/>
            <ac:spMkLst>
              <pc:docMk/>
              <pc:sldMasterMk cId="1467915953" sldId="2147483648"/>
              <pc:sldLayoutMk cId="641220775" sldId="2147483651"/>
              <ac:spMk id="7" creationId="{67E2AD27-EE5E-9B90-CAD9-435AA07D6F49}"/>
            </ac:spMkLst>
          </pc:spChg>
          <pc:spChg chg="add del mod">
            <ac:chgData name="Xin Zhang (Shanghai Wicresoft Co,.Ltd.)" userId="474f572f-8271-4f60-858e-cee871e0aec6" providerId="ADAL" clId="{98FA9A63-EBBB-429B-8BCB-BA0C06E235B8}" dt="2023-04-12T10:09:09.171" v="37" actId="478"/>
            <ac:spMkLst>
              <pc:docMk/>
              <pc:sldMasterMk cId="1467915953" sldId="2147483648"/>
              <pc:sldLayoutMk cId="641220775" sldId="2147483651"/>
              <ac:spMk id="8" creationId="{0C51C9D4-E980-EB38-7488-2276CA6998CF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53.298" v="32" actId="6014"/>
          <pc:sldLayoutMkLst>
            <pc:docMk/>
            <pc:sldMasterMk cId="1467915953" sldId="2147483648"/>
            <pc:sldLayoutMk cId="3257642269" sldId="2147483654"/>
          </pc:sldLayoutMkLst>
        </pc:sldLayoutChg>
        <pc:sldLayoutChg chg="mod">
          <pc:chgData name="Xin Zhang (Shanghai Wicresoft Co,.Ltd.)" userId="474f572f-8271-4f60-858e-cee871e0aec6" providerId="ADAL" clId="{98FA9A63-EBBB-429B-8BCB-BA0C06E235B8}" dt="2023-04-12T09:10:58.012" v="33" actId="6014"/>
          <pc:sldLayoutMkLst>
            <pc:docMk/>
            <pc:sldMasterMk cId="1467915953" sldId="2147483648"/>
            <pc:sldLayoutMk cId="1771624723" sldId="2147483655"/>
          </pc:sldLayoutMkLst>
        </pc:sldLayoutChg>
        <pc:sldLayoutChg chg="modSp mod">
          <pc:chgData name="Xin Zhang (Shanghai Wicresoft Co,.Ltd.)" userId="474f572f-8271-4f60-858e-cee871e0aec6" providerId="ADAL" clId="{98FA9A63-EBBB-429B-8BCB-BA0C06E235B8}" dt="2023-04-12T09:11:11.157" v="34" actId="6014"/>
          <pc:sldLayoutMkLst>
            <pc:docMk/>
            <pc:sldMasterMk cId="1467915953" sldId="2147483648"/>
            <pc:sldLayoutMk cId="3444805960" sldId="2147483656"/>
          </pc:sldLayoutMkLst>
          <pc:spChg chg="mod">
            <ac:chgData name="Xin Zhang (Shanghai Wicresoft Co,.Ltd.)" userId="474f572f-8271-4f60-858e-cee871e0aec6" providerId="ADAL" clId="{98FA9A63-EBBB-429B-8BCB-BA0C06E235B8}" dt="2023-04-12T08:45:50.250" v="26" actId="20577"/>
            <ac:spMkLst>
              <pc:docMk/>
              <pc:sldMasterMk cId="1467915953" sldId="2147483648"/>
              <pc:sldLayoutMk cId="3444805960" sldId="2147483656"/>
              <ac:spMk id="9" creationId="{A01EED25-4D2A-435D-A5F9-01DCC2F07486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40.258" v="30" actId="6014"/>
          <pc:sldLayoutMkLst>
            <pc:docMk/>
            <pc:sldMasterMk cId="1467915953" sldId="2147483648"/>
            <pc:sldLayoutMk cId="1929775993" sldId="2147483657"/>
          </pc:sldLayoutMkLst>
        </pc:sldLayoutChg>
        <pc:sldLayoutChg chg="modSp new mod">
          <pc:chgData name="Xin Zhang (Shanghai Wicresoft Co,.Ltd.)" userId="474f572f-8271-4f60-858e-cee871e0aec6" providerId="ADAL" clId="{98FA9A63-EBBB-429B-8BCB-BA0C06E235B8}" dt="2023-04-13T02:36:20.629" v="57" actId="20577"/>
          <pc:sldLayoutMkLst>
            <pc:docMk/>
            <pc:sldMasterMk cId="1467915953" sldId="2147483648"/>
            <pc:sldLayoutMk cId="2029067888" sldId="2147483658"/>
          </pc:sldLayoutMkLst>
          <pc:spChg chg="mod">
            <ac:chgData name="Xin Zhang (Shanghai Wicresoft Co,.Ltd.)" userId="474f572f-8271-4f60-858e-cee871e0aec6" providerId="ADAL" clId="{98FA9A63-EBBB-429B-8BCB-BA0C06E235B8}" dt="2023-04-13T02:36:20.629" v="57" actId="20577"/>
            <ac:spMkLst>
              <pc:docMk/>
              <pc:sldMasterMk cId="1467915953" sldId="2147483648"/>
              <pc:sldLayoutMk cId="2029067888" sldId="2147483658"/>
              <ac:spMk id="2" creationId="{0A43209F-F828-32AA-5AE9-2EEA29189BA8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74E83FBE-9993-4889-BECE-149A8C87DABE}"/>
    <pc:docChg chg="undo custSel modSld modMainMaster">
      <pc:chgData name="Xin Zhang (Shanghai Wicresoft Co,.Ltd.)" userId="474f572f-8271-4f60-858e-cee871e0aec6" providerId="ADAL" clId="{74E83FBE-9993-4889-BECE-149A8C87DABE}" dt="2023-04-13T08:59:52.992" v="227" actId="14100"/>
      <pc:docMkLst>
        <pc:docMk/>
      </pc:docMkLst>
      <pc:sldChg chg="addSp delSp modSp mod">
        <pc:chgData name="Xin Zhang (Shanghai Wicresoft Co,.Ltd.)" userId="474f572f-8271-4f60-858e-cee871e0aec6" providerId="ADAL" clId="{74E83FBE-9993-4889-BECE-149A8C87DABE}" dt="2023-04-13T05:28:33.163" v="119"/>
        <pc:sldMkLst>
          <pc:docMk/>
          <pc:sldMk cId="1421421680" sldId="256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3" creationId="{0CFF4CA1-B496-77EA-742B-42B6AD87452E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4" creationId="{B3195C92-8561-6619-D8D5-4DF67AF14DBA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5" creationId="{3F90C3D0-9579-EE8B-0F51-754C6D378425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6" creationId="{C0A0D97C-B187-DEC8-7399-431B94F4E716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9" creationId="{6C2532AA-A647-48FF-8A25-36777AF5B18D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0" creationId="{0102F8CF-8DD3-43E5-B521-501A3CF124F9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1" creationId="{7E21516B-4ABB-4E09-987D-1ABA411225D2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2" creationId="{BFF7D8B0-524B-4065-95EB-00BAEDA26918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9:02.808" v="130" actId="20577"/>
        <pc:sldMkLst>
          <pc:docMk/>
          <pc:sldMk cId="342089950" sldId="258"/>
        </pc:sldMkLst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2" creationId="{1BC2B274-6096-4E6F-B8DF-3F118E2D97ED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3" creationId="{896F1AF4-AD49-9F77-D30E-A2373B003FC2}"/>
          </ac:spMkLst>
        </pc:spChg>
        <pc:spChg chg="mod">
          <ac:chgData name="Xin Zhang (Shanghai Wicresoft Co,.Ltd.)" userId="474f572f-8271-4f60-858e-cee871e0aec6" providerId="ADAL" clId="{74E83FBE-9993-4889-BECE-149A8C87DABE}" dt="2023-04-13T05:28:52.431" v="125"/>
          <ac:spMkLst>
            <pc:docMk/>
            <pc:sldMk cId="342089950" sldId="258"/>
            <ac:spMk id="4" creationId="{3E7816B9-4368-481C-AF7D-011CB1B5D3BB}"/>
          </ac:spMkLst>
        </pc:spChg>
        <pc:spChg chg="mod">
          <ac:chgData name="Xin Zhang (Shanghai Wicresoft Co,.Ltd.)" userId="474f572f-8271-4f60-858e-cee871e0aec6" providerId="ADAL" clId="{74E83FBE-9993-4889-BECE-149A8C87DABE}" dt="2023-04-13T05:28:59.076" v="128"/>
          <ac:spMkLst>
            <pc:docMk/>
            <pc:sldMk cId="342089950" sldId="258"/>
            <ac:spMk id="5" creationId="{7239E965-33B6-4BC1-B1B3-CD2DC6B7EA81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6" creationId="{418BEAC5-F1BF-0658-53D4-1418DF1FE137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7" creationId="{0E52E4BD-1719-BA8B-B81F-4E19DA8E0B3D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9:02.808" v="130" actId="20577"/>
          <ac:spMkLst>
            <pc:docMk/>
            <pc:sldMk cId="342089950" sldId="258"/>
            <ac:spMk id="8" creationId="{3384C6A1-34CC-1F4E-9755-6EDE408543EF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9:20.225" v="136"/>
        <pc:sldMkLst>
          <pc:docMk/>
          <pc:sldMk cId="1290999341" sldId="259"/>
        </pc:sldMkLst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2" creationId="{0B40080D-F44F-4286-BA93-F1AF2537C377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3" creationId="{48846808-1457-4347-BD5C-B65002233A0A}"/>
          </ac:spMkLst>
        </pc:spChg>
        <pc:spChg chg="mod">
          <ac:chgData name="Xin Zhang (Shanghai Wicresoft Co,.Ltd.)" userId="474f572f-8271-4f60-858e-cee871e0aec6" providerId="ADAL" clId="{74E83FBE-9993-4889-BECE-149A8C87DABE}" dt="2023-04-13T05:29:20.225" v="136"/>
          <ac:spMkLst>
            <pc:docMk/>
            <pc:sldMk cId="1290999341" sldId="259"/>
            <ac:spMk id="4" creationId="{7E146E7C-0D83-410E-B360-7847E2675D8E}"/>
          </ac:spMkLst>
        </pc:spChg>
        <pc:spChg chg="mod">
          <ac:chgData name="Xin Zhang (Shanghai Wicresoft Co,.Ltd.)" userId="474f572f-8271-4f60-858e-cee871e0aec6" providerId="ADAL" clId="{74E83FBE-9993-4889-BECE-149A8C87DABE}" dt="2023-04-13T05:29:12.265" v="133"/>
          <ac:spMkLst>
            <pc:docMk/>
            <pc:sldMk cId="1290999341" sldId="259"/>
            <ac:spMk id="5" creationId="{7BBC5F1D-2F12-47ED-BD76-3F60ED1D9999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6" creationId="{7C4F42FA-401B-87DC-DDD4-07582D9D6C33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7" creationId="{1CA936BC-56C5-1B86-1A4B-174D7DE40F94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8:42.282" v="122"/>
        <pc:sldMkLst>
          <pc:docMk/>
          <pc:sldMk cId="3718478516" sldId="260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2" creationId="{B3FB7E23-A895-6E55-C483-5E7DB2224952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3" creationId="{A4CE6B09-30DD-6CCB-E257-D9C88C4E3185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4" creationId="{E827CB0F-4E2C-437D-B268-60EF88116A23}"/>
          </ac:spMkLst>
        </pc:spChg>
        <pc:spChg chg="mod">
          <ac:chgData name="Xin Zhang (Shanghai Wicresoft Co,.Ltd.)" userId="474f572f-8271-4f60-858e-cee871e0aec6" providerId="ADAL" clId="{74E83FBE-9993-4889-BECE-149A8C87DABE}" dt="2023-04-13T05:28:42.282" v="122"/>
          <ac:spMkLst>
            <pc:docMk/>
            <pc:sldMk cId="3718478516" sldId="260"/>
            <ac:spMk id="5" creationId="{5EBEDA7B-C1DD-4DA4-98BE-83B756FBBF3E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8:59:52.992" v="227" actId="14100"/>
        <pc:sldMkLst>
          <pc:docMk/>
          <pc:sldMk cId="2446543805" sldId="262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2" creationId="{4BCEA0E0-A383-180C-7237-822001E180BE}"/>
          </ac:spMkLst>
        </pc:spChg>
        <pc:spChg chg="mod">
          <ac:chgData name="Xin Zhang (Shanghai Wicresoft Co,.Ltd.)" userId="474f572f-8271-4f60-858e-cee871e0aec6" providerId="ADAL" clId="{74E83FBE-9993-4889-BECE-149A8C87DABE}" dt="2023-04-13T08:59:52.992" v="227" actId="14100"/>
          <ac:spMkLst>
            <pc:docMk/>
            <pc:sldMk cId="2446543805" sldId="262"/>
            <ac:spMk id="3" creationId="{DFD52094-98C0-4141-A04B-98B9DF4DFA73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4" creationId="{0280FE23-3FD0-4989-BBD8-F98469242DB8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5" creationId="{929167BD-7790-467B-980C-709781C5646C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6" creationId="{450179E4-D4B4-8A23-63FC-EE2723FF15CD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7" creationId="{A205ED3A-16D4-6B82-4771-42C21951C51D}"/>
          </ac:spMkLst>
        </pc:spChg>
      </pc:sldChg>
      <pc:sldChg chg="addSp delSp modSp">
        <pc:chgData name="Xin Zhang (Shanghai Wicresoft Co,.Ltd.)" userId="474f572f-8271-4f60-858e-cee871e0aec6" providerId="ADAL" clId="{74E83FBE-9993-4889-BECE-149A8C87DABE}" dt="2023-04-13T05:28:33.163" v="119"/>
        <pc:sldMkLst>
          <pc:docMk/>
          <pc:sldMk cId="2600692828" sldId="263"/>
        </pc:sldMkLst>
        <pc:spChg chg="del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2" creationId="{6381AADF-3612-351D-67F1-EC951FCD2660}"/>
          </ac:spMkLst>
        </pc:spChg>
        <pc:spChg chg="del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3" creationId="{EE281B89-D174-3333-6098-ADD563867FE2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4" creationId="{034C57C4-9F12-3A98-54FF-2C0E7AF660A3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5" creationId="{3224FA8B-0600-FC03-7D4F-69330F87FABE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6" creationId="{15304A70-414B-6289-E4FA-C2020CD97809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7" creationId="{1D8A4E37-2C5E-B546-F061-93BF0F23E415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8" creationId="{B79EB575-9408-C72E-69C7-5066023628C5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9" creationId="{1F9CF3AC-1EE5-A177-3234-B87522548B29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10" creationId="{7B2320D6-8E4F-CC13-E140-FF7D10938CF1}"/>
          </ac:spMkLst>
        </pc:spChg>
      </pc:sldChg>
      <pc:sldMasterChg chg="modSp mod delSldLayout modSldLayout">
        <pc:chgData name="Xin Zhang (Shanghai Wicresoft Co,.Ltd.)" userId="474f572f-8271-4f60-858e-cee871e0aec6" providerId="ADAL" clId="{74E83FBE-9993-4889-BECE-149A8C87DABE}" dt="2023-04-13T08:59:52.992" v="227" actId="14100"/>
        <pc:sldMasterMkLst>
          <pc:docMk/>
          <pc:sldMasterMk cId="1467915953" sldId="2147483648"/>
        </pc:sldMasterMkLst>
        <pc:spChg chg="mod">
          <ac:chgData name="Xin Zhang (Shanghai Wicresoft Co,.Ltd.)" userId="474f572f-8271-4f60-858e-cee871e0aec6" providerId="ADAL" clId="{74E83FBE-9993-4889-BECE-149A8C87DABE}" dt="2023-04-13T03:53:11.608" v="76"/>
          <ac:spMkLst>
            <pc:docMk/>
            <pc:sldMasterMk cId="1467915953" sldId="2147483648"/>
            <ac:spMk id="2" creationId="{89307103-D92B-4D3C-B386-9FD58793CACA}"/>
          </ac:spMkLst>
        </pc:spChg>
        <pc:sldLayoutChg chg="addSp delSp modSp mod">
          <pc:chgData name="Xin Zhang (Shanghai Wicresoft Co,.Ltd.)" userId="474f572f-8271-4f60-858e-cee871e0aec6" providerId="ADAL" clId="{74E83FBE-9993-4889-BECE-149A8C87DABE}" dt="2023-04-13T08:59:32.665" v="223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74E83FBE-9993-4889-BECE-149A8C87DABE}" dt="2023-04-13T08:59:32.665" v="223"/>
            <ac:spMkLst>
              <pc:docMk/>
              <pc:sldMasterMk cId="1467915953" sldId="2147483648"/>
              <pc:sldLayoutMk cId="3218541457" sldId="2147483649"/>
              <ac:spMk id="2" creationId="{E545B57F-7D9D-4AD8-9FE4-E5267D65BB87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49.013" v="166" actId="403"/>
            <ac:spMkLst>
              <pc:docMk/>
              <pc:sldMasterMk cId="1467915953" sldId="2147483648"/>
              <pc:sldLayoutMk cId="3218541457" sldId="2147483649"/>
              <ac:spMk id="3" creationId="{42DDB65F-C302-4F35-9CCB-12FB82E2590D}"/>
            </ac:spMkLst>
          </pc:spChg>
          <pc:spChg chg="add del">
            <ac:chgData name="Xin Zhang (Shanghai Wicresoft Co,.Ltd.)" userId="474f572f-8271-4f60-858e-cee871e0aec6" providerId="ADAL" clId="{74E83FBE-9993-4889-BECE-149A8C87DABE}" dt="2023-04-13T03:48:29.082" v="6" actId="22"/>
            <ac:spMkLst>
              <pc:docMk/>
              <pc:sldMasterMk cId="1467915953" sldId="2147483648"/>
              <pc:sldLayoutMk cId="3218541457" sldId="2147483649"/>
              <ac:spMk id="5" creationId="{ACCBCED3-1B66-B751-3C4F-7F85897B4D07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49:31.884" v="29"/>
            <ac:spMkLst>
              <pc:docMk/>
              <pc:sldMasterMk cId="1467915953" sldId="2147483648"/>
              <pc:sldLayoutMk cId="3218541457" sldId="2147483649"/>
              <ac:spMk id="8" creationId="{44C4A721-803B-47CB-B99E-1D01E8E0169F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8:54:57.856" v="147" actId="20577"/>
          <pc:sldLayoutMkLst>
            <pc:docMk/>
            <pc:sldMasterMk cId="1467915953" sldId="2147483648"/>
            <pc:sldLayoutMk cId="82374293" sldId="2147483650"/>
          </pc:sldLayoutMkLst>
          <pc:spChg chg="mod">
            <ac:chgData name="Xin Zhang (Shanghai Wicresoft Co,.Ltd.)" userId="474f572f-8271-4f60-858e-cee871e0aec6" providerId="ADAL" clId="{74E83FBE-9993-4889-BECE-149A8C87DABE}" dt="2023-04-13T03:49:54.742" v="32"/>
            <ac:spMkLst>
              <pc:docMk/>
              <pc:sldMasterMk cId="1467915953" sldId="2147483648"/>
              <pc:sldLayoutMk cId="82374293" sldId="2147483650"/>
              <ac:spMk id="2" creationId="{95DC6DA8-D137-41D2-A934-63CB8FFB8B81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50:08.555" v="36"/>
            <ac:spMkLst>
              <pc:docMk/>
              <pc:sldMasterMk cId="1467915953" sldId="2147483648"/>
              <pc:sldLayoutMk cId="82374293" sldId="2147483650"/>
              <ac:spMk id="3" creationId="{0CED916A-3E34-4B9E-8F9F-7A8921A30F99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4:57.856" v="147" actId="20577"/>
            <ac:spMkLst>
              <pc:docMk/>
              <pc:sldMasterMk cId="1467915953" sldId="2147483648"/>
              <pc:sldLayoutMk cId="82374293" sldId="2147483650"/>
              <ac:spMk id="5" creationId="{055DFAA1-D4C3-4306-A3AE-0641E3581966}"/>
            </ac:spMkLst>
          </pc:spChg>
        </pc:sldLayoutChg>
        <pc:sldLayoutChg chg="addSp delSp modSp mod">
          <pc:chgData name="Xin Zhang (Shanghai Wicresoft Co,.Ltd.)" userId="474f572f-8271-4f60-858e-cee871e0aec6" providerId="ADAL" clId="{74E83FBE-9993-4889-BECE-149A8C87DABE}" dt="2023-04-13T08:57:37.327" v="160" actId="404"/>
          <pc:sldLayoutMkLst>
            <pc:docMk/>
            <pc:sldMasterMk cId="1467915953" sldId="2147483648"/>
            <pc:sldLayoutMk cId="641220775" sldId="2147483651"/>
          </pc:sldLayoutMkLst>
          <pc:spChg chg="mod">
            <ac:chgData name="Xin Zhang (Shanghai Wicresoft Co,.Ltd.)" userId="474f572f-8271-4f60-858e-cee871e0aec6" providerId="ADAL" clId="{74E83FBE-9993-4889-BECE-149A8C87DABE}" dt="2023-04-13T08:57:30.881" v="156" actId="403"/>
            <ac:spMkLst>
              <pc:docMk/>
              <pc:sldMasterMk cId="1467915953" sldId="2147483648"/>
              <pc:sldLayoutMk cId="641220775" sldId="2147483651"/>
              <ac:spMk id="2" creationId="{000C7662-4F6D-4B06-BB36-235FC06BF816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37.327" v="160" actId="404"/>
            <ac:spMkLst>
              <pc:docMk/>
              <pc:sldMasterMk cId="1467915953" sldId="2147483648"/>
              <pc:sldLayoutMk cId="641220775" sldId="2147483651"/>
              <ac:spMk id="3" creationId="{9FF9930E-40DF-417D-8161-BD38EB172DC1}"/>
            </ac:spMkLst>
          </pc:spChg>
          <pc:spChg chg="add del">
            <ac:chgData name="Xin Zhang (Shanghai Wicresoft Co,.Ltd.)" userId="474f572f-8271-4f60-858e-cee871e0aec6" providerId="ADAL" clId="{74E83FBE-9993-4889-BECE-149A8C87DABE}" dt="2023-04-13T05:25:47.605" v="79" actId="11529"/>
            <ac:spMkLst>
              <pc:docMk/>
              <pc:sldMasterMk cId="1467915953" sldId="2147483648"/>
              <pc:sldLayoutMk cId="641220775" sldId="2147483651"/>
              <ac:spMk id="7" creationId="{C93F6A58-2E3E-A46A-B330-715A3248CA37}"/>
            </ac:spMkLst>
          </pc:spChg>
          <pc:spChg chg="add mod">
            <ac:chgData name="Xin Zhang (Shanghai Wicresoft Co,.Ltd.)" userId="474f572f-8271-4f60-858e-cee871e0aec6" providerId="ADAL" clId="{74E83FBE-9993-4889-BECE-149A8C87DABE}" dt="2023-04-13T05:26:12.434" v="100" actId="14100"/>
            <ac:spMkLst>
              <pc:docMk/>
              <pc:sldMasterMk cId="1467915953" sldId="2147483648"/>
              <pc:sldLayoutMk cId="641220775" sldId="2147483651"/>
              <ac:spMk id="8" creationId="{49A950A1-B947-717D-E187-AD0063089D78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3:52:05.056" v="69"/>
          <pc:sldLayoutMkLst>
            <pc:docMk/>
            <pc:sldMasterMk cId="1467915953" sldId="2147483648"/>
            <pc:sldLayoutMk cId="3257642269" sldId="2147483654"/>
          </pc:sldLayoutMkLst>
          <pc:spChg chg="mod">
            <ac:chgData name="Xin Zhang (Shanghai Wicresoft Co,.Ltd.)" userId="474f572f-8271-4f60-858e-cee871e0aec6" providerId="ADAL" clId="{74E83FBE-9993-4889-BECE-149A8C87DABE}" dt="2023-04-13T03:52:05.056" v="69"/>
            <ac:spMkLst>
              <pc:docMk/>
              <pc:sldMasterMk cId="1467915953" sldId="2147483648"/>
              <pc:sldLayoutMk cId="3257642269" sldId="2147483654"/>
              <ac:spMk id="2" creationId="{652EDE83-63CC-4B33-B715-3953EADE2100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8:59:52.992" v="227" actId="14100"/>
          <pc:sldLayoutMkLst>
            <pc:docMk/>
            <pc:sldMasterMk cId="1467915953" sldId="2147483648"/>
            <pc:sldLayoutMk cId="3444805960" sldId="2147483656"/>
          </pc:sldLayoutMkLst>
          <pc:spChg chg="mod">
            <ac:chgData name="Xin Zhang (Shanghai Wicresoft Co,.Ltd.)" userId="474f572f-8271-4f60-858e-cee871e0aec6" providerId="ADAL" clId="{74E83FBE-9993-4889-BECE-149A8C87DABE}" dt="2023-04-13T08:59:52.992" v="227" actId="14100"/>
            <ac:spMkLst>
              <pc:docMk/>
              <pc:sldMasterMk cId="1467915953" sldId="2147483648"/>
              <pc:sldLayoutMk cId="3444805960" sldId="2147483656"/>
              <ac:spMk id="7" creationId="{C2320649-ACD7-42E9-A261-E6ED46ACB452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52:28.405" v="73"/>
            <ac:spMkLst>
              <pc:docMk/>
              <pc:sldMasterMk cId="1467915953" sldId="2147483648"/>
              <pc:sldLayoutMk cId="3444805960" sldId="2147483656"/>
              <ac:spMk id="8" creationId="{DC428848-58C6-4501-8214-B803889F273E}"/>
            </ac:spMkLst>
          </pc:spChg>
        </pc:sldLayoutChg>
        <pc:sldLayoutChg chg="delSp modSp mod">
          <pc:chgData name="Xin Zhang (Shanghai Wicresoft Co,.Ltd.)" userId="474f572f-8271-4f60-858e-cee871e0aec6" providerId="ADAL" clId="{74E83FBE-9993-4889-BECE-149A8C87DABE}" dt="2023-04-13T08:57:40.749" v="164" actId="403"/>
          <pc:sldLayoutMkLst>
            <pc:docMk/>
            <pc:sldMasterMk cId="1467915953" sldId="2147483648"/>
            <pc:sldLayoutMk cId="1929775993" sldId="2147483657"/>
          </pc:sldLayoutMkLst>
          <pc:spChg chg="del mod">
            <ac:chgData name="Xin Zhang (Shanghai Wicresoft Co,.Ltd.)" userId="474f572f-8271-4f60-858e-cee871e0aec6" providerId="ADAL" clId="{74E83FBE-9993-4889-BECE-149A8C87DABE}" dt="2023-04-13T08:56:58.233" v="148" actId="478"/>
            <ac:spMkLst>
              <pc:docMk/>
              <pc:sldMasterMk cId="1467915953" sldId="2147483648"/>
              <pc:sldLayoutMk cId="1929775993" sldId="2147483657"/>
              <ac:spMk id="7" creationId="{0BEF0FD1-3ACE-43A8-AF57-CC0D436DC7D0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40.749" v="164" actId="403"/>
            <ac:spMkLst>
              <pc:docMk/>
              <pc:sldMasterMk cId="1467915953" sldId="2147483648"/>
              <pc:sldLayoutMk cId="1929775993" sldId="2147483657"/>
              <ac:spMk id="9" creationId="{FDF03A82-401C-4A0E-BE21-BE588E874141}"/>
            </ac:spMkLst>
          </pc:spChg>
        </pc:sldLayoutChg>
        <pc:sldLayoutChg chg="modSp del mod">
          <pc:chgData name="Xin Zhang (Shanghai Wicresoft Co,.Ltd.)" userId="474f572f-8271-4f60-858e-cee871e0aec6" providerId="ADAL" clId="{74E83FBE-9993-4889-BECE-149A8C87DABE}" dt="2023-04-13T05:27:08.863" v="102" actId="2696"/>
          <pc:sldLayoutMkLst>
            <pc:docMk/>
            <pc:sldMasterMk cId="1467915953" sldId="2147483648"/>
            <pc:sldLayoutMk cId="2029067888" sldId="2147483658"/>
          </pc:sldLayoutMkLst>
          <pc:spChg chg="mod">
            <ac:chgData name="Xin Zhang (Shanghai Wicresoft Co,.Ltd.)" userId="474f572f-8271-4f60-858e-cee871e0aec6" providerId="ADAL" clId="{74E83FBE-9993-4889-BECE-149A8C87DABE}" dt="2023-04-13T03:50:34.538" v="41"/>
            <ac:spMkLst>
              <pc:docMk/>
              <pc:sldMasterMk cId="1467915953" sldId="2147483648"/>
              <pc:sldLayoutMk cId="2029067888" sldId="2147483658"/>
              <ac:spMk id="2" creationId="{0A43209F-F828-32AA-5AE9-2EEA29189BA8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1C31C234-035D-4CA4-842C-580303409E30}"/>
    <pc:docChg chg="custSel modSld modMainMaster">
      <pc:chgData name="Xin Zhang (Shanghai Wicresoft Co,.Ltd.)" userId="474f572f-8271-4f60-858e-cee871e0aec6" providerId="ADAL" clId="{1C31C234-035D-4CA4-842C-580303409E30}" dt="2023-04-12T08:43:44.919" v="3" actId="478"/>
      <pc:docMkLst>
        <pc:docMk/>
      </pc:docMkLst>
      <pc:sldChg chg="modSp">
        <pc:chgData name="Xin Zhang (Shanghai Wicresoft Co,.Ltd.)" userId="474f572f-8271-4f60-858e-cee871e0aec6" providerId="ADAL" clId="{1C31C234-035D-4CA4-842C-580303409E30}" dt="2023-04-12T08:37:48.203" v="2"/>
        <pc:sldMkLst>
          <pc:docMk/>
          <pc:sldMk cId="1421421680" sldId="256"/>
        </pc:sldMkLst>
        <pc:spChg chg="mod">
          <ac:chgData name="Xin Zhang (Shanghai Wicresoft Co,.Ltd.)" userId="474f572f-8271-4f60-858e-cee871e0aec6" providerId="ADAL" clId="{1C31C234-035D-4CA4-842C-580303409E30}" dt="2023-04-12T08:37:48.203" v="2"/>
          <ac:spMkLst>
            <pc:docMk/>
            <pc:sldMk cId="1421421680" sldId="256"/>
            <ac:spMk id="9" creationId="{6C2532AA-A647-48FF-8A25-36777AF5B18D}"/>
          </ac:spMkLst>
        </pc:spChg>
        <pc:spChg chg="mod">
          <ac:chgData name="Xin Zhang (Shanghai Wicresoft Co,.Ltd.)" userId="474f572f-8271-4f60-858e-cee871e0aec6" providerId="ADAL" clId="{1C31C234-035D-4CA4-842C-580303409E30}" dt="2023-04-12T08:37:34.445" v="1"/>
          <ac:spMkLst>
            <pc:docMk/>
            <pc:sldMk cId="1421421680" sldId="256"/>
            <ac:spMk id="12" creationId="{BFF7D8B0-524B-4065-95EB-00BAEDA26918}"/>
          </ac:spMkLst>
        </pc:spChg>
      </pc:sldChg>
      <pc:sldChg chg="modSp">
        <pc:chgData name="Xin Zhang (Shanghai Wicresoft Co,.Ltd.)" userId="474f572f-8271-4f60-858e-cee871e0aec6" providerId="ADAL" clId="{1C31C234-035D-4CA4-842C-580303409E30}" dt="2023-04-12T08:37:34.445" v="1"/>
        <pc:sldMkLst>
          <pc:docMk/>
          <pc:sldMk cId="2446543805" sldId="262"/>
        </pc:sldMkLst>
        <pc:spChg chg="mod">
          <ac:chgData name="Xin Zhang (Shanghai Wicresoft Co,.Ltd.)" userId="474f572f-8271-4f60-858e-cee871e0aec6" providerId="ADAL" clId="{1C31C234-035D-4CA4-842C-580303409E30}" dt="2023-04-12T08:37:34.445" v="1"/>
          <ac:spMkLst>
            <pc:docMk/>
            <pc:sldMk cId="2446543805" sldId="262"/>
            <ac:spMk id="5" creationId="{929167BD-7790-467B-980C-709781C5646C}"/>
          </ac:spMkLst>
        </pc:spChg>
      </pc:sldChg>
      <pc:sldMasterChg chg="modSldLayout">
        <pc:chgData name="Xin Zhang (Shanghai Wicresoft Co,.Ltd.)" userId="474f572f-8271-4f60-858e-cee871e0aec6" providerId="ADAL" clId="{1C31C234-035D-4CA4-842C-580303409E30}" dt="2023-04-12T08:43:44.919" v="3" actId="478"/>
        <pc:sldMasterMkLst>
          <pc:docMk/>
          <pc:sldMasterMk cId="1467915953" sldId="2147483648"/>
        </pc:sldMasterMkLst>
        <pc:sldLayoutChg chg="delSp mod">
          <pc:chgData name="Xin Zhang (Shanghai Wicresoft Co,.Ltd.)" userId="474f572f-8271-4f60-858e-cee871e0aec6" providerId="ADAL" clId="{1C31C234-035D-4CA4-842C-580303409E30}" dt="2023-04-12T08:43:44.919" v="3" actId="478"/>
          <pc:sldLayoutMkLst>
            <pc:docMk/>
            <pc:sldMasterMk cId="1467915953" sldId="2147483648"/>
            <pc:sldLayoutMk cId="1929775993" sldId="2147483657"/>
          </pc:sldLayoutMkLst>
          <pc:spChg chg="del">
            <ac:chgData name="Xin Zhang (Shanghai Wicresoft Co,.Ltd.)" userId="474f572f-8271-4f60-858e-cee871e0aec6" providerId="ADAL" clId="{1C31C234-035D-4CA4-842C-580303409E30}" dt="2023-04-12T08:43:44.919" v="3" actId="478"/>
            <ac:spMkLst>
              <pc:docMk/>
              <pc:sldMasterMk cId="1467915953" sldId="2147483648"/>
              <pc:sldLayoutMk cId="1929775993" sldId="2147483657"/>
              <ac:spMk id="11" creationId="{3CCCD118-A808-47B5-869B-310AF975DC9C}"/>
            </ac:spMkLst>
          </pc:spChg>
          <pc:cxnChg chg="del">
            <ac:chgData name="Xin Zhang (Shanghai Wicresoft Co,.Ltd.)" userId="474f572f-8271-4f60-858e-cee871e0aec6" providerId="ADAL" clId="{1C31C234-035D-4CA4-842C-580303409E30}" dt="2023-04-12T08:43:44.919" v="3" actId="478"/>
            <ac:cxnSpMkLst>
              <pc:docMk/>
              <pc:sldMasterMk cId="1467915953" sldId="2147483648"/>
              <pc:sldLayoutMk cId="1929775993" sldId="2147483657"/>
              <ac:cxnSpMk id="10" creationId="{5866F782-5852-4C4E-B3FE-2AD687E8AC1B}"/>
            </ac:cxnSpMkLst>
          </pc:cxn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758816471837772"/>
          <c:y val="2.0924144210739633E-2"/>
          <c:w val="0.78247431602273698"/>
          <c:h val="0.7901072183904005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ADD-4B0F-B592-B0F5570DE204}"/>
              </c:ext>
            </c:extLst>
          </c:dPt>
          <c:cat>
            <c:strRef>
              <c:f>Sheet1!$A$2:$A$5</c:f>
              <c:strCache>
                <c:ptCount val="4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0.3</c:v>
                </c:pt>
                <c:pt idx="2">
                  <c:v>0.2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DD-4B0F-B592-B0F5570DE2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491967967"/>
        <c:axId val="491970847"/>
      </c:barChart>
      <c:catAx>
        <c:axId val="4919679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1970847"/>
        <c:crosses val="autoZero"/>
        <c:auto val="1"/>
        <c:lblAlgn val="ctr"/>
        <c:lblOffset val="100"/>
        <c:noMultiLvlLbl val="0"/>
      </c:catAx>
      <c:valAx>
        <c:axId val="49197084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1967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579426844382831"/>
          <c:y val="0.28041950085289391"/>
          <c:w val="0.35428558973914642"/>
          <c:h val="0.55958053585044853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chemeClr val="accent1"/>
            </a:solidFill>
            <a:ln w="9525"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952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EC5-4E04-9BC9-F4AF71FBD5B5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952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EC5-4E04-9BC9-F4AF71FBD5B5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952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EC5-4E04-9BC9-F4AF71FBD5B5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952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EC5-4E04-9BC9-F4AF71FBD5B5}"/>
              </c:ext>
            </c:extLst>
          </c:dPt>
          <c:cat>
            <c:strRef>
              <c:f>Sheet1!$A$2:$A$6</c:f>
              <c:strCache>
                <c:ptCount val="5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  <c:pt idx="4">
                  <c:v>指标5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3.2000000000000001E-2</c:v>
                </c:pt>
                <c:pt idx="1">
                  <c:v>0.378</c:v>
                </c:pt>
                <c:pt idx="2">
                  <c:v>0.33400000000000002</c:v>
                </c:pt>
                <c:pt idx="3">
                  <c:v>0.16500000000000001</c:v>
                </c:pt>
                <c:pt idx="4">
                  <c:v>9.0999999999999998E-2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EC5-4E04-9BC9-F4AF71FBD5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97264751"/>
        <c:axId val="897246511"/>
      </c:radarChart>
      <c:catAx>
        <c:axId val="89726475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6511"/>
        <c:crosses val="autoZero"/>
        <c:auto val="1"/>
        <c:lblAlgn val="ctr"/>
        <c:lblOffset val="100"/>
        <c:noMultiLvlLbl val="0"/>
      </c:catAx>
      <c:valAx>
        <c:axId val="89724651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accent5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crossAx val="897264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604599279483809"/>
          <c:y val="0.19706345732640007"/>
          <c:w val="0.36038433738742259"/>
          <c:h val="0.639137324638311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数量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0B8-4D5D-978F-C44BF1E8958B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0B8-4D5D-978F-C44BF1E8958B}"/>
              </c:ext>
            </c:extLst>
          </c:dPt>
          <c:dLbls>
            <c:dLbl>
              <c:idx val="0"/>
              <c:layout>
                <c:manualLayout>
                  <c:x val="-0.17874966667447004"/>
                  <c:y val="1.631899425500931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202811531892828"/>
                      <c:h val="0.4795869772870540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0B8-4D5D-978F-C44BF1E8958B}"/>
                </c:ext>
              </c:extLst>
            </c:dLbl>
            <c:dLbl>
              <c:idx val="1"/>
              <c:layout>
                <c:manualLayout>
                  <c:x val="0.16776788542050949"/>
                  <c:y val="-4.03612893517180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455762757790805"/>
                      <c:h val="0.421320421097448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0B8-4D5D-978F-C44BF1E895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项目1</c:v>
                </c:pt>
                <c:pt idx="1">
                  <c:v>项目2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1.28</c:v>
                </c:pt>
                <c:pt idx="1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0B8-4D5D-978F-C44BF1E895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8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606037496298734"/>
          <c:y val="4.6875003604438602E-2"/>
          <c:w val="0.67393962503701277"/>
          <c:h val="0.921514819260181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个数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63500" cap="flat">
              <a:noFill/>
              <a:miter lim="800000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 w="63500" cap="flat">
                <a:noFill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93D3-4A33-ABA3-2BD368625B46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 w="63500" cap="flat">
                <a:noFill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93D3-4A33-ABA3-2BD368625B46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 w="63500" cap="flat">
                <a:noFill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93D3-4A33-ABA3-2BD368625B46}"/>
              </c:ext>
            </c:extLst>
          </c:dPt>
          <c:dLbls>
            <c:delete val="1"/>
          </c:dLbls>
          <c:cat>
            <c:strRef>
              <c:f>Sheet1!$A$2:$A$8</c:f>
              <c:strCache>
                <c:ptCount val="7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  <c:pt idx="4">
                  <c:v>指标5</c:v>
                </c:pt>
                <c:pt idx="5">
                  <c:v>指标6</c:v>
                </c:pt>
                <c:pt idx="6">
                  <c:v>指标7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3D3-4A33-ABA3-2BD368625B4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  <c:pt idx="4">
                  <c:v>指标5</c:v>
                </c:pt>
                <c:pt idx="5">
                  <c:v>指标6</c:v>
                </c:pt>
                <c:pt idx="6">
                  <c:v>指标7</c:v>
                </c:pt>
              </c:strCache>
            </c:strRef>
          </c:cat>
          <c:val>
            <c:numRef>
              <c:f>Sheet1!$C$2:$C$8</c:f>
              <c:numCache>
                <c:formatCode>0.00%</c:formatCode>
                <c:ptCount val="7"/>
                <c:pt idx="0">
                  <c:v>2.2831050228310501E-2</c:v>
                </c:pt>
                <c:pt idx="1">
                  <c:v>4.4999999999999998E-2</c:v>
                </c:pt>
                <c:pt idx="2">
                  <c:v>9.1324200913242004E-2</c:v>
                </c:pt>
                <c:pt idx="3">
                  <c:v>0.106</c:v>
                </c:pt>
                <c:pt idx="4">
                  <c:v>0.114155251141553</c:v>
                </c:pt>
                <c:pt idx="5">
                  <c:v>0.13698630136986301</c:v>
                </c:pt>
                <c:pt idx="6">
                  <c:v>0.15525114155251099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3D3-4A33-ABA3-2BD368625B4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28"/>
        <c:overlap val="100"/>
        <c:axId val="437428840"/>
        <c:axId val="437429232"/>
      </c:barChart>
      <c:catAx>
        <c:axId val="437428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  <a:alpha val="4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7429232"/>
        <c:crosses val="autoZero"/>
        <c:auto val="1"/>
        <c:lblAlgn val="ctr"/>
        <c:lblOffset val="100"/>
        <c:noMultiLvlLbl val="0"/>
      </c:catAx>
      <c:valAx>
        <c:axId val="437429232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437428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>
          <a:latin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524356263978201"/>
          <c:y val="0.17503973184615801"/>
          <c:w val="0.42951312556251298"/>
          <c:h val="0.6597066104160049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组别1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tx2">
                  <a:alpha val="1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678-4A7A-A93D-B6B78461845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678-4A7A-A93D-B6B784618459}"/>
              </c:ext>
            </c:extLst>
          </c:dPt>
          <c:dLbls>
            <c:dLbl>
              <c:idx val="0"/>
              <c:layout>
                <c:manualLayout>
                  <c:x val="0.286020671393869"/>
                  <c:y val="5.160998256614739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87983128000999"/>
                      <c:h val="0.44634112751926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678-4A7A-A93D-B6B784618459}"/>
                </c:ext>
              </c:extLst>
            </c:dLbl>
            <c:dLbl>
              <c:idx val="1"/>
              <c:layout>
                <c:manualLayout>
                  <c:x val="-0.260860583980422"/>
                  <c:y val="-7.346317219059740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748413794055101"/>
                      <c:h val="0.44634112751926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678-4A7A-A93D-B6B784618459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种类1</c:v>
                </c:pt>
                <c:pt idx="1">
                  <c:v>种类2</c:v>
                </c:pt>
              </c:strCache>
            </c:strRef>
          </c:cat>
          <c:val>
            <c:numRef>
              <c:f>Sheet1!$B$2:$B$3</c:f>
              <c:numCache>
                <c:formatCode>0_ </c:formatCode>
                <c:ptCount val="2"/>
                <c:pt idx="0">
                  <c:v>33</c:v>
                </c:pt>
                <c:pt idx="1">
                  <c:v>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78-4A7A-A93D-B6B7846184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800"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524356263978201"/>
          <c:y val="0.17503973184615801"/>
          <c:w val="0.42951312556251298"/>
          <c:h val="0.6597066104160049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组别2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tx2">
                  <a:alpha val="1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678-4A7A-A93D-B6B78461845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678-4A7A-A93D-B6B784618459}"/>
              </c:ext>
            </c:extLst>
          </c:dPt>
          <c:dLbls>
            <c:dLbl>
              <c:idx val="0"/>
              <c:layout>
                <c:manualLayout>
                  <c:x val="0.286020671393869"/>
                  <c:y val="5.160998256614739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87983128000999"/>
                      <c:h val="0.44634112751926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678-4A7A-A93D-B6B784618459}"/>
                </c:ext>
              </c:extLst>
            </c:dLbl>
            <c:dLbl>
              <c:idx val="1"/>
              <c:layout>
                <c:manualLayout>
                  <c:x val="-0.260860583980422"/>
                  <c:y val="-7.346317219059740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748413794055101"/>
                      <c:h val="0.44634112751926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678-4A7A-A93D-B6B784618459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种类1</c:v>
                </c:pt>
                <c:pt idx="1">
                  <c:v>种类2</c:v>
                </c:pt>
              </c:strCache>
            </c:strRef>
          </c:cat>
          <c:val>
            <c:numRef>
              <c:f>Sheet1!$B$2:$B$3</c:f>
              <c:numCache>
                <c:formatCode>0_ </c:formatCode>
                <c:ptCount val="2"/>
                <c:pt idx="0">
                  <c:v>55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78-4A7A-A93D-B6B7846184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800"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524356263978201"/>
          <c:y val="0.17503973184615801"/>
          <c:w val="0.42951312556251298"/>
          <c:h val="0.6597066104160049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组别4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tx2">
                  <a:alpha val="1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678-4A7A-A93D-B6B784618459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678-4A7A-A93D-B6B784618459}"/>
              </c:ext>
            </c:extLst>
          </c:dPt>
          <c:dLbls>
            <c:dLbl>
              <c:idx val="0"/>
              <c:layout>
                <c:manualLayout>
                  <c:x val="0.286020671393869"/>
                  <c:y val="5.160998256614739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87983128000999"/>
                      <c:h val="0.44634112751926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678-4A7A-A93D-B6B784618459}"/>
                </c:ext>
              </c:extLst>
            </c:dLbl>
            <c:dLbl>
              <c:idx val="1"/>
              <c:layout>
                <c:manualLayout>
                  <c:x val="-0.260860583980422"/>
                  <c:y val="-7.346317219059740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748413794055101"/>
                      <c:h val="0.44634112751926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678-4A7A-A93D-B6B784618459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种类1</c:v>
                </c:pt>
                <c:pt idx="1">
                  <c:v>种类2</c:v>
                </c:pt>
              </c:strCache>
            </c:strRef>
          </c:cat>
          <c:val>
            <c:numRef>
              <c:f>Sheet1!$B$2:$B$3</c:f>
              <c:numCache>
                <c:formatCode>0_ </c:formatCode>
                <c:ptCount val="2"/>
                <c:pt idx="0">
                  <c:v>56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78-4A7A-A93D-B6B7846184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800"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524356263978201"/>
          <c:y val="0.17503973184615801"/>
          <c:w val="0.42951312556251298"/>
          <c:h val="0.6597066104160049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组别3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tx2">
                  <a:alpha val="1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678-4A7A-A93D-B6B78461845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678-4A7A-A93D-B6B784618459}"/>
              </c:ext>
            </c:extLst>
          </c:dPt>
          <c:dLbls>
            <c:dLbl>
              <c:idx val="0"/>
              <c:layout>
                <c:manualLayout>
                  <c:x val="0.286020671393869"/>
                  <c:y val="5.160998256614739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87983128000999"/>
                      <c:h val="0.44634112751926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678-4A7A-A93D-B6B784618459}"/>
                </c:ext>
              </c:extLst>
            </c:dLbl>
            <c:dLbl>
              <c:idx val="1"/>
              <c:layout>
                <c:manualLayout>
                  <c:x val="-0.260860583980422"/>
                  <c:y val="-7.346317219059740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748413794055101"/>
                      <c:h val="0.44634112751926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678-4A7A-A93D-B6B784618459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种类1</c:v>
                </c:pt>
                <c:pt idx="1">
                  <c:v>种类2</c:v>
                </c:pt>
              </c:strCache>
            </c:strRef>
          </c:cat>
          <c:val>
            <c:numRef>
              <c:f>Sheet1!$B$2:$B$3</c:f>
              <c:numCache>
                <c:formatCode>0_ </c:formatCode>
                <c:ptCount val="2"/>
                <c:pt idx="0">
                  <c:v>44</c:v>
                </c:pt>
                <c:pt idx="1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78-4A7A-A93D-B6B7846184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800"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0.38172</cdr:x>
      <cdr:y>0.29024</cdr:y>
    </cdr:from>
    <cdr:to>
      <cdr:x>0.61828</cdr:x>
      <cdr:y>0.70976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C03117EF-D172-5522-136E-5564691EFB06}"/>
            </a:ext>
          </a:extLst>
        </cdr:cNvPr>
        <cdr:cNvSpPr txBox="1"/>
      </cdr:nvSpPr>
      <cdr:spPr>
        <a:xfrm xmlns:a="http://schemas.openxmlformats.org/drawingml/2006/main">
          <a:off x="1475581" y="63261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模糊的照片人的手&#10;&#10;中度可信度描述已自动生成">
            <a:extLst>
              <a:ext uri="{FF2B5EF4-FFF2-40B4-BE49-F238E27FC236}">
                <a16:creationId xmlns:a16="http://schemas.microsoft.com/office/drawing/2014/main" id="{57C85BCD-936A-EC8B-1AD8-68F49E0E12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Speaker Placeholder 3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17518" y="2060166"/>
            <a:ext cx="7952483" cy="2128068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lang="en-US" altLang="zh-CN" sz="6600" b="0" smtClean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请输入模板主题名称</a:t>
            </a:r>
            <a:endParaRPr lang="en-US" altLang="zh-CN" dirty="0"/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91920" y="4302895"/>
            <a:ext cx="9578082" cy="543425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ctr">
              <a:buNone/>
              <a:defRPr lang="en-US" altLang="zh-CN" sz="2400" b="0" smtClean="0">
                <a:solidFill>
                  <a:schemeClr val="bg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编制：</a:t>
            </a:r>
            <a:r>
              <a:rPr lang="en-US" altLang="zh-CN" dirty="0"/>
              <a:t>XXXXXXXXXXXXXXXXXXXXXXXXXXXXXXX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57CA611-0C03-9C73-24B5-5DC224AC21E7}"/>
              </a:ext>
            </a:extLst>
          </p:cNvPr>
          <p:cNvSpPr/>
          <p:nvPr userDrawn="1"/>
        </p:nvSpPr>
        <p:spPr>
          <a:xfrm>
            <a:off x="2811649" y="2075406"/>
            <a:ext cx="106939" cy="187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/>
          </a:p>
        </p:txBody>
      </p:sp>
      <p:sp>
        <p:nvSpPr>
          <p:cNvPr id="23" name="Speaker Placeholder 3">
            <a:extLst>
              <a:ext uri="{FF2B5EF4-FFF2-40B4-BE49-F238E27FC236}">
                <a16:creationId xmlns:a16="http://schemas.microsoft.com/office/drawing/2014/main" id="{15E4A483-669D-F049-7F57-7F99A69DF7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91920" y="2060166"/>
            <a:ext cx="1320799" cy="2128068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lang="en-US" altLang="zh-CN" sz="6600" b="0" smtClean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20</a:t>
            </a:r>
          </a:p>
          <a:p>
            <a:r>
              <a:rPr lang="en-US" altLang="zh-CN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13" name="日期占位符 12">
            <a:extLst>
              <a:ext uri="{FF2B5EF4-FFF2-40B4-BE49-F238E27FC236}">
                <a16:creationId xmlns:a16="http://schemas.microsoft.com/office/drawing/2014/main" id="{99C8C407-EF9F-694D-0F99-332ADBE54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14" name="页脚占位符 13">
            <a:extLst>
              <a:ext uri="{FF2B5EF4-FFF2-40B4-BE49-F238E27FC236}">
                <a16:creationId xmlns:a16="http://schemas.microsoft.com/office/drawing/2014/main" id="{E5AA87AC-AC9B-13CB-FBDF-60F22EEC4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15" name="灯片编号占位符 14">
            <a:extLst>
              <a:ext uri="{FF2B5EF4-FFF2-40B4-BE49-F238E27FC236}">
                <a16:creationId xmlns:a16="http://schemas.microsoft.com/office/drawing/2014/main" id="{6F8F2ED5-6848-61BE-F171-75B84F849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>
            <a:extLst>
              <a:ext uri="{FF2B5EF4-FFF2-40B4-BE49-F238E27FC236}">
                <a16:creationId xmlns:a16="http://schemas.microsoft.com/office/drawing/2014/main" id="{44F56327-7E56-76D8-9DE2-56EF5052C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78F97B32-46E1-059F-552E-4CA71F02C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71450DD5-B5B6-F7D7-AAE5-240D3685B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模糊的照片人的手&#10;&#10;中度可信度描述已自动生成">
            <a:extLst>
              <a:ext uri="{FF2B5EF4-FFF2-40B4-BE49-F238E27FC236}">
                <a16:creationId xmlns:a16="http://schemas.microsoft.com/office/drawing/2014/main" id="{B9408598-B7AF-A7A6-9319-8A4AB1C433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53918" y="2413000"/>
            <a:ext cx="8464982" cy="10922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>
              <a:buNone/>
              <a:defRPr lang="en-US" altLang="zh-CN" sz="6600" b="1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THANK YOU </a:t>
            </a:r>
            <a:r>
              <a:rPr lang="zh-CN" altLang="en-US" dirty="0"/>
              <a:t>！</a:t>
            </a:r>
            <a:endParaRPr lang="en-US" altLang="zh-CN" dirty="0"/>
          </a:p>
        </p:txBody>
      </p:sp>
      <p:sp>
        <p:nvSpPr>
          <p:cNvPr id="8" name="Speaker Placeholder 2">
            <a:extLst>
              <a:ext uri="{FF2B5EF4-FFF2-40B4-BE49-F238E27FC236}">
                <a16:creationId xmlns:a16="http://schemas.microsoft.com/office/drawing/2014/main" id="{DC428848-58C6-4501-8214-B803889F27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66618" y="3505200"/>
            <a:ext cx="8464982" cy="533400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 algn="l">
              <a:buNone/>
              <a:defRPr lang="en-US" altLang="zh-CN" sz="2400" b="0" smtClean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pPr lvl="0"/>
            <a:r>
              <a:rPr lang="zh-CN" altLang="en-US" dirty="0"/>
              <a:t>致谢：</a:t>
            </a:r>
            <a:r>
              <a:rPr lang="en-US" altLang="zh-CN" dirty="0"/>
              <a:t>XXXXXXXXXXXXXXXXXXXXXXXXX</a:t>
            </a:r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040E4FB-985B-7DDE-57B4-E6EFDEB69CD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90F310F-5C3D-EB22-5593-DE61700A74F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25680166-AD06-0659-5FEA-8C084BA1D71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15" name="Speaker Placeholder 2">
            <a:extLst>
              <a:ext uri="{FF2B5EF4-FFF2-40B4-BE49-F238E27FC236}">
                <a16:creationId xmlns:a16="http://schemas.microsoft.com/office/drawing/2014/main" id="{77FF6997-F3DD-5881-A3E1-D5793324CE2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53918" y="4038600"/>
            <a:ext cx="8464982" cy="533400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 algn="l">
              <a:buNone/>
              <a:defRPr lang="en-US" altLang="zh-CN" sz="2400" b="0" smtClean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pPr lvl="0"/>
            <a:r>
              <a:rPr lang="zh-CN" altLang="en-US" dirty="0"/>
              <a:t>编制：</a:t>
            </a:r>
            <a:r>
              <a:rPr lang="en-US" altLang="zh-CN" dirty="0"/>
              <a:t>XXXXXXXXXXXXXXXXXXXXXXXXX</a:t>
            </a:r>
            <a:endParaRPr 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EFD70C9-0B3D-E9D3-F563-183E77811F48}"/>
              </a:ext>
            </a:extLst>
          </p:cNvPr>
          <p:cNvSpPr/>
          <p:nvPr userDrawn="1"/>
        </p:nvSpPr>
        <p:spPr>
          <a:xfrm>
            <a:off x="2967301" y="2522220"/>
            <a:ext cx="83367" cy="19069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297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2407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1498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3137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01249" y="535674"/>
            <a:ext cx="2836562" cy="594626"/>
          </a:xfrm>
        </p:spPr>
        <p:txBody>
          <a:bodyPr anchor="ctr" anchorCtr="0">
            <a:noAutofit/>
          </a:bodyPr>
          <a:lstStyle>
            <a:lvl1pPr marL="0" indent="0" algn="ctr">
              <a:buFont typeface="+mj-lt"/>
              <a:buNone/>
              <a:defRPr sz="4000" b="1">
                <a:solidFill>
                  <a:schemeClr val="accent1"/>
                </a:solidFill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2" name="object 5">
            <a:extLst>
              <a:ext uri="{FF2B5EF4-FFF2-40B4-BE49-F238E27FC236}">
                <a16:creationId xmlns:a16="http://schemas.microsoft.com/office/drawing/2014/main" id="{62BCBCE1-8E59-965A-0670-9DC057FC275D}"/>
              </a:ext>
            </a:extLst>
          </p:cNvPr>
          <p:cNvGrpSpPr/>
          <p:nvPr userDrawn="1"/>
        </p:nvGrpSpPr>
        <p:grpSpPr>
          <a:xfrm>
            <a:off x="4186438" y="1677880"/>
            <a:ext cx="3714984" cy="5180120"/>
            <a:chOff x="7972175" y="6177211"/>
            <a:chExt cx="3714984" cy="5180120"/>
          </a:xfrm>
        </p:grpSpPr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751A8371-48D2-A116-F037-452D96124991}"/>
                </a:ext>
              </a:extLst>
            </p:cNvPr>
            <p:cNvSpPr/>
            <p:nvPr/>
          </p:nvSpPr>
          <p:spPr>
            <a:xfrm>
              <a:off x="11641439" y="6177211"/>
              <a:ext cx="45720" cy="5180120"/>
            </a:xfrm>
            <a:custGeom>
              <a:avLst/>
              <a:gdLst/>
              <a:ahLst/>
              <a:cxnLst/>
              <a:rect l="l" t="t" r="r" b="b"/>
              <a:pathLst>
                <a:path h="8477885">
                  <a:moveTo>
                    <a:pt x="0" y="8477490"/>
                  </a:moveTo>
                  <a:lnTo>
                    <a:pt x="0" y="0"/>
                  </a:lnTo>
                </a:path>
              </a:pathLst>
            </a:custGeom>
            <a:ln w="785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6">
              <a:extLst>
                <a:ext uri="{FF2B5EF4-FFF2-40B4-BE49-F238E27FC236}">
                  <a16:creationId xmlns:a16="http://schemas.microsoft.com/office/drawing/2014/main" id="{63E474FD-160B-C2D3-B52B-A42930BAEEFE}"/>
                </a:ext>
              </a:extLst>
            </p:cNvPr>
            <p:cNvSpPr/>
            <p:nvPr userDrawn="1"/>
          </p:nvSpPr>
          <p:spPr>
            <a:xfrm>
              <a:off x="7972175" y="6177211"/>
              <a:ext cx="45720" cy="5180120"/>
            </a:xfrm>
            <a:custGeom>
              <a:avLst/>
              <a:gdLst/>
              <a:ahLst/>
              <a:cxnLst/>
              <a:rect l="l" t="t" r="r" b="b"/>
              <a:pathLst>
                <a:path h="8477885">
                  <a:moveTo>
                    <a:pt x="0" y="8477490"/>
                  </a:moveTo>
                  <a:lnTo>
                    <a:pt x="0" y="0"/>
                  </a:lnTo>
                </a:path>
              </a:pathLst>
            </a:custGeom>
            <a:ln w="7853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1" name="object 62">
            <a:extLst>
              <a:ext uri="{FF2B5EF4-FFF2-40B4-BE49-F238E27FC236}">
                <a16:creationId xmlns:a16="http://schemas.microsoft.com/office/drawing/2014/main" id="{4C90F4C0-BEF1-8DF7-7548-8FCF220858EE}"/>
              </a:ext>
            </a:extLst>
          </p:cNvPr>
          <p:cNvSpPr/>
          <p:nvPr userDrawn="1"/>
        </p:nvSpPr>
        <p:spPr>
          <a:xfrm>
            <a:off x="0" y="6235700"/>
            <a:ext cx="12192000" cy="160300"/>
          </a:xfrm>
          <a:custGeom>
            <a:avLst/>
            <a:gdLst/>
            <a:ahLst/>
            <a:cxnLst/>
            <a:rect l="l" t="t" r="r" b="b"/>
            <a:pathLst>
              <a:path w="20104100">
                <a:moveTo>
                  <a:pt x="0" y="0"/>
                </a:moveTo>
                <a:lnTo>
                  <a:pt x="20104099" y="0"/>
                </a:lnTo>
              </a:path>
            </a:pathLst>
          </a:custGeom>
          <a:ln w="7853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81E31C34-E689-CCD0-1A23-A200798132B5}"/>
              </a:ext>
            </a:extLst>
          </p:cNvPr>
          <p:cNvSpPr/>
          <p:nvPr userDrawn="1"/>
        </p:nvSpPr>
        <p:spPr>
          <a:xfrm>
            <a:off x="4412202" y="1130300"/>
            <a:ext cx="284085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日期占位符 78">
            <a:extLst>
              <a:ext uri="{FF2B5EF4-FFF2-40B4-BE49-F238E27FC236}">
                <a16:creationId xmlns:a16="http://schemas.microsoft.com/office/drawing/2014/main" id="{D2B5AE61-B8ED-A73C-1CD2-B9B52894881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80" name="页脚占位符 79">
            <a:extLst>
              <a:ext uri="{FF2B5EF4-FFF2-40B4-BE49-F238E27FC236}">
                <a16:creationId xmlns:a16="http://schemas.microsoft.com/office/drawing/2014/main" id="{9BBA0C06-1069-D77C-8082-1F3BB559ECD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81" name="灯片编号占位符 80">
            <a:extLst>
              <a:ext uri="{FF2B5EF4-FFF2-40B4-BE49-F238E27FC236}">
                <a16:creationId xmlns:a16="http://schemas.microsoft.com/office/drawing/2014/main" id="{26349F8F-3D7C-C6AE-085A-725B4A680B9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5D2C0E8-8B7A-375E-DFCC-86DBBAD99E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FF8E5573-A7F1-A65B-B560-0620EC00C1DD}"/>
              </a:ext>
            </a:extLst>
          </p:cNvPr>
          <p:cNvSpPr/>
          <p:nvPr userDrawn="1"/>
        </p:nvSpPr>
        <p:spPr>
          <a:xfrm>
            <a:off x="0" y="1910389"/>
            <a:ext cx="12192000" cy="274319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4000">
                <a:schemeClr val="bg1">
                  <a:alpha val="8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3172297"/>
            <a:ext cx="5731164" cy="749151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4000">
                <a:solidFill>
                  <a:schemeClr val="accent1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0400" y="3921448"/>
            <a:ext cx="5731164" cy="690409"/>
          </a:xfrm>
        </p:spPr>
        <p:txBody>
          <a:bodyPr>
            <a:normAutofit/>
          </a:bodyPr>
          <a:lstStyle>
            <a:lvl1pPr marL="0" indent="0">
              <a:buNone/>
              <a:defRPr lang="en-US" alt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text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2173611"/>
            <a:ext cx="5730875" cy="95091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6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9096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杯子, 病房, 房间, 游戏机&#10;&#10;描述已自动生成">
            <a:extLst>
              <a:ext uri="{FF2B5EF4-FFF2-40B4-BE49-F238E27FC236}">
                <a16:creationId xmlns:a16="http://schemas.microsoft.com/office/drawing/2014/main" id="{05D2C0E8-8B7A-375E-DFCC-86DBBAD99E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FF8E5573-A7F1-A65B-B560-0620EC00C1DD}"/>
              </a:ext>
            </a:extLst>
          </p:cNvPr>
          <p:cNvSpPr/>
          <p:nvPr userDrawn="1"/>
        </p:nvSpPr>
        <p:spPr>
          <a:xfrm>
            <a:off x="0" y="1910389"/>
            <a:ext cx="12192000" cy="274319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4000">
                <a:schemeClr val="bg1">
                  <a:alpha val="8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3172297"/>
            <a:ext cx="5731164" cy="749151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4000">
                <a:solidFill>
                  <a:schemeClr val="accent1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0400" y="3921448"/>
            <a:ext cx="5731164" cy="690409"/>
          </a:xfrm>
        </p:spPr>
        <p:txBody>
          <a:bodyPr>
            <a:normAutofit/>
          </a:bodyPr>
          <a:lstStyle>
            <a:lvl1pPr marL="0" indent="0">
              <a:buNone/>
              <a:defRPr lang="en-US" alt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text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2173611"/>
            <a:ext cx="5730875" cy="95091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6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5D2C0E8-8B7A-375E-DFCC-86DBBAD99E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FF8E5573-A7F1-A65B-B560-0620EC00C1DD}"/>
              </a:ext>
            </a:extLst>
          </p:cNvPr>
          <p:cNvSpPr/>
          <p:nvPr userDrawn="1"/>
        </p:nvSpPr>
        <p:spPr>
          <a:xfrm>
            <a:off x="0" y="1910389"/>
            <a:ext cx="12192000" cy="274319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4000">
                <a:schemeClr val="bg1">
                  <a:alpha val="8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3172297"/>
            <a:ext cx="5731164" cy="749151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4000">
                <a:solidFill>
                  <a:schemeClr val="accent1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0400" y="3921448"/>
            <a:ext cx="5731164" cy="690409"/>
          </a:xfrm>
        </p:spPr>
        <p:txBody>
          <a:bodyPr>
            <a:normAutofit/>
          </a:bodyPr>
          <a:lstStyle>
            <a:lvl1pPr marL="0" indent="0">
              <a:buNone/>
              <a:defRPr lang="en-US" altLang="zh-CN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text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2173611"/>
            <a:ext cx="5730875" cy="95091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6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4033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12" name="日期占位符 11">
            <a:extLst>
              <a:ext uri="{FF2B5EF4-FFF2-40B4-BE49-F238E27FC236}">
                <a16:creationId xmlns:a16="http://schemas.microsoft.com/office/drawing/2014/main" id="{942EEC42-4F12-5D60-5D85-ACD262129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F2A0FA0F-0D73-8887-4E40-D661AD584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7E5AF5CD-C411-799E-7FEB-EB28D203F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15" name="object 62">
            <a:extLst>
              <a:ext uri="{FF2B5EF4-FFF2-40B4-BE49-F238E27FC236}">
                <a16:creationId xmlns:a16="http://schemas.microsoft.com/office/drawing/2014/main" id="{F13B694B-B021-CA86-271D-B5CCE20BC904}"/>
              </a:ext>
            </a:extLst>
          </p:cNvPr>
          <p:cNvSpPr/>
          <p:nvPr userDrawn="1"/>
        </p:nvSpPr>
        <p:spPr>
          <a:xfrm>
            <a:off x="0" y="6235700"/>
            <a:ext cx="12192000" cy="160300"/>
          </a:xfrm>
          <a:custGeom>
            <a:avLst/>
            <a:gdLst/>
            <a:ahLst/>
            <a:cxnLst/>
            <a:rect l="l" t="t" r="r" b="b"/>
            <a:pathLst>
              <a:path w="20104100">
                <a:moveTo>
                  <a:pt x="0" y="0"/>
                </a:moveTo>
                <a:lnTo>
                  <a:pt x="20104099" y="0"/>
                </a:lnTo>
              </a:path>
            </a:pathLst>
          </a:custGeom>
          <a:ln w="7853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12" name="日期占位符 11">
            <a:extLst>
              <a:ext uri="{FF2B5EF4-FFF2-40B4-BE49-F238E27FC236}">
                <a16:creationId xmlns:a16="http://schemas.microsoft.com/office/drawing/2014/main" id="{942EEC42-4F12-5D60-5D85-ACD262129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F2A0FA0F-0D73-8887-4E40-D661AD584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7E5AF5CD-C411-799E-7FEB-EB28D203F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15" name="object 62">
            <a:extLst>
              <a:ext uri="{FF2B5EF4-FFF2-40B4-BE49-F238E27FC236}">
                <a16:creationId xmlns:a16="http://schemas.microsoft.com/office/drawing/2014/main" id="{F13B694B-B021-CA86-271D-B5CCE20BC904}"/>
              </a:ext>
            </a:extLst>
          </p:cNvPr>
          <p:cNvSpPr/>
          <p:nvPr userDrawn="1"/>
        </p:nvSpPr>
        <p:spPr>
          <a:xfrm>
            <a:off x="0" y="6235700"/>
            <a:ext cx="12192000" cy="160300"/>
          </a:xfrm>
          <a:custGeom>
            <a:avLst/>
            <a:gdLst/>
            <a:ahLst/>
            <a:cxnLst/>
            <a:rect l="l" t="t" r="r" b="b"/>
            <a:pathLst>
              <a:path w="20104100">
                <a:moveTo>
                  <a:pt x="0" y="0"/>
                </a:moveTo>
                <a:lnTo>
                  <a:pt x="20104099" y="0"/>
                </a:lnTo>
              </a:path>
            </a:pathLst>
          </a:custGeom>
          <a:ln w="7853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DE5673C-BC6F-AE01-A9F5-6DCE5AC4A51C}"/>
              </a:ext>
            </a:extLst>
          </p:cNvPr>
          <p:cNvCxnSpPr>
            <a:cxnSpLocks/>
          </p:cNvCxnSpPr>
          <p:nvPr userDrawn="1"/>
        </p:nvCxnSpPr>
        <p:spPr>
          <a:xfrm>
            <a:off x="4186438" y="1130300"/>
            <a:ext cx="0" cy="5727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682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12" name="日期占位符 11">
            <a:extLst>
              <a:ext uri="{FF2B5EF4-FFF2-40B4-BE49-F238E27FC236}">
                <a16:creationId xmlns:a16="http://schemas.microsoft.com/office/drawing/2014/main" id="{942EEC42-4F12-5D60-5D85-ACD262129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F2A0FA0F-0D73-8887-4E40-D661AD584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7E5AF5CD-C411-799E-7FEB-EB28D203F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15" name="object 62">
            <a:extLst>
              <a:ext uri="{FF2B5EF4-FFF2-40B4-BE49-F238E27FC236}">
                <a16:creationId xmlns:a16="http://schemas.microsoft.com/office/drawing/2014/main" id="{F13B694B-B021-CA86-271D-B5CCE20BC904}"/>
              </a:ext>
            </a:extLst>
          </p:cNvPr>
          <p:cNvSpPr/>
          <p:nvPr userDrawn="1"/>
        </p:nvSpPr>
        <p:spPr>
          <a:xfrm>
            <a:off x="0" y="6235700"/>
            <a:ext cx="12192000" cy="160300"/>
          </a:xfrm>
          <a:custGeom>
            <a:avLst/>
            <a:gdLst/>
            <a:ahLst/>
            <a:cxnLst/>
            <a:rect l="l" t="t" r="r" b="b"/>
            <a:pathLst>
              <a:path w="20104100">
                <a:moveTo>
                  <a:pt x="0" y="0"/>
                </a:moveTo>
                <a:lnTo>
                  <a:pt x="20104099" y="0"/>
                </a:lnTo>
              </a:path>
            </a:pathLst>
          </a:custGeom>
          <a:ln w="7853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7CA46DD-927D-3039-44C1-D6B0BBFED988}"/>
              </a:ext>
            </a:extLst>
          </p:cNvPr>
          <p:cNvCxnSpPr>
            <a:cxnSpLocks/>
          </p:cNvCxnSpPr>
          <p:nvPr userDrawn="1"/>
        </p:nvCxnSpPr>
        <p:spPr>
          <a:xfrm>
            <a:off x="7855702" y="1130300"/>
            <a:ext cx="0" cy="5727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912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12" name="日期占位符 11">
            <a:extLst>
              <a:ext uri="{FF2B5EF4-FFF2-40B4-BE49-F238E27FC236}">
                <a16:creationId xmlns:a16="http://schemas.microsoft.com/office/drawing/2014/main" id="{942EEC42-4F12-5D60-5D85-ACD262129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F2A0FA0F-0D73-8887-4E40-D661AD584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7E5AF5CD-C411-799E-7FEB-EB28D203F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15" name="object 62">
            <a:extLst>
              <a:ext uri="{FF2B5EF4-FFF2-40B4-BE49-F238E27FC236}">
                <a16:creationId xmlns:a16="http://schemas.microsoft.com/office/drawing/2014/main" id="{F13B694B-B021-CA86-271D-B5CCE20BC904}"/>
              </a:ext>
            </a:extLst>
          </p:cNvPr>
          <p:cNvSpPr/>
          <p:nvPr userDrawn="1"/>
        </p:nvSpPr>
        <p:spPr>
          <a:xfrm>
            <a:off x="0" y="6235700"/>
            <a:ext cx="12192000" cy="160300"/>
          </a:xfrm>
          <a:custGeom>
            <a:avLst/>
            <a:gdLst/>
            <a:ahLst/>
            <a:cxnLst/>
            <a:rect l="l" t="t" r="r" b="b"/>
            <a:pathLst>
              <a:path w="20104100">
                <a:moveTo>
                  <a:pt x="0" y="0"/>
                </a:moveTo>
                <a:lnTo>
                  <a:pt x="20104099" y="0"/>
                </a:lnTo>
              </a:path>
            </a:pathLst>
          </a:custGeom>
          <a:ln w="7853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B942512-7081-1C6E-AD4C-5C5B2C98FD12}"/>
              </a:ext>
            </a:extLst>
          </p:cNvPr>
          <p:cNvCxnSpPr>
            <a:cxnSpLocks/>
          </p:cNvCxnSpPr>
          <p:nvPr userDrawn="1"/>
        </p:nvCxnSpPr>
        <p:spPr>
          <a:xfrm>
            <a:off x="4186438" y="1130300"/>
            <a:ext cx="0" cy="5727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04D48FD-161E-23E4-A21E-A2CCEE499ADD}"/>
              </a:ext>
            </a:extLst>
          </p:cNvPr>
          <p:cNvCxnSpPr>
            <a:cxnSpLocks/>
          </p:cNvCxnSpPr>
          <p:nvPr userDrawn="1"/>
        </p:nvCxnSpPr>
        <p:spPr>
          <a:xfrm>
            <a:off x="7855702" y="1130300"/>
            <a:ext cx="0" cy="5727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5999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dirty="0"/>
              <a:t>年度报告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88188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62" r:id="rId3"/>
    <p:sldLayoutId id="2147483651" r:id="rId4"/>
    <p:sldLayoutId id="2147483661" r:id="rId5"/>
    <p:sldLayoutId id="2147483654" r:id="rId6"/>
    <p:sldLayoutId id="2147483658" r:id="rId7"/>
    <p:sldLayoutId id="2147483659" r:id="rId8"/>
    <p:sldLayoutId id="2147483660" r:id="rId9"/>
    <p:sldLayoutId id="2147483650" r:id="rId10"/>
    <p:sldLayoutId id="2147483655" r:id="rId11"/>
    <p:sldLayoutId id="2147483656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119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90C7C9E-0C24-5068-2BE8-E9CD255936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蓝绿色医疗实验报告</a:t>
            </a:r>
            <a:endParaRPr lang="en-US" altLang="zh-CN" dirty="0"/>
          </a:p>
          <a:p>
            <a:r>
              <a:rPr lang="zh-CN" altLang="en-US" dirty="0"/>
              <a:t>阅读型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547CAA-50B9-9F41-F40E-A6A7624183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编制：</a:t>
            </a:r>
            <a:r>
              <a:rPr lang="en-US" altLang="zh-CN" dirty="0"/>
              <a:t>XXXXXXXXXXXXXXXXXXXXXXXXXXXXXXXXX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3F091C4-F6BB-7591-2CC6-3B47A5375D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DAF7A4F-B2DA-18D9-385B-B04ADCBF5A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329931"/>
            <a:ext cx="763252" cy="76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862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CF5D95-EF9D-DE3F-627B-2CF907C16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</a:t>
            </a:r>
            <a:r>
              <a:rPr lang="zh-CN" altLang="en-US" dirty="0"/>
              <a:t>单击此处添加主标题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B039EC6-EA90-F6A9-E1D6-DCEDC1432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35CA5E1-F8ED-46BB-7D97-AE122A5B9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E3B282-81FC-C348-860B-F4BD3FF8E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10</a:t>
            </a:fld>
            <a:endParaRPr lang="en-US" altLang="zh-CN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F12A60F-CEFE-0C57-FFC8-7C442B85CA04}"/>
              </a:ext>
            </a:extLst>
          </p:cNvPr>
          <p:cNvGrpSpPr/>
          <p:nvPr/>
        </p:nvGrpSpPr>
        <p:grpSpPr>
          <a:xfrm>
            <a:off x="830168" y="1820227"/>
            <a:ext cx="3075268" cy="2005072"/>
            <a:chOff x="1403350" y="4230628"/>
            <a:chExt cx="2574926" cy="2005072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1744BE53-5145-5440-7C6F-9C8C08C0C33D}"/>
                </a:ext>
              </a:extLst>
            </p:cNvPr>
            <p:cNvSpPr/>
            <p:nvPr/>
          </p:nvSpPr>
          <p:spPr>
            <a:xfrm>
              <a:off x="1403350" y="4230628"/>
              <a:ext cx="2574925" cy="400110"/>
            </a:xfrm>
            <a:prstGeom prst="roundRect">
              <a:avLst>
                <a:gd name="adj" fmla="val 50000"/>
              </a:avLst>
            </a:prstGeom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F5C61A4-59B6-6B34-670C-56842ACD7952}"/>
                </a:ext>
              </a:extLst>
            </p:cNvPr>
            <p:cNvSpPr txBox="1"/>
            <p:nvPr/>
          </p:nvSpPr>
          <p:spPr>
            <a:xfrm>
              <a:off x="1416051" y="4685852"/>
              <a:ext cx="2562225" cy="1549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latin typeface="+mn-ea"/>
                </a:rPr>
                <a:t>16</a:t>
              </a:r>
              <a:r>
                <a:rPr lang="zh-CN" altLang="en-US" sz="1600" dirty="0">
                  <a:latin typeface="+mn-ea"/>
                </a:rPr>
                <a:t>，行间距为</a:t>
              </a:r>
              <a:r>
                <a:rPr lang="en-US" altLang="zh-CN" sz="1600" dirty="0">
                  <a:latin typeface="+mn-ea"/>
                </a:rPr>
                <a:t>1.2</a:t>
              </a:r>
              <a:r>
                <a:rPr lang="zh-CN" altLang="en-US" sz="1600" dirty="0">
                  <a:latin typeface="+mn-ea"/>
                </a:rPr>
                <a:t>倍，请根据版式进行内容编辑。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4DFBFDF-209A-FDFE-FA46-C37848E4862D}"/>
              </a:ext>
            </a:extLst>
          </p:cNvPr>
          <p:cNvGrpSpPr/>
          <p:nvPr/>
        </p:nvGrpSpPr>
        <p:grpSpPr>
          <a:xfrm>
            <a:off x="4132660" y="1820227"/>
            <a:ext cx="3075268" cy="2005072"/>
            <a:chOff x="4443411" y="4230628"/>
            <a:chExt cx="2574926" cy="2005072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BF345F8F-5CED-966E-36F5-721D3DA93FAB}"/>
                </a:ext>
              </a:extLst>
            </p:cNvPr>
            <p:cNvSpPr/>
            <p:nvPr/>
          </p:nvSpPr>
          <p:spPr>
            <a:xfrm>
              <a:off x="4443411" y="4230628"/>
              <a:ext cx="2574925" cy="400110"/>
            </a:xfrm>
            <a:prstGeom prst="roundRect">
              <a:avLst>
                <a:gd name="adj" fmla="val 50000"/>
              </a:avLst>
            </a:prstGeom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3EE5E17-F641-1D94-93D8-8BCB192A3E5C}"/>
                </a:ext>
              </a:extLst>
            </p:cNvPr>
            <p:cNvSpPr txBox="1"/>
            <p:nvPr/>
          </p:nvSpPr>
          <p:spPr>
            <a:xfrm>
              <a:off x="4456112" y="4685852"/>
              <a:ext cx="2562225" cy="1549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latin typeface="+mn-ea"/>
                </a:rPr>
                <a:t>16</a:t>
              </a:r>
              <a:r>
                <a:rPr lang="zh-CN" altLang="en-US" sz="1600" dirty="0">
                  <a:latin typeface="+mn-ea"/>
                </a:rPr>
                <a:t>，行间距为</a:t>
              </a:r>
              <a:r>
                <a:rPr lang="en-US" altLang="zh-CN" sz="1600" dirty="0">
                  <a:latin typeface="+mn-ea"/>
                </a:rPr>
                <a:t>1.2</a:t>
              </a:r>
              <a:r>
                <a:rPr lang="zh-CN" altLang="en-US" sz="1600" dirty="0">
                  <a:latin typeface="+mn-ea"/>
                </a:rPr>
                <a:t>倍，请根据版式进行内容编辑。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C9947BB-EED2-A685-4839-4B4C2016532E}"/>
              </a:ext>
            </a:extLst>
          </p:cNvPr>
          <p:cNvGrpSpPr/>
          <p:nvPr/>
        </p:nvGrpSpPr>
        <p:grpSpPr>
          <a:xfrm>
            <a:off x="842869" y="3909000"/>
            <a:ext cx="3075268" cy="2005072"/>
            <a:chOff x="8213724" y="4230628"/>
            <a:chExt cx="2574926" cy="2005072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B71821CA-8D58-B5EE-B193-B34486B4CF8D}"/>
                </a:ext>
              </a:extLst>
            </p:cNvPr>
            <p:cNvSpPr/>
            <p:nvPr/>
          </p:nvSpPr>
          <p:spPr>
            <a:xfrm>
              <a:off x="8213724" y="4230628"/>
              <a:ext cx="2562225" cy="400110"/>
            </a:xfrm>
            <a:prstGeom prst="roundRect">
              <a:avLst>
                <a:gd name="adj" fmla="val 50000"/>
              </a:avLst>
            </a:prstGeom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6BA7BDF-1B8B-A858-1B81-51425A9854B9}"/>
                </a:ext>
              </a:extLst>
            </p:cNvPr>
            <p:cNvSpPr txBox="1"/>
            <p:nvPr/>
          </p:nvSpPr>
          <p:spPr>
            <a:xfrm>
              <a:off x="8226425" y="4685852"/>
              <a:ext cx="2562225" cy="1549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latin typeface="+mn-ea"/>
                </a:rPr>
                <a:t>16</a:t>
              </a:r>
              <a:r>
                <a:rPr lang="zh-CN" altLang="en-US" sz="1600" dirty="0">
                  <a:latin typeface="+mn-ea"/>
                </a:rPr>
                <a:t>，行间距为</a:t>
              </a:r>
              <a:r>
                <a:rPr lang="en-US" altLang="zh-CN" sz="1600" dirty="0">
                  <a:latin typeface="+mn-ea"/>
                </a:rPr>
                <a:t>1.2</a:t>
              </a:r>
              <a:r>
                <a:rPr lang="zh-CN" altLang="en-US" sz="1600" dirty="0">
                  <a:latin typeface="+mn-ea"/>
                </a:rPr>
                <a:t>倍，请根据版式进行内容编辑。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8FA8C1D-2DB2-DD3A-8F39-AE9DC6D31246}"/>
              </a:ext>
            </a:extLst>
          </p:cNvPr>
          <p:cNvGrpSpPr/>
          <p:nvPr/>
        </p:nvGrpSpPr>
        <p:grpSpPr>
          <a:xfrm>
            <a:off x="4132659" y="3909000"/>
            <a:ext cx="3075268" cy="2005072"/>
            <a:chOff x="8213724" y="4230628"/>
            <a:chExt cx="2574926" cy="2005072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C70DF638-9B4A-001A-BCD7-428B6CFFA11B}"/>
                </a:ext>
              </a:extLst>
            </p:cNvPr>
            <p:cNvSpPr/>
            <p:nvPr/>
          </p:nvSpPr>
          <p:spPr>
            <a:xfrm>
              <a:off x="8213724" y="4230628"/>
              <a:ext cx="2562225" cy="400110"/>
            </a:xfrm>
            <a:prstGeom prst="roundRect">
              <a:avLst>
                <a:gd name="adj" fmla="val 50000"/>
              </a:avLst>
            </a:prstGeom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734AE67-7A90-3C37-1D58-8A6C1088E527}"/>
                </a:ext>
              </a:extLst>
            </p:cNvPr>
            <p:cNvSpPr txBox="1"/>
            <p:nvPr/>
          </p:nvSpPr>
          <p:spPr>
            <a:xfrm>
              <a:off x="8226425" y="4685852"/>
              <a:ext cx="2562225" cy="1549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latin typeface="+mn-ea"/>
                </a:rPr>
                <a:t>16</a:t>
              </a:r>
              <a:r>
                <a:rPr lang="zh-CN" altLang="en-US" sz="1600" dirty="0">
                  <a:latin typeface="+mn-ea"/>
                </a:rPr>
                <a:t>，行间距为</a:t>
              </a:r>
              <a:r>
                <a:rPr lang="en-US" altLang="zh-CN" sz="1600" dirty="0">
                  <a:latin typeface="+mn-ea"/>
                </a:rPr>
                <a:t>1.2</a:t>
              </a:r>
              <a:r>
                <a:rPr lang="zh-CN" altLang="en-US" sz="1600" dirty="0">
                  <a:latin typeface="+mn-ea"/>
                </a:rPr>
                <a:t>倍，请根据版式进行内容编辑。</a:t>
              </a:r>
            </a:p>
          </p:txBody>
        </p:sp>
      </p:grp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3F680FC7-0BC2-CEBE-AD14-CFB720A32D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407125"/>
              </p:ext>
            </p:extLst>
          </p:nvPr>
        </p:nvGraphicFramePr>
        <p:xfrm>
          <a:off x="7862646" y="1818228"/>
          <a:ext cx="3656254" cy="3820573"/>
        </p:xfrm>
        <a:graphic>
          <a:graphicData uri="http://schemas.openxmlformats.org/drawingml/2006/table">
            <a:tbl>
              <a:tblPr/>
              <a:tblGrid>
                <a:gridCol w="1327473">
                  <a:extLst>
                    <a:ext uri="{9D8B030D-6E8A-4147-A177-3AD203B41FA5}">
                      <a16:colId xmlns:a16="http://schemas.microsoft.com/office/drawing/2014/main" val="1200711525"/>
                    </a:ext>
                  </a:extLst>
                </a:gridCol>
                <a:gridCol w="1110030">
                  <a:extLst>
                    <a:ext uri="{9D8B030D-6E8A-4147-A177-3AD203B41FA5}">
                      <a16:colId xmlns:a16="http://schemas.microsoft.com/office/drawing/2014/main" val="1213992894"/>
                    </a:ext>
                  </a:extLst>
                </a:gridCol>
                <a:gridCol w="1218751">
                  <a:extLst>
                    <a:ext uri="{9D8B030D-6E8A-4147-A177-3AD203B41FA5}">
                      <a16:colId xmlns:a16="http://schemas.microsoft.com/office/drawing/2014/main" val="3541784793"/>
                    </a:ext>
                  </a:extLst>
                </a:gridCol>
              </a:tblGrid>
              <a:tr h="6286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实验数据</a:t>
                      </a:r>
                      <a:endParaRPr lang="zh-CN" sz="110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种类</a:t>
                      </a:r>
                      <a:r>
                        <a:rPr lang="en-US" altLang="zh-CN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zh-CN" sz="110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种类</a:t>
                      </a:r>
                      <a:r>
                        <a:rPr lang="en-US" altLang="zh-CN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zh-CN" sz="110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91990259"/>
                  </a:ext>
                </a:extLst>
              </a:tr>
              <a:tr h="4559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指标</a:t>
                      </a:r>
                      <a:r>
                        <a:rPr lang="en-US" altLang="zh-CN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788548"/>
                  </a:ext>
                </a:extLst>
              </a:tr>
              <a:tr h="4559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指标</a:t>
                      </a:r>
                      <a:r>
                        <a:rPr lang="en-US" altLang="zh-CN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alt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4574449"/>
                  </a:ext>
                </a:extLst>
              </a:tr>
              <a:tr h="4559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指标</a:t>
                      </a:r>
                      <a:r>
                        <a:rPr lang="en-US" altLang="zh-CN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zh-CN" alt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584208"/>
                  </a:ext>
                </a:extLst>
              </a:tr>
              <a:tr h="4559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指标</a:t>
                      </a:r>
                      <a:r>
                        <a:rPr lang="en-US" altLang="zh-CN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zh-CN" alt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2665723"/>
                  </a:ext>
                </a:extLst>
              </a:tr>
              <a:tr h="4559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指标</a:t>
                      </a:r>
                      <a:r>
                        <a:rPr lang="en-US" altLang="zh-CN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zh-CN" alt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120071"/>
                  </a:ext>
                </a:extLst>
              </a:tr>
              <a:tr h="4559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指标</a:t>
                      </a:r>
                      <a:r>
                        <a:rPr lang="en-US" altLang="zh-CN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zh-CN" alt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1942715"/>
                  </a:ext>
                </a:extLst>
              </a:tr>
              <a:tr h="4559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指标</a:t>
                      </a:r>
                      <a:r>
                        <a:rPr lang="en-US" altLang="zh-CN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zh-CN" alt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</a:t>
                      </a:r>
                      <a:r>
                        <a:rPr lang="en-US" altLang="zh-CN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endParaRPr lang="zh-CN" sz="105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512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844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D436EA-A300-2B1D-30A3-F15292398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</a:t>
            </a:r>
            <a:r>
              <a:rPr lang="zh-CN" altLang="en-US" dirty="0"/>
              <a:t>单击此处添加主标题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39479F2-EFCF-173E-9F68-02F4B6850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4D6AD19-DF34-06B0-B05B-74253AC18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D54397D-9042-6309-8EC0-53F3DA49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11</a:t>
            </a:fld>
            <a:endParaRPr lang="en-US" altLang="zh-CN" dirty="0"/>
          </a:p>
        </p:txBody>
      </p:sp>
      <p:pic>
        <p:nvPicPr>
          <p:cNvPr id="6" name="图片 5" descr="玻璃花瓶里&#10;&#10;中度可信度描述已自动生成">
            <a:extLst>
              <a:ext uri="{FF2B5EF4-FFF2-40B4-BE49-F238E27FC236}">
                <a16:creationId xmlns:a16="http://schemas.microsoft.com/office/drawing/2014/main" id="{A86BD8B4-179A-1816-B327-F60C877F1C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456" y="1710615"/>
            <a:ext cx="3177143" cy="212086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36B3FAE-73A8-F2DC-8940-0A9E984D5D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9343" y="3565661"/>
            <a:ext cx="3177143" cy="211809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FADCE3E-E754-B0E8-33B3-5A3D14075C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1610" y="1713382"/>
            <a:ext cx="3177143" cy="2118095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9F24AE57-2179-E9C0-CFCA-8F4D0C57A098}"/>
              </a:ext>
            </a:extLst>
          </p:cNvPr>
          <p:cNvGrpSpPr/>
          <p:nvPr/>
        </p:nvGrpSpPr>
        <p:grpSpPr>
          <a:xfrm>
            <a:off x="4439342" y="1783844"/>
            <a:ext cx="3177144" cy="1770623"/>
            <a:chOff x="845287" y="1464814"/>
            <a:chExt cx="3177144" cy="1770623"/>
          </a:xfrm>
        </p:grpSpPr>
        <p:sp>
          <p:nvSpPr>
            <p:cNvPr id="15" name="文本框2">
              <a:extLst>
                <a:ext uri="{FF2B5EF4-FFF2-40B4-BE49-F238E27FC236}">
                  <a16:creationId xmlns:a16="http://schemas.microsoft.com/office/drawing/2014/main" id="{C538FD4E-3C3A-1EEB-EE48-0F8AB46E5764}"/>
                </a:ext>
              </a:extLst>
            </p:cNvPr>
            <p:cNvSpPr txBox="1">
              <a:spLocks/>
            </p:cNvSpPr>
            <p:nvPr/>
          </p:nvSpPr>
          <p:spPr>
            <a:xfrm>
              <a:off x="891665" y="1997533"/>
              <a:ext cx="3130766" cy="1237904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en-US" altLang="zh-CN" sz="1600" kern="1200" dirty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点击输入与此标题匹配的相关文本，该文本框对齐方式为两端对齐，字号为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，行间距为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倍。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DFA1EAE-2BFE-3BD9-A435-ACDB577E82F5}"/>
                </a:ext>
              </a:extLst>
            </p:cNvPr>
            <p:cNvSpPr/>
            <p:nvPr/>
          </p:nvSpPr>
          <p:spPr>
            <a:xfrm>
              <a:off x="845287" y="1922094"/>
              <a:ext cx="3177142" cy="754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1">
              <a:extLst>
                <a:ext uri="{FF2B5EF4-FFF2-40B4-BE49-F238E27FC236}">
                  <a16:creationId xmlns:a16="http://schemas.microsoft.com/office/drawing/2014/main" id="{A5BAE445-EB7F-C921-90FC-405392FDCF70}"/>
                </a:ext>
              </a:extLst>
            </p:cNvPr>
            <p:cNvSpPr txBox="1">
              <a:spLocks/>
            </p:cNvSpPr>
            <p:nvPr/>
          </p:nvSpPr>
          <p:spPr>
            <a:xfrm>
              <a:off x="891664" y="1464814"/>
              <a:ext cx="3130765" cy="406615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altLang="zh-CN" sz="1800" b="1" kern="1200" dirty="0">
                  <a:solidFill>
                    <a:srgbClr val="000000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请输入标题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41C1C0B-9B62-2099-C70E-1F140BCA6207}"/>
              </a:ext>
            </a:extLst>
          </p:cNvPr>
          <p:cNvGrpSpPr/>
          <p:nvPr/>
        </p:nvGrpSpPr>
        <p:grpSpPr>
          <a:xfrm>
            <a:off x="8151609" y="4015109"/>
            <a:ext cx="3177144" cy="1770623"/>
            <a:chOff x="845287" y="1464814"/>
            <a:chExt cx="3177144" cy="1770623"/>
          </a:xfrm>
        </p:grpSpPr>
        <p:sp>
          <p:nvSpPr>
            <p:cNvPr id="23" name="文本框2">
              <a:extLst>
                <a:ext uri="{FF2B5EF4-FFF2-40B4-BE49-F238E27FC236}">
                  <a16:creationId xmlns:a16="http://schemas.microsoft.com/office/drawing/2014/main" id="{7CE6AA07-332B-CC60-7113-710751ADFB9C}"/>
                </a:ext>
              </a:extLst>
            </p:cNvPr>
            <p:cNvSpPr txBox="1">
              <a:spLocks/>
            </p:cNvSpPr>
            <p:nvPr/>
          </p:nvSpPr>
          <p:spPr>
            <a:xfrm>
              <a:off x="891665" y="1997533"/>
              <a:ext cx="3130766" cy="1237904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en-US" altLang="zh-CN" sz="1600" kern="1200" dirty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点击输入与此标题匹配的相关文本，该文本框对齐方式为两端对齐，字号为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，行间距为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倍。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29F892C-E805-470F-BC78-21BADF708669}"/>
                </a:ext>
              </a:extLst>
            </p:cNvPr>
            <p:cNvSpPr/>
            <p:nvPr/>
          </p:nvSpPr>
          <p:spPr>
            <a:xfrm>
              <a:off x="845287" y="1922094"/>
              <a:ext cx="3177142" cy="754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1">
              <a:extLst>
                <a:ext uri="{FF2B5EF4-FFF2-40B4-BE49-F238E27FC236}">
                  <a16:creationId xmlns:a16="http://schemas.microsoft.com/office/drawing/2014/main" id="{4DF7B56E-C787-1B30-CDC2-F4A79F0883BB}"/>
                </a:ext>
              </a:extLst>
            </p:cNvPr>
            <p:cNvSpPr txBox="1">
              <a:spLocks/>
            </p:cNvSpPr>
            <p:nvPr/>
          </p:nvSpPr>
          <p:spPr>
            <a:xfrm>
              <a:off x="891664" y="1464814"/>
              <a:ext cx="3130765" cy="406615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altLang="zh-CN" sz="1800" b="1" kern="1200" dirty="0">
                  <a:solidFill>
                    <a:srgbClr val="000000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请输入标题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2302978-9636-D3A8-CBDE-D2EB5F58FCFD}"/>
              </a:ext>
            </a:extLst>
          </p:cNvPr>
          <p:cNvGrpSpPr/>
          <p:nvPr/>
        </p:nvGrpSpPr>
        <p:grpSpPr>
          <a:xfrm>
            <a:off x="773455" y="4015109"/>
            <a:ext cx="3177144" cy="1770623"/>
            <a:chOff x="845287" y="1464814"/>
            <a:chExt cx="3177144" cy="1770623"/>
          </a:xfrm>
        </p:grpSpPr>
        <p:sp>
          <p:nvSpPr>
            <p:cNvPr id="31" name="文本框2">
              <a:extLst>
                <a:ext uri="{FF2B5EF4-FFF2-40B4-BE49-F238E27FC236}">
                  <a16:creationId xmlns:a16="http://schemas.microsoft.com/office/drawing/2014/main" id="{67BB9349-2605-FBB9-8F04-DA7FFB18C3B2}"/>
                </a:ext>
              </a:extLst>
            </p:cNvPr>
            <p:cNvSpPr txBox="1">
              <a:spLocks/>
            </p:cNvSpPr>
            <p:nvPr/>
          </p:nvSpPr>
          <p:spPr>
            <a:xfrm>
              <a:off x="891665" y="1997533"/>
              <a:ext cx="3130766" cy="1237904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en-US" altLang="zh-CN" sz="1600" kern="1200" dirty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点击输入与此标题匹配的相关文本，该文本框对齐方式为两端对齐，字号为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，行间距为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倍。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3DAC3F2-DA16-2D70-2AC2-BC1BE93FB9CC}"/>
                </a:ext>
              </a:extLst>
            </p:cNvPr>
            <p:cNvSpPr/>
            <p:nvPr/>
          </p:nvSpPr>
          <p:spPr>
            <a:xfrm>
              <a:off x="845287" y="1922094"/>
              <a:ext cx="3177142" cy="754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文本框1">
              <a:extLst>
                <a:ext uri="{FF2B5EF4-FFF2-40B4-BE49-F238E27FC236}">
                  <a16:creationId xmlns:a16="http://schemas.microsoft.com/office/drawing/2014/main" id="{B0157516-4C93-FA7E-AC50-A3699860985F}"/>
                </a:ext>
              </a:extLst>
            </p:cNvPr>
            <p:cNvSpPr txBox="1">
              <a:spLocks/>
            </p:cNvSpPr>
            <p:nvPr/>
          </p:nvSpPr>
          <p:spPr>
            <a:xfrm>
              <a:off x="891664" y="1464814"/>
              <a:ext cx="3130765" cy="406615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altLang="zh-CN" sz="1800" b="1" kern="1200" dirty="0">
                  <a:solidFill>
                    <a:srgbClr val="000000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3598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82F344-E8CE-1E6A-37FD-27A743CC4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单击此处添加主标题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4F611D1-F67D-59A7-B042-3BC1187923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点击简单描述该章节的大概内容，阐述核心思想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D3BD6D-8236-3A82-1CA5-3413163252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990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5"/>
          <p:cNvSpPr>
            <a:spLocks/>
          </p:cNvSpPr>
          <p:nvPr/>
        </p:nvSpPr>
        <p:spPr bwMode="auto">
          <a:xfrm>
            <a:off x="6815664" y="1661209"/>
            <a:ext cx="3718139" cy="3929194"/>
          </a:xfrm>
          <a:custGeom>
            <a:avLst/>
            <a:gdLst>
              <a:gd name="T0" fmla="*/ 1084 w 2167"/>
              <a:gd name="T1" fmla="*/ 0 h 2287"/>
              <a:gd name="T2" fmla="*/ 2167 w 2167"/>
              <a:gd name="T3" fmla="*/ 0 h 2287"/>
              <a:gd name="T4" fmla="*/ 1624 w 2167"/>
              <a:gd name="T5" fmla="*/ 1145 h 2287"/>
              <a:gd name="T6" fmla="*/ 1084 w 2167"/>
              <a:gd name="T7" fmla="*/ 2287 h 2287"/>
              <a:gd name="T8" fmla="*/ 542 w 2167"/>
              <a:gd name="T9" fmla="*/ 1145 h 2287"/>
              <a:gd name="T10" fmla="*/ 0 w 2167"/>
              <a:gd name="T11" fmla="*/ 0 h 2287"/>
              <a:gd name="T12" fmla="*/ 1084 w 2167"/>
              <a:gd name="T13" fmla="*/ 0 h 2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7" h="2287">
                <a:moveTo>
                  <a:pt x="1084" y="0"/>
                </a:moveTo>
                <a:lnTo>
                  <a:pt x="2167" y="0"/>
                </a:lnTo>
                <a:lnTo>
                  <a:pt x="1624" y="1145"/>
                </a:lnTo>
                <a:lnTo>
                  <a:pt x="1084" y="2287"/>
                </a:lnTo>
                <a:lnTo>
                  <a:pt x="542" y="1145"/>
                </a:lnTo>
                <a:lnTo>
                  <a:pt x="0" y="0"/>
                </a:lnTo>
                <a:lnTo>
                  <a:pt x="108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427048A-9D02-5188-9757-21FD09F11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</a:t>
            </a:r>
            <a:r>
              <a:rPr lang="zh-CN" altLang="en-US" dirty="0"/>
              <a:t>单击此处添加主标题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93C9F-9C9C-C617-2BF7-9669CB65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8F2B730-58E9-56FE-6645-61B367638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EB7F36-ABB5-A1BD-0BF8-DC8D26B2B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13</a:t>
            </a:fld>
            <a:endParaRPr lang="en-US" altLang="zh-CN" dirty="0"/>
          </a:p>
        </p:txBody>
      </p:sp>
      <p:grpSp>
        <p:nvGrpSpPr>
          <p:cNvPr id="8" name="组合 7"/>
          <p:cNvGrpSpPr/>
          <p:nvPr/>
        </p:nvGrpSpPr>
        <p:grpSpPr>
          <a:xfrm>
            <a:off x="858379" y="2018699"/>
            <a:ext cx="9603177" cy="1123448"/>
            <a:chOff x="858379" y="2018699"/>
            <a:chExt cx="9603177" cy="1123448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D5A820B1-7E19-6ED2-AA68-CB9B244649E6}"/>
                </a:ext>
              </a:extLst>
            </p:cNvPr>
            <p:cNvGrpSpPr/>
            <p:nvPr/>
          </p:nvGrpSpPr>
          <p:grpSpPr>
            <a:xfrm>
              <a:off x="858379" y="2092472"/>
              <a:ext cx="5009176" cy="1049675"/>
              <a:chOff x="858379" y="2092472"/>
              <a:chExt cx="5009176" cy="1049675"/>
            </a:xfrm>
          </p:grpSpPr>
          <p:cxnSp>
            <p:nvCxnSpPr>
              <p:cNvPr id="61" name="Straight Connector 32">
                <a:extLst>
                  <a:ext uri="{FF2B5EF4-FFF2-40B4-BE49-F238E27FC236}">
                    <a16:creationId xmlns:a16="http://schemas.microsoft.com/office/drawing/2014/main" id="{0151107D-A757-CCCF-2F2D-CBE37217CCD1}"/>
                  </a:ext>
                </a:extLst>
              </p:cNvPr>
              <p:cNvCxnSpPr/>
              <p:nvPr/>
            </p:nvCxnSpPr>
            <p:spPr>
              <a:xfrm>
                <a:off x="4872137" y="2372359"/>
                <a:ext cx="995418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Oval 39">
                <a:extLst>
                  <a:ext uri="{FF2B5EF4-FFF2-40B4-BE49-F238E27FC236}">
                    <a16:creationId xmlns:a16="http://schemas.microsoft.com/office/drawing/2014/main" id="{FE298F4A-9279-BF71-CBA2-AEFB313D03A9}"/>
                  </a:ext>
                </a:extLst>
              </p:cNvPr>
              <p:cNvSpPr/>
              <p:nvPr/>
            </p:nvSpPr>
            <p:spPr>
              <a:xfrm>
                <a:off x="4179737" y="2092472"/>
                <a:ext cx="559744" cy="55977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GB" dirty="0">
                    <a:latin typeface="+mj-lt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F509F6A7-49B3-4215-9FC8-6C414527FA9C}"/>
                  </a:ext>
                </a:extLst>
              </p:cNvPr>
              <p:cNvSpPr txBox="1"/>
              <p:nvPr/>
            </p:nvSpPr>
            <p:spPr>
              <a:xfrm>
                <a:off x="858379" y="2527940"/>
                <a:ext cx="3132110" cy="6142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30000"/>
                  </a:lnSpc>
                  <a:defRPr/>
                </a:pPr>
                <a:r>
                  <a:rPr lang="zh-CN" altLang="en-US" sz="1600" dirty="0">
                    <a:sym typeface="+mn-lt"/>
                  </a:rPr>
                  <a:t>点击输入与此标题匹配的相关文本，该文本框对齐方式为右对齐。</a:t>
                </a: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63C82E1E-4237-1AE8-118D-70EF2B722A50}"/>
                  </a:ext>
                </a:extLst>
              </p:cNvPr>
              <p:cNvSpPr txBox="1"/>
              <p:nvPr/>
            </p:nvSpPr>
            <p:spPr>
              <a:xfrm>
                <a:off x="858379" y="2143571"/>
                <a:ext cx="3132108" cy="33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b="1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pPr algn="r"/>
                <a:r>
                  <a:rPr lang="zh-CN" altLang="en-US" dirty="0">
                    <a:sym typeface="+mn-lt"/>
                  </a:rPr>
                  <a:t>请输入标题</a:t>
                </a:r>
              </a:p>
            </p:txBody>
          </p:sp>
        </p:grp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6887913" y="2018699"/>
              <a:ext cx="3573643" cy="707321"/>
            </a:xfrm>
            <a:custGeom>
              <a:avLst/>
              <a:gdLst>
                <a:gd name="T0" fmla="*/ 427 w 470"/>
                <a:gd name="T1" fmla="*/ 0 h 81"/>
                <a:gd name="T2" fmla="*/ 237 w 470"/>
                <a:gd name="T3" fmla="*/ 0 h 81"/>
                <a:gd name="T4" fmla="*/ 233 w 470"/>
                <a:gd name="T5" fmla="*/ 0 h 81"/>
                <a:gd name="T6" fmla="*/ 43 w 470"/>
                <a:gd name="T7" fmla="*/ 0 h 81"/>
                <a:gd name="T8" fmla="*/ 0 w 470"/>
                <a:gd name="T9" fmla="*/ 40 h 81"/>
                <a:gd name="T10" fmla="*/ 43 w 470"/>
                <a:gd name="T11" fmla="*/ 81 h 81"/>
                <a:gd name="T12" fmla="*/ 233 w 470"/>
                <a:gd name="T13" fmla="*/ 81 h 81"/>
                <a:gd name="T14" fmla="*/ 237 w 470"/>
                <a:gd name="T15" fmla="*/ 81 h 81"/>
                <a:gd name="T16" fmla="*/ 427 w 470"/>
                <a:gd name="T17" fmla="*/ 81 h 81"/>
                <a:gd name="T18" fmla="*/ 470 w 470"/>
                <a:gd name="T19" fmla="*/ 40 h 81"/>
                <a:gd name="T20" fmla="*/ 427 w 470"/>
                <a:gd name="T2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0" h="81">
                  <a:moveTo>
                    <a:pt x="427" y="0"/>
                  </a:moveTo>
                  <a:cubicBezTo>
                    <a:pt x="237" y="0"/>
                    <a:pt x="237" y="0"/>
                    <a:pt x="237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63"/>
                    <a:pt x="19" y="81"/>
                    <a:pt x="43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427" y="81"/>
                    <a:pt x="427" y="81"/>
                    <a:pt x="427" y="81"/>
                  </a:cubicBezTo>
                  <a:cubicBezTo>
                    <a:pt x="450" y="81"/>
                    <a:pt x="470" y="63"/>
                    <a:pt x="470" y="40"/>
                  </a:cubicBezTo>
                  <a:cubicBezTo>
                    <a:pt x="470" y="18"/>
                    <a:pt x="450" y="0"/>
                    <a:pt x="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请输入文字内容</a:t>
              </a:r>
              <a:endParaRPr lang="id-ID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8379" y="3272145"/>
            <a:ext cx="9140819" cy="1147438"/>
            <a:chOff x="858379" y="3272145"/>
            <a:chExt cx="9140819" cy="1147438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9ADE5440-E09E-6581-3001-4BB2ACC74BC6}"/>
                </a:ext>
              </a:extLst>
            </p:cNvPr>
            <p:cNvGrpSpPr/>
            <p:nvPr/>
          </p:nvGrpSpPr>
          <p:grpSpPr>
            <a:xfrm>
              <a:off x="858379" y="3320539"/>
              <a:ext cx="5824630" cy="1099044"/>
              <a:chOff x="858379" y="3320539"/>
              <a:chExt cx="5824630" cy="1099044"/>
            </a:xfrm>
          </p:grpSpPr>
          <p:cxnSp>
            <p:nvCxnSpPr>
              <p:cNvPr id="62" name="Straight Connector 50">
                <a:extLst>
                  <a:ext uri="{FF2B5EF4-FFF2-40B4-BE49-F238E27FC236}">
                    <a16:creationId xmlns:a16="http://schemas.microsoft.com/office/drawing/2014/main" id="{E1FC17C7-74E4-17D1-9E77-D9E7A66E858D}"/>
                  </a:ext>
                </a:extLst>
              </p:cNvPr>
              <p:cNvCxnSpPr/>
              <p:nvPr/>
            </p:nvCxnSpPr>
            <p:spPr>
              <a:xfrm>
                <a:off x="4872136" y="3625806"/>
                <a:ext cx="1810873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Oval 54">
                <a:extLst>
                  <a:ext uri="{FF2B5EF4-FFF2-40B4-BE49-F238E27FC236}">
                    <a16:creationId xmlns:a16="http://schemas.microsoft.com/office/drawing/2014/main" id="{2004284F-5445-4D2D-2975-8EFB3A2ACB86}"/>
                  </a:ext>
                </a:extLst>
              </p:cNvPr>
              <p:cNvSpPr/>
              <p:nvPr/>
            </p:nvSpPr>
            <p:spPr>
              <a:xfrm>
                <a:off x="4179737" y="3320539"/>
                <a:ext cx="559744" cy="5597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GB" dirty="0">
                    <a:latin typeface="+mj-lt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57999099-DC62-DB55-0B00-BEBA38200094}"/>
                  </a:ext>
                </a:extLst>
              </p:cNvPr>
              <p:cNvSpPr txBox="1"/>
              <p:nvPr/>
            </p:nvSpPr>
            <p:spPr>
              <a:xfrm>
                <a:off x="858379" y="3805376"/>
                <a:ext cx="3132110" cy="6142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30000"/>
                  </a:lnSpc>
                  <a:defRPr/>
                </a:pPr>
                <a:r>
                  <a:rPr lang="zh-CN" altLang="en-US" sz="1600" dirty="0">
                    <a:sym typeface="+mn-lt"/>
                  </a:rPr>
                  <a:t>点击输入与此标题匹配的相关文本，该文本框对齐方式为右对齐。</a:t>
                </a: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BEF86EC4-2D22-2A50-5ED1-445BBAE114C8}"/>
                  </a:ext>
                </a:extLst>
              </p:cNvPr>
              <p:cNvSpPr txBox="1"/>
              <p:nvPr/>
            </p:nvSpPr>
            <p:spPr>
              <a:xfrm>
                <a:off x="858379" y="3421007"/>
                <a:ext cx="3132108" cy="33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b="1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chemeClr val="accent2"/>
                    </a:solidFill>
                    <a:sym typeface="+mn-lt"/>
                  </a:rPr>
                  <a:t>请输入标题</a:t>
                </a:r>
              </a:p>
            </p:txBody>
          </p:sp>
        </p:grp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7350270" y="3272145"/>
              <a:ext cx="2648928" cy="707321"/>
            </a:xfrm>
            <a:custGeom>
              <a:avLst/>
              <a:gdLst>
                <a:gd name="T0" fmla="*/ 305 w 348"/>
                <a:gd name="T1" fmla="*/ 0 h 81"/>
                <a:gd name="T2" fmla="*/ 305 w 348"/>
                <a:gd name="T3" fmla="*/ 0 h 81"/>
                <a:gd name="T4" fmla="*/ 176 w 348"/>
                <a:gd name="T5" fmla="*/ 0 h 81"/>
                <a:gd name="T6" fmla="*/ 172 w 348"/>
                <a:gd name="T7" fmla="*/ 0 h 81"/>
                <a:gd name="T8" fmla="*/ 43 w 348"/>
                <a:gd name="T9" fmla="*/ 0 h 81"/>
                <a:gd name="T10" fmla="*/ 43 w 348"/>
                <a:gd name="T11" fmla="*/ 0 h 81"/>
                <a:gd name="T12" fmla="*/ 0 w 348"/>
                <a:gd name="T13" fmla="*/ 41 h 81"/>
                <a:gd name="T14" fmla="*/ 43 w 348"/>
                <a:gd name="T15" fmla="*/ 81 h 81"/>
                <a:gd name="T16" fmla="*/ 172 w 348"/>
                <a:gd name="T17" fmla="*/ 81 h 81"/>
                <a:gd name="T18" fmla="*/ 176 w 348"/>
                <a:gd name="T19" fmla="*/ 81 h 81"/>
                <a:gd name="T20" fmla="*/ 305 w 348"/>
                <a:gd name="T21" fmla="*/ 81 h 81"/>
                <a:gd name="T22" fmla="*/ 348 w 348"/>
                <a:gd name="T23" fmla="*/ 41 h 81"/>
                <a:gd name="T24" fmla="*/ 305 w 348"/>
                <a:gd name="T2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8" h="81">
                  <a:moveTo>
                    <a:pt x="305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63"/>
                    <a:pt x="19" y="81"/>
                    <a:pt x="4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305" y="81"/>
                    <a:pt x="305" y="81"/>
                    <a:pt x="305" y="81"/>
                  </a:cubicBezTo>
                  <a:cubicBezTo>
                    <a:pt x="329" y="81"/>
                    <a:pt x="348" y="63"/>
                    <a:pt x="348" y="41"/>
                  </a:cubicBezTo>
                  <a:cubicBezTo>
                    <a:pt x="348" y="18"/>
                    <a:pt x="329" y="0"/>
                    <a:pt x="3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请输入文字内容</a:t>
              </a:r>
              <a:endParaRPr lang="id-ID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58379" y="4449170"/>
            <a:ext cx="8736256" cy="1218605"/>
            <a:chOff x="858379" y="4449170"/>
            <a:chExt cx="8736256" cy="1218605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9D95B5F9-7740-F112-26A6-C2E796DD7B46}"/>
                </a:ext>
              </a:extLst>
            </p:cNvPr>
            <p:cNvGrpSpPr/>
            <p:nvPr/>
          </p:nvGrpSpPr>
          <p:grpSpPr>
            <a:xfrm>
              <a:off x="858379" y="4522944"/>
              <a:ext cx="6588812" cy="1144831"/>
              <a:chOff x="858379" y="4522944"/>
              <a:chExt cx="6588812" cy="1144831"/>
            </a:xfrm>
          </p:grpSpPr>
          <p:cxnSp>
            <p:nvCxnSpPr>
              <p:cNvPr id="63" name="Straight Connector 52">
                <a:extLst>
                  <a:ext uri="{FF2B5EF4-FFF2-40B4-BE49-F238E27FC236}">
                    <a16:creationId xmlns:a16="http://schemas.microsoft.com/office/drawing/2014/main" id="{F907EB82-FD3E-8EDF-6F4E-F5605FE1A1CC}"/>
                  </a:ext>
                </a:extLst>
              </p:cNvPr>
              <p:cNvCxnSpPr/>
              <p:nvPr/>
            </p:nvCxnSpPr>
            <p:spPr>
              <a:xfrm>
                <a:off x="4813856" y="4808364"/>
                <a:ext cx="2633335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Oval 55">
                <a:extLst>
                  <a:ext uri="{FF2B5EF4-FFF2-40B4-BE49-F238E27FC236}">
                    <a16:creationId xmlns:a16="http://schemas.microsoft.com/office/drawing/2014/main" id="{CA967C76-2233-9187-614C-E0D1803B9109}"/>
                  </a:ext>
                </a:extLst>
              </p:cNvPr>
              <p:cNvSpPr/>
              <p:nvPr/>
            </p:nvSpPr>
            <p:spPr>
              <a:xfrm>
                <a:off x="4179737" y="4522944"/>
                <a:ext cx="559744" cy="55977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GB" dirty="0">
                    <a:latin typeface="+mj-lt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4AA62A12-57EE-669C-5E84-9D2DE87C2684}"/>
                  </a:ext>
                </a:extLst>
              </p:cNvPr>
              <p:cNvSpPr txBox="1"/>
              <p:nvPr/>
            </p:nvSpPr>
            <p:spPr>
              <a:xfrm>
                <a:off x="858379" y="5053568"/>
                <a:ext cx="3132110" cy="6142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30000"/>
                  </a:lnSpc>
                  <a:defRPr/>
                </a:pPr>
                <a:r>
                  <a:rPr lang="zh-CN" altLang="en-US" sz="1600" dirty="0">
                    <a:sym typeface="+mn-lt"/>
                  </a:rPr>
                  <a:t>点击输入与此标题匹配的相关文本，该文本框对齐方式为右对齐。</a:t>
                </a: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13D07C62-696A-23FB-EDE1-6BB5505D1E1C}"/>
                  </a:ext>
                </a:extLst>
              </p:cNvPr>
              <p:cNvSpPr txBox="1"/>
              <p:nvPr/>
            </p:nvSpPr>
            <p:spPr>
              <a:xfrm>
                <a:off x="858379" y="4669199"/>
                <a:ext cx="3132108" cy="33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b="1">
                    <a:solidFill>
                      <a:schemeClr val="accent1"/>
                    </a:solidFill>
                    <a:latin typeface="+mj-ea"/>
                    <a:ea typeface="+mj-ea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chemeClr val="accent3"/>
                    </a:solidFill>
                    <a:sym typeface="+mn-lt"/>
                  </a:rPr>
                  <a:t>请输入标题</a:t>
                </a:r>
              </a:p>
            </p:txBody>
          </p:sp>
        </p:grpSp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7754835" y="4449170"/>
              <a:ext cx="1839800" cy="707321"/>
            </a:xfrm>
            <a:custGeom>
              <a:avLst/>
              <a:gdLst>
                <a:gd name="T0" fmla="*/ 199 w 242"/>
                <a:gd name="T1" fmla="*/ 0 h 81"/>
                <a:gd name="T2" fmla="*/ 199 w 242"/>
                <a:gd name="T3" fmla="*/ 0 h 81"/>
                <a:gd name="T4" fmla="*/ 123 w 242"/>
                <a:gd name="T5" fmla="*/ 0 h 81"/>
                <a:gd name="T6" fmla="*/ 119 w 242"/>
                <a:gd name="T7" fmla="*/ 0 h 81"/>
                <a:gd name="T8" fmla="*/ 43 w 242"/>
                <a:gd name="T9" fmla="*/ 0 h 81"/>
                <a:gd name="T10" fmla="*/ 43 w 242"/>
                <a:gd name="T11" fmla="*/ 0 h 81"/>
                <a:gd name="T12" fmla="*/ 0 w 242"/>
                <a:gd name="T13" fmla="*/ 41 h 81"/>
                <a:gd name="T14" fmla="*/ 43 w 242"/>
                <a:gd name="T15" fmla="*/ 81 h 81"/>
                <a:gd name="T16" fmla="*/ 119 w 242"/>
                <a:gd name="T17" fmla="*/ 81 h 81"/>
                <a:gd name="T18" fmla="*/ 123 w 242"/>
                <a:gd name="T19" fmla="*/ 81 h 81"/>
                <a:gd name="T20" fmla="*/ 199 w 242"/>
                <a:gd name="T21" fmla="*/ 81 h 81"/>
                <a:gd name="T22" fmla="*/ 242 w 242"/>
                <a:gd name="T23" fmla="*/ 41 h 81"/>
                <a:gd name="T24" fmla="*/ 199 w 242"/>
                <a:gd name="T2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2" h="81">
                  <a:moveTo>
                    <a:pt x="199" y="0"/>
                  </a:moveTo>
                  <a:cubicBezTo>
                    <a:pt x="199" y="0"/>
                    <a:pt x="199" y="0"/>
                    <a:pt x="199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"/>
                    <a:pt x="19" y="81"/>
                    <a:pt x="43" y="81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223" y="81"/>
                    <a:pt x="242" y="63"/>
                    <a:pt x="242" y="41"/>
                  </a:cubicBezTo>
                  <a:cubicBezTo>
                    <a:pt x="242" y="19"/>
                    <a:pt x="223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请输入文字内容</a:t>
              </a:r>
              <a:endParaRPr lang="id-ID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310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6BA83733-75EB-9CBE-7722-D5C0AE22D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</a:t>
            </a:r>
            <a:r>
              <a:rPr lang="zh-CN" altLang="en-US" dirty="0"/>
              <a:t>单击此处添加主标题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C666ECD-D125-CDE1-8303-AED82A360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5C33F61-8488-A9EE-8150-A058B9DCE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1C12D6-909D-5B83-0F9A-6A751C5CB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14</a:t>
            </a:fld>
            <a:endParaRPr lang="en-US" altLang="zh-CN" dirty="0"/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37AFF726-4D46-5616-F22B-52EADD8E6285}"/>
              </a:ext>
            </a:extLst>
          </p:cNvPr>
          <p:cNvGrpSpPr/>
          <p:nvPr/>
        </p:nvGrpSpPr>
        <p:grpSpPr>
          <a:xfrm>
            <a:off x="3830476" y="2998529"/>
            <a:ext cx="7527803" cy="860941"/>
            <a:chOff x="3830476" y="1300553"/>
            <a:chExt cx="7527803" cy="860941"/>
          </a:xfrm>
        </p:grpSpPr>
        <p:sp>
          <p:nvSpPr>
            <p:cNvPr id="37" name="TextBox 50">
              <a:extLst>
                <a:ext uri="{FF2B5EF4-FFF2-40B4-BE49-F238E27FC236}">
                  <a16:creationId xmlns:a16="http://schemas.microsoft.com/office/drawing/2014/main" id="{0422F0BF-4E4F-9967-5FB4-FC003828148F}"/>
                </a:ext>
              </a:extLst>
            </p:cNvPr>
            <p:cNvSpPr txBox="1"/>
            <p:nvPr/>
          </p:nvSpPr>
          <p:spPr>
            <a:xfrm>
              <a:off x="7423691" y="1300553"/>
              <a:ext cx="3934588" cy="8609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404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16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，行间距为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1.2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倍。</a:t>
              </a: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33E6DCB4-0F61-3E75-4D2A-21C1C9D47FB6}"/>
                </a:ext>
              </a:extLst>
            </p:cNvPr>
            <p:cNvGrpSpPr/>
            <p:nvPr/>
          </p:nvGrpSpPr>
          <p:grpSpPr>
            <a:xfrm>
              <a:off x="3830476" y="1342524"/>
              <a:ext cx="3272459" cy="608514"/>
              <a:chOff x="3830476" y="1513026"/>
              <a:chExt cx="3272459" cy="608514"/>
            </a:xfrm>
          </p:grpSpPr>
          <p:cxnSp>
            <p:nvCxnSpPr>
              <p:cNvPr id="21" name="Straight Connector 28">
                <a:extLst>
                  <a:ext uri="{FF2B5EF4-FFF2-40B4-BE49-F238E27FC236}">
                    <a16:creationId xmlns:a16="http://schemas.microsoft.com/office/drawing/2014/main" id="{947BFC6E-4681-58EC-0DD9-8F7A0717B0E4}"/>
                  </a:ext>
                </a:extLst>
              </p:cNvPr>
              <p:cNvCxnSpPr/>
              <p:nvPr/>
            </p:nvCxnSpPr>
            <p:spPr>
              <a:xfrm rot="10800000" flipV="1">
                <a:off x="7102935" y="1545518"/>
                <a:ext cx="0" cy="576022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32">
                <a:extLst>
                  <a:ext uri="{FF2B5EF4-FFF2-40B4-BE49-F238E27FC236}">
                    <a16:creationId xmlns:a16="http://schemas.microsoft.com/office/drawing/2014/main" id="{04147466-6CE6-C7AE-A75D-CB61F45FEE67}"/>
                  </a:ext>
                </a:extLst>
              </p:cNvPr>
              <p:cNvCxnSpPr/>
              <p:nvPr/>
            </p:nvCxnSpPr>
            <p:spPr>
              <a:xfrm>
                <a:off x="3830476" y="1822957"/>
                <a:ext cx="2030105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 Placeholder 3">
                <a:extLst>
                  <a:ext uri="{FF2B5EF4-FFF2-40B4-BE49-F238E27FC236}">
                    <a16:creationId xmlns:a16="http://schemas.microsoft.com/office/drawing/2014/main" id="{38E88E43-2A1A-E60F-C28F-E88A6EE6BF95}"/>
                  </a:ext>
                </a:extLst>
              </p:cNvPr>
              <p:cNvSpPr txBox="1"/>
              <p:nvPr/>
            </p:nvSpPr>
            <p:spPr>
              <a:xfrm>
                <a:off x="6090758" y="1513026"/>
                <a:ext cx="932948" cy="584519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940435">
                  <a:lnSpc>
                    <a:spcPct val="120000"/>
                  </a:lnSpc>
                  <a:spcBef>
                    <a:spcPct val="20000"/>
                  </a:spcBef>
                  <a:defRPr/>
                </a:pPr>
                <a:r>
                  <a:rPr lang="en-US" sz="3400" dirty="0">
                    <a:solidFill>
                      <a:schemeClr val="accent1"/>
                    </a:solidFill>
                    <a:latin typeface="+mj-lt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35%</a:t>
                </a:r>
              </a:p>
            </p:txBody>
          </p:sp>
        </p:grp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CCFA9BF9-B494-1A2E-C63B-299DD1CEC8E7}"/>
              </a:ext>
            </a:extLst>
          </p:cNvPr>
          <p:cNvGrpSpPr/>
          <p:nvPr/>
        </p:nvGrpSpPr>
        <p:grpSpPr>
          <a:xfrm>
            <a:off x="3777509" y="3732430"/>
            <a:ext cx="7580769" cy="1197901"/>
            <a:chOff x="3777509" y="2034454"/>
            <a:chExt cx="7580769" cy="1197901"/>
          </a:xfrm>
        </p:grpSpPr>
        <p:sp>
          <p:nvSpPr>
            <p:cNvPr id="38" name="TextBox 51">
              <a:extLst>
                <a:ext uri="{FF2B5EF4-FFF2-40B4-BE49-F238E27FC236}">
                  <a16:creationId xmlns:a16="http://schemas.microsoft.com/office/drawing/2014/main" id="{9094CA92-8250-5C14-F3C6-8C09BD08BF45}"/>
                </a:ext>
              </a:extLst>
            </p:cNvPr>
            <p:cNvSpPr txBox="1"/>
            <p:nvPr/>
          </p:nvSpPr>
          <p:spPr>
            <a:xfrm>
              <a:off x="7423691" y="2365771"/>
              <a:ext cx="3934587" cy="8665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404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16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，行间距为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1.2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倍。</a:t>
              </a:r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F0A3DE2C-16A1-169C-ED5F-45B6E635441C}"/>
                </a:ext>
              </a:extLst>
            </p:cNvPr>
            <p:cNvGrpSpPr/>
            <p:nvPr/>
          </p:nvGrpSpPr>
          <p:grpSpPr>
            <a:xfrm>
              <a:off x="3777509" y="2034454"/>
              <a:ext cx="3325427" cy="936823"/>
              <a:chOff x="3777509" y="2034454"/>
              <a:chExt cx="3325427" cy="936823"/>
            </a:xfrm>
          </p:grpSpPr>
          <p:cxnSp>
            <p:nvCxnSpPr>
              <p:cNvPr id="17" name="Straight Connector 24">
                <a:extLst>
                  <a:ext uri="{FF2B5EF4-FFF2-40B4-BE49-F238E27FC236}">
                    <a16:creationId xmlns:a16="http://schemas.microsoft.com/office/drawing/2014/main" id="{2B322671-BABF-52A5-FF6E-DE31F928C356}"/>
                  </a:ext>
                </a:extLst>
              </p:cNvPr>
              <p:cNvCxnSpPr/>
              <p:nvPr/>
            </p:nvCxnSpPr>
            <p:spPr>
              <a:xfrm rot="10800000" flipV="1">
                <a:off x="7102936" y="2395255"/>
                <a:ext cx="0" cy="576022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Elbow Connector 33">
                <a:extLst>
                  <a:ext uri="{FF2B5EF4-FFF2-40B4-BE49-F238E27FC236}">
                    <a16:creationId xmlns:a16="http://schemas.microsoft.com/office/drawing/2014/main" id="{5480F219-B755-B00E-9A97-593F8017D2A3}"/>
                  </a:ext>
                </a:extLst>
              </p:cNvPr>
              <p:cNvCxnSpPr/>
              <p:nvPr/>
            </p:nvCxnSpPr>
            <p:spPr>
              <a:xfrm>
                <a:off x="3777509" y="2034454"/>
                <a:ext cx="2030379" cy="652036"/>
              </a:xfrm>
              <a:prstGeom prst="bentConnector3">
                <a:avLst>
                  <a:gd name="adj1" fmla="val 79927"/>
                </a:avLst>
              </a:prstGeom>
              <a:ln w="19050" cmpd="sng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 Placeholder 3">
                <a:extLst>
                  <a:ext uri="{FF2B5EF4-FFF2-40B4-BE49-F238E27FC236}">
                    <a16:creationId xmlns:a16="http://schemas.microsoft.com/office/drawing/2014/main" id="{A6D03311-7714-F446-22E1-B79FA4ED72AA}"/>
                  </a:ext>
                </a:extLst>
              </p:cNvPr>
              <p:cNvSpPr txBox="1"/>
              <p:nvPr/>
            </p:nvSpPr>
            <p:spPr>
              <a:xfrm>
                <a:off x="6089650" y="2339867"/>
                <a:ext cx="932948" cy="584519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940435">
                  <a:lnSpc>
                    <a:spcPct val="120000"/>
                  </a:lnSpc>
                  <a:spcBef>
                    <a:spcPct val="20000"/>
                  </a:spcBef>
                  <a:defRPr/>
                </a:pPr>
                <a:r>
                  <a:rPr lang="en-US" sz="3400" dirty="0">
                    <a:solidFill>
                      <a:schemeClr val="accent2"/>
                    </a:solidFill>
                    <a:latin typeface="+mj-lt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50%</a:t>
                </a:r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3F02A6C5-31CC-FBDC-AD74-EAE142BB8D00}"/>
              </a:ext>
            </a:extLst>
          </p:cNvPr>
          <p:cNvGrpSpPr/>
          <p:nvPr/>
        </p:nvGrpSpPr>
        <p:grpSpPr>
          <a:xfrm>
            <a:off x="3757315" y="4080837"/>
            <a:ext cx="7600963" cy="1920355"/>
            <a:chOff x="3757315" y="2382861"/>
            <a:chExt cx="7600963" cy="1920355"/>
          </a:xfrm>
        </p:grpSpPr>
        <p:sp>
          <p:nvSpPr>
            <p:cNvPr id="36" name="TextBox 49">
              <a:extLst>
                <a:ext uri="{FF2B5EF4-FFF2-40B4-BE49-F238E27FC236}">
                  <a16:creationId xmlns:a16="http://schemas.microsoft.com/office/drawing/2014/main" id="{668AEBF0-6751-380C-8C1A-E6D342DE0C7D}"/>
                </a:ext>
              </a:extLst>
            </p:cNvPr>
            <p:cNvSpPr txBox="1"/>
            <p:nvPr/>
          </p:nvSpPr>
          <p:spPr>
            <a:xfrm>
              <a:off x="7423691" y="3436632"/>
              <a:ext cx="3934587" cy="8665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4043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16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，行间距为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1.2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倍。</a:t>
              </a: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D6E4CB6C-3FD9-545C-C6A4-103E18AE9043}"/>
                </a:ext>
              </a:extLst>
            </p:cNvPr>
            <p:cNvGrpSpPr/>
            <p:nvPr/>
          </p:nvGrpSpPr>
          <p:grpSpPr>
            <a:xfrm>
              <a:off x="3757315" y="2382861"/>
              <a:ext cx="3345621" cy="1697699"/>
              <a:chOff x="3757315" y="2382861"/>
              <a:chExt cx="3345621" cy="1697699"/>
            </a:xfrm>
          </p:grpSpPr>
          <p:cxnSp>
            <p:nvCxnSpPr>
              <p:cNvPr id="26" name="Elbow Connector 34">
                <a:extLst>
                  <a:ext uri="{FF2B5EF4-FFF2-40B4-BE49-F238E27FC236}">
                    <a16:creationId xmlns:a16="http://schemas.microsoft.com/office/drawing/2014/main" id="{CB02DC4F-9B7B-0A42-AD5D-493C66982F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7315" y="2382861"/>
                <a:ext cx="2050571" cy="1404279"/>
              </a:xfrm>
              <a:prstGeom prst="bentConnector3">
                <a:avLst>
                  <a:gd name="adj1" fmla="val 50000"/>
                </a:avLst>
              </a:prstGeom>
              <a:ln w="19050" cmpd="sng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5BAFDB21-756A-FACB-C4F4-B257994DD903}"/>
                  </a:ext>
                </a:extLst>
              </p:cNvPr>
              <p:cNvGrpSpPr/>
              <p:nvPr/>
            </p:nvGrpSpPr>
            <p:grpSpPr>
              <a:xfrm>
                <a:off x="6096000" y="3489644"/>
                <a:ext cx="1006936" cy="590916"/>
                <a:chOff x="6096000" y="3489644"/>
                <a:chExt cx="1006936" cy="590916"/>
              </a:xfrm>
            </p:grpSpPr>
            <p:cxnSp>
              <p:nvCxnSpPr>
                <p:cNvPr id="13" name="Straight Connector 20">
                  <a:extLst>
                    <a:ext uri="{FF2B5EF4-FFF2-40B4-BE49-F238E27FC236}">
                      <a16:creationId xmlns:a16="http://schemas.microsoft.com/office/drawing/2014/main" id="{E32AE2E0-D933-31C4-34FF-DA3F80FB158F}"/>
                    </a:ext>
                  </a:extLst>
                </p:cNvPr>
                <p:cNvCxnSpPr/>
                <p:nvPr/>
              </p:nvCxnSpPr>
              <p:spPr>
                <a:xfrm rot="10800000" flipV="1">
                  <a:off x="7102936" y="3489644"/>
                  <a:ext cx="0" cy="576022"/>
                </a:xfrm>
                <a:prstGeom prst="line">
                  <a:avLst/>
                </a:prstGeom>
                <a:ln w="19050" cap="rnd">
                  <a:solidFill>
                    <a:schemeClr val="accent3"/>
                  </a:solidFill>
                  <a:prstDash val="solid"/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Text Placeholder 3">
                  <a:extLst>
                    <a:ext uri="{FF2B5EF4-FFF2-40B4-BE49-F238E27FC236}">
                      <a16:creationId xmlns:a16="http://schemas.microsoft.com/office/drawing/2014/main" id="{20E034E8-51E0-1661-0722-95ABB288ADB1}"/>
                    </a:ext>
                  </a:extLst>
                </p:cNvPr>
                <p:cNvSpPr txBox="1"/>
                <p:nvPr/>
              </p:nvSpPr>
              <p:spPr>
                <a:xfrm>
                  <a:off x="6096000" y="3496041"/>
                  <a:ext cx="932948" cy="584519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spAutoFit/>
                </a:bodyPr>
                <a:lstStyle>
                  <a:lvl1pPr marL="0" indent="0" algn="ctr">
                    <a:buNone/>
                    <a:defRPr sz="2800" b="1" baseline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algn="l" defTabSz="940435">
                    <a:lnSpc>
                      <a:spcPct val="120000"/>
                    </a:lnSpc>
                    <a:spcBef>
                      <a:spcPct val="20000"/>
                    </a:spcBef>
                    <a:defRPr/>
                  </a:pPr>
                  <a:r>
                    <a:rPr lang="en-US" sz="3400" dirty="0">
                      <a:solidFill>
                        <a:schemeClr val="accent3"/>
                      </a:solidFill>
                      <a:latin typeface="+mj-lt"/>
                      <a:ea typeface="微软雅黑" panose="020B0503020204020204" charset="-122"/>
                      <a:cs typeface="+mn-ea"/>
                      <a:sym typeface="Arial" panose="020B0604020202020204" pitchFamily="34" charset="0"/>
                    </a:rPr>
                    <a:t>65%</a:t>
                  </a:r>
                </a:p>
              </p:txBody>
            </p:sp>
          </p:grpSp>
        </p:grp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6A313BBF-FD39-939B-1A0D-E5D3DF5A8466}"/>
              </a:ext>
            </a:extLst>
          </p:cNvPr>
          <p:cNvGrpSpPr/>
          <p:nvPr/>
        </p:nvGrpSpPr>
        <p:grpSpPr>
          <a:xfrm>
            <a:off x="1043009" y="3103005"/>
            <a:ext cx="2332586" cy="2670525"/>
            <a:chOff x="1043009" y="3103005"/>
            <a:chExt cx="2332586" cy="2670525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60BCA8D2-BF04-92FC-27A9-CDDD6C33008B}"/>
                </a:ext>
              </a:extLst>
            </p:cNvPr>
            <p:cNvGrpSpPr/>
            <p:nvPr/>
          </p:nvGrpSpPr>
          <p:grpSpPr>
            <a:xfrm>
              <a:off x="1043009" y="3103005"/>
              <a:ext cx="717947" cy="2670525"/>
              <a:chOff x="1043009" y="3103005"/>
              <a:chExt cx="717947" cy="2670525"/>
            </a:xfrm>
          </p:grpSpPr>
          <p:grpSp>
            <p:nvGrpSpPr>
              <p:cNvPr id="42" name="Group 57">
                <a:extLst>
                  <a:ext uri="{FF2B5EF4-FFF2-40B4-BE49-F238E27FC236}">
                    <a16:creationId xmlns:a16="http://schemas.microsoft.com/office/drawing/2014/main" id="{9DE7A9B2-94D7-6482-4313-A966CDF5E983}"/>
                  </a:ext>
                </a:extLst>
              </p:cNvPr>
              <p:cNvGrpSpPr/>
              <p:nvPr/>
            </p:nvGrpSpPr>
            <p:grpSpPr>
              <a:xfrm>
                <a:off x="1043009" y="3712433"/>
                <a:ext cx="717947" cy="2061097"/>
                <a:chOff x="2190581" y="2398929"/>
                <a:chExt cx="661589" cy="1899305"/>
              </a:xfrm>
              <a:solidFill>
                <a:schemeClr val="accent1"/>
              </a:solidFill>
            </p:grpSpPr>
            <p:sp>
              <p:nvSpPr>
                <p:cNvPr id="43" name="Freeform 5">
                  <a:extLst>
                    <a:ext uri="{FF2B5EF4-FFF2-40B4-BE49-F238E27FC236}">
                      <a16:creationId xmlns:a16="http://schemas.microsoft.com/office/drawing/2014/main" id="{465FA330-66A2-2075-52C5-C572104B39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90581" y="2398929"/>
                  <a:ext cx="661589" cy="1899305"/>
                </a:xfrm>
                <a:custGeom>
                  <a:avLst/>
                  <a:gdLst/>
                  <a:ahLst/>
                  <a:cxnLst>
                    <a:cxn ang="0">
                      <a:pos x="208" y="0"/>
                    </a:cxn>
                    <a:cxn ang="0">
                      <a:pos x="34" y="0"/>
                    </a:cxn>
                    <a:cxn ang="0">
                      <a:pos x="0" y="34"/>
                    </a:cxn>
                    <a:cxn ang="0">
                      <a:pos x="0" y="71"/>
                    </a:cxn>
                    <a:cxn ang="0">
                      <a:pos x="24" y="104"/>
                    </a:cxn>
                    <a:cxn ang="0">
                      <a:pos x="24" y="618"/>
                    </a:cxn>
                    <a:cxn ang="0">
                      <a:pos x="24" y="620"/>
                    </a:cxn>
                    <a:cxn ang="0">
                      <a:pos x="121" y="693"/>
                    </a:cxn>
                    <a:cxn ang="0">
                      <a:pos x="217" y="623"/>
                    </a:cxn>
                    <a:cxn ang="0">
                      <a:pos x="218" y="618"/>
                    </a:cxn>
                    <a:cxn ang="0">
                      <a:pos x="218" y="104"/>
                    </a:cxn>
                    <a:cxn ang="0">
                      <a:pos x="242" y="71"/>
                    </a:cxn>
                    <a:cxn ang="0">
                      <a:pos x="242" y="34"/>
                    </a:cxn>
                    <a:cxn ang="0">
                      <a:pos x="208" y="0"/>
                    </a:cxn>
                    <a:cxn ang="0">
                      <a:pos x="208" y="59"/>
                    </a:cxn>
                    <a:cxn ang="0">
                      <a:pos x="196" y="70"/>
                    </a:cxn>
                    <a:cxn ang="0">
                      <a:pos x="195" y="70"/>
                    </a:cxn>
                    <a:cxn ang="0">
                      <a:pos x="184" y="82"/>
                    </a:cxn>
                    <a:cxn ang="0">
                      <a:pos x="184" y="618"/>
                    </a:cxn>
                    <a:cxn ang="0">
                      <a:pos x="121" y="659"/>
                    </a:cxn>
                    <a:cxn ang="0">
                      <a:pos x="59" y="618"/>
                    </a:cxn>
                    <a:cxn ang="0">
                      <a:pos x="59" y="82"/>
                    </a:cxn>
                    <a:cxn ang="0">
                      <a:pos x="47" y="70"/>
                    </a:cxn>
                    <a:cxn ang="0">
                      <a:pos x="46" y="70"/>
                    </a:cxn>
                    <a:cxn ang="0">
                      <a:pos x="35" y="59"/>
                    </a:cxn>
                    <a:cxn ang="0">
                      <a:pos x="35" y="46"/>
                    </a:cxn>
                    <a:cxn ang="0">
                      <a:pos x="46" y="34"/>
                    </a:cxn>
                    <a:cxn ang="0">
                      <a:pos x="196" y="34"/>
                    </a:cxn>
                    <a:cxn ang="0">
                      <a:pos x="208" y="46"/>
                    </a:cxn>
                    <a:cxn ang="0">
                      <a:pos x="208" y="59"/>
                    </a:cxn>
                    <a:cxn ang="0">
                      <a:pos x="208" y="59"/>
                    </a:cxn>
                    <a:cxn ang="0">
                      <a:pos x="208" y="59"/>
                    </a:cxn>
                  </a:cxnLst>
                  <a:rect l="0" t="0" r="r" b="b"/>
                  <a:pathLst>
                    <a:path w="242" h="693">
                      <a:moveTo>
                        <a:pt x="208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86"/>
                        <a:pt x="10" y="100"/>
                        <a:pt x="24" y="104"/>
                      </a:cubicBezTo>
                      <a:cubicBezTo>
                        <a:pt x="24" y="618"/>
                        <a:pt x="24" y="618"/>
                        <a:pt x="24" y="618"/>
                      </a:cubicBezTo>
                      <a:cubicBezTo>
                        <a:pt x="24" y="619"/>
                        <a:pt x="24" y="619"/>
                        <a:pt x="24" y="620"/>
                      </a:cubicBezTo>
                      <a:cubicBezTo>
                        <a:pt x="26" y="645"/>
                        <a:pt x="48" y="693"/>
                        <a:pt x="121" y="693"/>
                      </a:cubicBezTo>
                      <a:cubicBezTo>
                        <a:pt x="188" y="693"/>
                        <a:pt x="213" y="647"/>
                        <a:pt x="217" y="623"/>
                      </a:cubicBezTo>
                      <a:cubicBezTo>
                        <a:pt x="217" y="622"/>
                        <a:pt x="218" y="620"/>
                        <a:pt x="218" y="618"/>
                      </a:cubicBezTo>
                      <a:cubicBezTo>
                        <a:pt x="218" y="104"/>
                        <a:pt x="218" y="104"/>
                        <a:pt x="218" y="104"/>
                      </a:cubicBezTo>
                      <a:cubicBezTo>
                        <a:pt x="232" y="100"/>
                        <a:pt x="242" y="86"/>
                        <a:pt x="242" y="71"/>
                      </a:cubicBezTo>
                      <a:cubicBezTo>
                        <a:pt x="242" y="34"/>
                        <a:pt x="242" y="34"/>
                        <a:pt x="242" y="34"/>
                      </a:cubicBezTo>
                      <a:cubicBezTo>
                        <a:pt x="242" y="15"/>
                        <a:pt x="227" y="0"/>
                        <a:pt x="208" y="0"/>
                      </a:cubicBezTo>
                      <a:close/>
                      <a:moveTo>
                        <a:pt x="208" y="59"/>
                      </a:moveTo>
                      <a:cubicBezTo>
                        <a:pt x="208" y="65"/>
                        <a:pt x="202" y="70"/>
                        <a:pt x="196" y="70"/>
                      </a:cubicBezTo>
                      <a:cubicBezTo>
                        <a:pt x="195" y="70"/>
                        <a:pt x="195" y="70"/>
                        <a:pt x="195" y="70"/>
                      </a:cubicBezTo>
                      <a:cubicBezTo>
                        <a:pt x="189" y="70"/>
                        <a:pt x="184" y="76"/>
                        <a:pt x="184" y="82"/>
                      </a:cubicBezTo>
                      <a:cubicBezTo>
                        <a:pt x="184" y="618"/>
                        <a:pt x="184" y="618"/>
                        <a:pt x="184" y="618"/>
                      </a:cubicBezTo>
                      <a:cubicBezTo>
                        <a:pt x="184" y="618"/>
                        <a:pt x="177" y="659"/>
                        <a:pt x="121" y="659"/>
                      </a:cubicBezTo>
                      <a:cubicBezTo>
                        <a:pt x="62" y="659"/>
                        <a:pt x="59" y="618"/>
                        <a:pt x="59" y="618"/>
                      </a:cubicBezTo>
                      <a:cubicBezTo>
                        <a:pt x="59" y="82"/>
                        <a:pt x="59" y="82"/>
                        <a:pt x="59" y="82"/>
                      </a:cubicBezTo>
                      <a:cubicBezTo>
                        <a:pt x="59" y="76"/>
                        <a:pt x="53" y="70"/>
                        <a:pt x="47" y="70"/>
                      </a:cubicBezTo>
                      <a:cubicBezTo>
                        <a:pt x="46" y="70"/>
                        <a:pt x="46" y="70"/>
                        <a:pt x="46" y="70"/>
                      </a:cubicBezTo>
                      <a:cubicBezTo>
                        <a:pt x="40" y="70"/>
                        <a:pt x="35" y="65"/>
                        <a:pt x="35" y="59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39"/>
                        <a:pt x="40" y="34"/>
                        <a:pt x="46" y="34"/>
                      </a:cubicBezTo>
                      <a:cubicBezTo>
                        <a:pt x="196" y="34"/>
                        <a:pt x="196" y="34"/>
                        <a:pt x="196" y="34"/>
                      </a:cubicBezTo>
                      <a:cubicBezTo>
                        <a:pt x="202" y="34"/>
                        <a:pt x="208" y="39"/>
                        <a:pt x="208" y="46"/>
                      </a:cubicBezTo>
                      <a:lnTo>
                        <a:pt x="208" y="59"/>
                      </a:lnTo>
                      <a:close/>
                      <a:moveTo>
                        <a:pt x="208" y="59"/>
                      </a:moveTo>
                      <a:cubicBezTo>
                        <a:pt x="208" y="59"/>
                        <a:pt x="208" y="59"/>
                        <a:pt x="208" y="59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9229" tIns="49615" rIns="99229" bIns="49615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240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4" name="Freeform 6">
                  <a:extLst>
                    <a:ext uri="{FF2B5EF4-FFF2-40B4-BE49-F238E27FC236}">
                      <a16:creationId xmlns:a16="http://schemas.microsoft.com/office/drawing/2014/main" id="{EC8AA0C4-30E8-E2AD-B1B4-D08B03F8B85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01287" y="3333110"/>
                  <a:ext cx="240176" cy="825144"/>
                </a:xfrm>
                <a:custGeom>
                  <a:avLst/>
                  <a:gdLst/>
                  <a:ahLst/>
                  <a:cxnLst>
                    <a:cxn ang="0">
                      <a:pos x="0" y="268"/>
                    </a:cxn>
                    <a:cxn ang="0">
                      <a:pos x="44" y="301"/>
                    </a:cxn>
                    <a:cxn ang="0">
                      <a:pos x="88" y="268"/>
                    </a:cxn>
                    <a:cxn ang="0">
                      <a:pos x="88" y="0"/>
                    </a:cxn>
                    <a:cxn ang="0">
                      <a:pos x="0" y="0"/>
                    </a:cxn>
                    <a:cxn ang="0">
                      <a:pos x="0" y="268"/>
                    </a:cxn>
                    <a:cxn ang="0">
                      <a:pos x="0" y="268"/>
                    </a:cxn>
                    <a:cxn ang="0">
                      <a:pos x="0" y="268"/>
                    </a:cxn>
                  </a:cxnLst>
                  <a:rect l="0" t="0" r="r" b="b"/>
                  <a:pathLst>
                    <a:path w="88" h="301">
                      <a:moveTo>
                        <a:pt x="0" y="268"/>
                      </a:moveTo>
                      <a:cubicBezTo>
                        <a:pt x="0" y="268"/>
                        <a:pt x="2" y="301"/>
                        <a:pt x="44" y="301"/>
                      </a:cubicBezTo>
                      <a:cubicBezTo>
                        <a:pt x="83" y="301"/>
                        <a:pt x="88" y="268"/>
                        <a:pt x="88" y="268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68"/>
                      </a:lnTo>
                      <a:close/>
                      <a:moveTo>
                        <a:pt x="0" y="268"/>
                      </a:moveTo>
                      <a:cubicBezTo>
                        <a:pt x="0" y="268"/>
                        <a:pt x="0" y="268"/>
                        <a:pt x="0" y="268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9229" tIns="49615" rIns="99229" bIns="49615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240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Group 68">
                <a:extLst>
                  <a:ext uri="{FF2B5EF4-FFF2-40B4-BE49-F238E27FC236}">
                    <a16:creationId xmlns:a16="http://schemas.microsoft.com/office/drawing/2014/main" id="{05DD7AA5-1C9F-31EE-5B6E-E2F214A1682F}"/>
                  </a:ext>
                </a:extLst>
              </p:cNvPr>
              <p:cNvGrpSpPr/>
              <p:nvPr/>
            </p:nvGrpSpPr>
            <p:grpSpPr>
              <a:xfrm>
                <a:off x="1094658" y="3103005"/>
                <a:ext cx="437645" cy="473530"/>
                <a:chOff x="758036" y="1904963"/>
                <a:chExt cx="403290" cy="436359"/>
              </a:xfrm>
              <a:solidFill>
                <a:schemeClr val="accent3"/>
              </a:solidFill>
            </p:grpSpPr>
            <p:sp>
              <p:nvSpPr>
                <p:cNvPr id="52" name="Oval 69">
                  <a:extLst>
                    <a:ext uri="{FF2B5EF4-FFF2-40B4-BE49-F238E27FC236}">
                      <a16:creationId xmlns:a16="http://schemas.microsoft.com/office/drawing/2014/main" id="{1641F048-BE1C-0FB5-11C9-B70C4C52056F}"/>
                    </a:ext>
                  </a:extLst>
                </p:cNvPr>
                <p:cNvSpPr/>
                <p:nvPr/>
              </p:nvSpPr>
              <p:spPr>
                <a:xfrm>
                  <a:off x="758036" y="1985478"/>
                  <a:ext cx="237229" cy="23722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00" dirty="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Oval 70">
                  <a:extLst>
                    <a:ext uri="{FF2B5EF4-FFF2-40B4-BE49-F238E27FC236}">
                      <a16:creationId xmlns:a16="http://schemas.microsoft.com/office/drawing/2014/main" id="{BF7ADDF5-21F7-E4A3-0D48-AF6D13D2A14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95265" y="2222707"/>
                  <a:ext cx="118615" cy="11861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00" dirty="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4" name="Oval 71">
                  <a:extLst>
                    <a:ext uri="{FF2B5EF4-FFF2-40B4-BE49-F238E27FC236}">
                      <a16:creationId xmlns:a16="http://schemas.microsoft.com/office/drawing/2014/main" id="{AD74B2FB-9BA6-2C47-82CE-11BFD8E87BC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54572" y="1904963"/>
                  <a:ext cx="106754" cy="10675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00" dirty="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822B255E-CB09-3F99-CF6C-472A3E25E900}"/>
                </a:ext>
              </a:extLst>
            </p:cNvPr>
            <p:cNvGrpSpPr/>
            <p:nvPr/>
          </p:nvGrpSpPr>
          <p:grpSpPr>
            <a:xfrm>
              <a:off x="1855908" y="3149773"/>
              <a:ext cx="713149" cy="2623757"/>
              <a:chOff x="1855908" y="3149773"/>
              <a:chExt cx="713149" cy="2623757"/>
            </a:xfrm>
          </p:grpSpPr>
          <p:grpSp>
            <p:nvGrpSpPr>
              <p:cNvPr id="45" name="Group 58">
                <a:extLst>
                  <a:ext uri="{FF2B5EF4-FFF2-40B4-BE49-F238E27FC236}">
                    <a16:creationId xmlns:a16="http://schemas.microsoft.com/office/drawing/2014/main" id="{ADF4B77D-1FAD-5FF0-0888-6ED9AFB21EBB}"/>
                  </a:ext>
                </a:extLst>
              </p:cNvPr>
              <p:cNvGrpSpPr/>
              <p:nvPr/>
            </p:nvGrpSpPr>
            <p:grpSpPr>
              <a:xfrm>
                <a:off x="1855908" y="3712433"/>
                <a:ext cx="713149" cy="2061097"/>
                <a:chOff x="2945527" y="2398929"/>
                <a:chExt cx="657168" cy="1899305"/>
              </a:xfrm>
              <a:solidFill>
                <a:schemeClr val="accent2"/>
              </a:solidFill>
            </p:grpSpPr>
            <p:sp>
              <p:nvSpPr>
                <p:cNvPr id="46" name="Freeform 7">
                  <a:extLst>
                    <a:ext uri="{FF2B5EF4-FFF2-40B4-BE49-F238E27FC236}">
                      <a16:creationId xmlns:a16="http://schemas.microsoft.com/office/drawing/2014/main" id="{90D1F3FE-979C-B666-FE60-11CCBFC6BA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45527" y="2398929"/>
                  <a:ext cx="657168" cy="1899305"/>
                </a:xfrm>
                <a:custGeom>
                  <a:avLst/>
                  <a:gdLst/>
                  <a:ahLst/>
                  <a:cxnLst>
                    <a:cxn ang="0">
                      <a:pos x="206" y="0"/>
                    </a:cxn>
                    <a:cxn ang="0">
                      <a:pos x="34" y="0"/>
                    </a:cxn>
                    <a:cxn ang="0">
                      <a:pos x="0" y="34"/>
                    </a:cxn>
                    <a:cxn ang="0">
                      <a:pos x="0" y="71"/>
                    </a:cxn>
                    <a:cxn ang="0">
                      <a:pos x="24" y="104"/>
                    </a:cxn>
                    <a:cxn ang="0">
                      <a:pos x="24" y="618"/>
                    </a:cxn>
                    <a:cxn ang="0">
                      <a:pos x="24" y="620"/>
                    </a:cxn>
                    <a:cxn ang="0">
                      <a:pos x="120" y="693"/>
                    </a:cxn>
                    <a:cxn ang="0">
                      <a:pos x="215" y="623"/>
                    </a:cxn>
                    <a:cxn ang="0">
                      <a:pos x="216" y="618"/>
                    </a:cxn>
                    <a:cxn ang="0">
                      <a:pos x="216" y="104"/>
                    </a:cxn>
                    <a:cxn ang="0">
                      <a:pos x="240" y="71"/>
                    </a:cxn>
                    <a:cxn ang="0">
                      <a:pos x="240" y="34"/>
                    </a:cxn>
                    <a:cxn ang="0">
                      <a:pos x="206" y="0"/>
                    </a:cxn>
                    <a:cxn ang="0">
                      <a:pos x="206" y="59"/>
                    </a:cxn>
                    <a:cxn ang="0">
                      <a:pos x="194" y="70"/>
                    </a:cxn>
                    <a:cxn ang="0">
                      <a:pos x="194" y="70"/>
                    </a:cxn>
                    <a:cxn ang="0">
                      <a:pos x="182" y="82"/>
                    </a:cxn>
                    <a:cxn ang="0">
                      <a:pos x="182" y="618"/>
                    </a:cxn>
                    <a:cxn ang="0">
                      <a:pos x="120" y="659"/>
                    </a:cxn>
                    <a:cxn ang="0">
                      <a:pos x="58" y="618"/>
                    </a:cxn>
                    <a:cxn ang="0">
                      <a:pos x="58" y="82"/>
                    </a:cxn>
                    <a:cxn ang="0">
                      <a:pos x="46" y="70"/>
                    </a:cxn>
                    <a:cxn ang="0">
                      <a:pos x="46" y="70"/>
                    </a:cxn>
                    <a:cxn ang="0">
                      <a:pos x="34" y="59"/>
                    </a:cxn>
                    <a:cxn ang="0">
                      <a:pos x="34" y="46"/>
                    </a:cxn>
                    <a:cxn ang="0">
                      <a:pos x="46" y="34"/>
                    </a:cxn>
                    <a:cxn ang="0">
                      <a:pos x="194" y="34"/>
                    </a:cxn>
                    <a:cxn ang="0">
                      <a:pos x="206" y="46"/>
                    </a:cxn>
                    <a:cxn ang="0">
                      <a:pos x="206" y="59"/>
                    </a:cxn>
                    <a:cxn ang="0">
                      <a:pos x="206" y="59"/>
                    </a:cxn>
                    <a:cxn ang="0">
                      <a:pos x="206" y="59"/>
                    </a:cxn>
                  </a:cxnLst>
                  <a:rect l="0" t="0" r="r" b="b"/>
                  <a:pathLst>
                    <a:path w="240" h="693">
                      <a:moveTo>
                        <a:pt x="206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86"/>
                        <a:pt x="10" y="100"/>
                        <a:pt x="24" y="104"/>
                      </a:cubicBezTo>
                      <a:cubicBezTo>
                        <a:pt x="24" y="618"/>
                        <a:pt x="24" y="618"/>
                        <a:pt x="24" y="618"/>
                      </a:cubicBezTo>
                      <a:cubicBezTo>
                        <a:pt x="24" y="619"/>
                        <a:pt x="24" y="619"/>
                        <a:pt x="24" y="620"/>
                      </a:cubicBezTo>
                      <a:cubicBezTo>
                        <a:pt x="26" y="645"/>
                        <a:pt x="48" y="693"/>
                        <a:pt x="120" y="693"/>
                      </a:cubicBezTo>
                      <a:cubicBezTo>
                        <a:pt x="187" y="693"/>
                        <a:pt x="212" y="647"/>
                        <a:pt x="215" y="623"/>
                      </a:cubicBezTo>
                      <a:cubicBezTo>
                        <a:pt x="216" y="622"/>
                        <a:pt x="216" y="620"/>
                        <a:pt x="216" y="618"/>
                      </a:cubicBezTo>
                      <a:cubicBezTo>
                        <a:pt x="216" y="104"/>
                        <a:pt x="216" y="104"/>
                        <a:pt x="216" y="104"/>
                      </a:cubicBezTo>
                      <a:cubicBezTo>
                        <a:pt x="230" y="100"/>
                        <a:pt x="240" y="86"/>
                        <a:pt x="240" y="71"/>
                      </a:cubicBezTo>
                      <a:cubicBezTo>
                        <a:pt x="240" y="34"/>
                        <a:pt x="240" y="34"/>
                        <a:pt x="240" y="34"/>
                      </a:cubicBezTo>
                      <a:cubicBezTo>
                        <a:pt x="240" y="15"/>
                        <a:pt x="225" y="0"/>
                        <a:pt x="206" y="0"/>
                      </a:cubicBezTo>
                      <a:close/>
                      <a:moveTo>
                        <a:pt x="206" y="59"/>
                      </a:moveTo>
                      <a:cubicBezTo>
                        <a:pt x="206" y="65"/>
                        <a:pt x="201" y="70"/>
                        <a:pt x="194" y="70"/>
                      </a:cubicBezTo>
                      <a:cubicBezTo>
                        <a:pt x="194" y="70"/>
                        <a:pt x="194" y="70"/>
                        <a:pt x="194" y="70"/>
                      </a:cubicBezTo>
                      <a:cubicBezTo>
                        <a:pt x="187" y="70"/>
                        <a:pt x="182" y="76"/>
                        <a:pt x="182" y="82"/>
                      </a:cubicBezTo>
                      <a:cubicBezTo>
                        <a:pt x="182" y="618"/>
                        <a:pt x="182" y="618"/>
                        <a:pt x="182" y="618"/>
                      </a:cubicBezTo>
                      <a:cubicBezTo>
                        <a:pt x="182" y="618"/>
                        <a:pt x="176" y="659"/>
                        <a:pt x="120" y="659"/>
                      </a:cubicBezTo>
                      <a:cubicBezTo>
                        <a:pt x="61" y="659"/>
                        <a:pt x="58" y="618"/>
                        <a:pt x="58" y="618"/>
                      </a:cubicBezTo>
                      <a:cubicBezTo>
                        <a:pt x="58" y="82"/>
                        <a:pt x="58" y="82"/>
                        <a:pt x="58" y="82"/>
                      </a:cubicBezTo>
                      <a:cubicBezTo>
                        <a:pt x="58" y="76"/>
                        <a:pt x="53" y="70"/>
                        <a:pt x="46" y="70"/>
                      </a:cubicBezTo>
                      <a:cubicBezTo>
                        <a:pt x="46" y="70"/>
                        <a:pt x="46" y="70"/>
                        <a:pt x="46" y="70"/>
                      </a:cubicBezTo>
                      <a:cubicBezTo>
                        <a:pt x="39" y="70"/>
                        <a:pt x="34" y="65"/>
                        <a:pt x="34" y="59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4" y="39"/>
                        <a:pt x="39" y="34"/>
                        <a:pt x="46" y="34"/>
                      </a:cubicBezTo>
                      <a:cubicBezTo>
                        <a:pt x="194" y="34"/>
                        <a:pt x="194" y="34"/>
                        <a:pt x="194" y="34"/>
                      </a:cubicBezTo>
                      <a:cubicBezTo>
                        <a:pt x="201" y="34"/>
                        <a:pt x="206" y="39"/>
                        <a:pt x="206" y="46"/>
                      </a:cubicBezTo>
                      <a:lnTo>
                        <a:pt x="206" y="59"/>
                      </a:lnTo>
                      <a:close/>
                      <a:moveTo>
                        <a:pt x="206" y="59"/>
                      </a:moveTo>
                      <a:cubicBezTo>
                        <a:pt x="206" y="59"/>
                        <a:pt x="206" y="59"/>
                        <a:pt x="206" y="59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9229" tIns="49615" rIns="99229" bIns="49615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240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Freeform 8">
                  <a:extLst>
                    <a:ext uri="{FF2B5EF4-FFF2-40B4-BE49-F238E27FC236}">
                      <a16:creationId xmlns:a16="http://schemas.microsoft.com/office/drawing/2014/main" id="{DF78D4A9-ACCD-999C-263F-44377B5FA10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56233" y="3237690"/>
                  <a:ext cx="235755" cy="920563"/>
                </a:xfrm>
                <a:custGeom>
                  <a:avLst/>
                  <a:gdLst/>
                  <a:ahLst/>
                  <a:cxnLst>
                    <a:cxn ang="0">
                      <a:pos x="0" y="534"/>
                    </a:cxn>
                    <a:cxn ang="0">
                      <a:pos x="43" y="567"/>
                    </a:cxn>
                    <a:cxn ang="0">
                      <a:pos x="86" y="534"/>
                    </a:cxn>
                    <a:cxn ang="0">
                      <a:pos x="86" y="0"/>
                    </a:cxn>
                    <a:cxn ang="0">
                      <a:pos x="0" y="0"/>
                    </a:cxn>
                    <a:cxn ang="0">
                      <a:pos x="0" y="534"/>
                    </a:cxn>
                    <a:cxn ang="0">
                      <a:pos x="0" y="534"/>
                    </a:cxn>
                    <a:cxn ang="0">
                      <a:pos x="0" y="534"/>
                    </a:cxn>
                  </a:cxnLst>
                  <a:rect l="0" t="0" r="r" b="b"/>
                  <a:pathLst>
                    <a:path w="86" h="567">
                      <a:moveTo>
                        <a:pt x="0" y="534"/>
                      </a:moveTo>
                      <a:cubicBezTo>
                        <a:pt x="0" y="534"/>
                        <a:pt x="2" y="567"/>
                        <a:pt x="43" y="567"/>
                      </a:cubicBezTo>
                      <a:cubicBezTo>
                        <a:pt x="82" y="567"/>
                        <a:pt x="86" y="534"/>
                        <a:pt x="86" y="534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534"/>
                      </a:lnTo>
                      <a:close/>
                      <a:moveTo>
                        <a:pt x="0" y="534"/>
                      </a:moveTo>
                      <a:cubicBezTo>
                        <a:pt x="0" y="534"/>
                        <a:pt x="0" y="534"/>
                        <a:pt x="0" y="534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9229" tIns="49615" rIns="99229" bIns="49615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240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5" name="Group 72">
                <a:extLst>
                  <a:ext uri="{FF2B5EF4-FFF2-40B4-BE49-F238E27FC236}">
                    <a16:creationId xmlns:a16="http://schemas.microsoft.com/office/drawing/2014/main" id="{D5FD6B14-D7A0-8634-FD2E-7EFADD021235}"/>
                  </a:ext>
                </a:extLst>
              </p:cNvPr>
              <p:cNvGrpSpPr/>
              <p:nvPr/>
            </p:nvGrpSpPr>
            <p:grpSpPr>
              <a:xfrm>
                <a:off x="1960669" y="3149773"/>
                <a:ext cx="379761" cy="500114"/>
                <a:chOff x="811376" y="1880466"/>
                <a:chExt cx="349950" cy="460856"/>
              </a:xfrm>
              <a:solidFill>
                <a:schemeClr val="accent2"/>
              </a:solidFill>
            </p:grpSpPr>
            <p:sp>
              <p:nvSpPr>
                <p:cNvPr id="56" name="Oval 73">
                  <a:extLst>
                    <a:ext uri="{FF2B5EF4-FFF2-40B4-BE49-F238E27FC236}">
                      <a16:creationId xmlns:a16="http://schemas.microsoft.com/office/drawing/2014/main" id="{8A890976-6CFF-D5EA-449C-0BBD05387290}"/>
                    </a:ext>
                  </a:extLst>
                </p:cNvPr>
                <p:cNvSpPr/>
                <p:nvPr/>
              </p:nvSpPr>
              <p:spPr>
                <a:xfrm>
                  <a:off x="811376" y="1985478"/>
                  <a:ext cx="237229" cy="23722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00" dirty="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Oval 74">
                  <a:extLst>
                    <a:ext uri="{FF2B5EF4-FFF2-40B4-BE49-F238E27FC236}">
                      <a16:creationId xmlns:a16="http://schemas.microsoft.com/office/drawing/2014/main" id="{C1BC5CBE-66AC-8966-6681-88605145F0B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95265" y="2222707"/>
                  <a:ext cx="118615" cy="11861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00" dirty="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Oval 75">
                  <a:extLst>
                    <a:ext uri="{FF2B5EF4-FFF2-40B4-BE49-F238E27FC236}">
                      <a16:creationId xmlns:a16="http://schemas.microsoft.com/office/drawing/2014/main" id="{7A7DECC2-C52D-CF27-841B-1FFA4150914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54572" y="1880466"/>
                  <a:ext cx="106754" cy="1067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00" dirty="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7710B547-1DC6-73E1-5297-84F918D3B5F9}"/>
                </a:ext>
              </a:extLst>
            </p:cNvPr>
            <p:cNvGrpSpPr/>
            <p:nvPr/>
          </p:nvGrpSpPr>
          <p:grpSpPr>
            <a:xfrm>
              <a:off x="2664045" y="3176385"/>
              <a:ext cx="711550" cy="2597145"/>
              <a:chOff x="2664045" y="3176385"/>
              <a:chExt cx="711550" cy="2597145"/>
            </a:xfrm>
          </p:grpSpPr>
          <p:grpSp>
            <p:nvGrpSpPr>
              <p:cNvPr id="48" name="Group 59">
                <a:extLst>
                  <a:ext uri="{FF2B5EF4-FFF2-40B4-BE49-F238E27FC236}">
                    <a16:creationId xmlns:a16="http://schemas.microsoft.com/office/drawing/2014/main" id="{9F5BA51D-7A37-0D4E-47F9-1E5FBB20A861}"/>
                  </a:ext>
                </a:extLst>
              </p:cNvPr>
              <p:cNvGrpSpPr/>
              <p:nvPr/>
            </p:nvGrpSpPr>
            <p:grpSpPr>
              <a:xfrm>
                <a:off x="2664045" y="3712433"/>
                <a:ext cx="711550" cy="2061097"/>
                <a:chOff x="3649177" y="2398929"/>
                <a:chExt cx="655695" cy="1899305"/>
              </a:xfrm>
              <a:solidFill>
                <a:schemeClr val="accent3"/>
              </a:solidFill>
            </p:grpSpPr>
            <p:sp>
              <p:nvSpPr>
                <p:cNvPr id="49" name="Freeform 9">
                  <a:extLst>
                    <a:ext uri="{FF2B5EF4-FFF2-40B4-BE49-F238E27FC236}">
                      <a16:creationId xmlns:a16="http://schemas.microsoft.com/office/drawing/2014/main" id="{C0F3F8A4-A3EF-7B07-8A84-16680FF9FA9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49177" y="2398929"/>
                  <a:ext cx="655695" cy="1899305"/>
                </a:xfrm>
                <a:custGeom>
                  <a:avLst/>
                  <a:gdLst/>
                  <a:ahLst/>
                  <a:cxnLst>
                    <a:cxn ang="0">
                      <a:pos x="206" y="0"/>
                    </a:cxn>
                    <a:cxn ang="0">
                      <a:pos x="34" y="0"/>
                    </a:cxn>
                    <a:cxn ang="0">
                      <a:pos x="0" y="34"/>
                    </a:cxn>
                    <a:cxn ang="0">
                      <a:pos x="0" y="71"/>
                    </a:cxn>
                    <a:cxn ang="0">
                      <a:pos x="24" y="104"/>
                    </a:cxn>
                    <a:cxn ang="0">
                      <a:pos x="24" y="618"/>
                    </a:cxn>
                    <a:cxn ang="0">
                      <a:pos x="24" y="620"/>
                    </a:cxn>
                    <a:cxn ang="0">
                      <a:pos x="120" y="693"/>
                    </a:cxn>
                    <a:cxn ang="0">
                      <a:pos x="215" y="623"/>
                    </a:cxn>
                    <a:cxn ang="0">
                      <a:pos x="216" y="618"/>
                    </a:cxn>
                    <a:cxn ang="0">
                      <a:pos x="216" y="104"/>
                    </a:cxn>
                    <a:cxn ang="0">
                      <a:pos x="240" y="71"/>
                    </a:cxn>
                    <a:cxn ang="0">
                      <a:pos x="240" y="34"/>
                    </a:cxn>
                    <a:cxn ang="0">
                      <a:pos x="206" y="0"/>
                    </a:cxn>
                    <a:cxn ang="0">
                      <a:pos x="206" y="59"/>
                    </a:cxn>
                    <a:cxn ang="0">
                      <a:pos x="194" y="70"/>
                    </a:cxn>
                    <a:cxn ang="0">
                      <a:pos x="194" y="70"/>
                    </a:cxn>
                    <a:cxn ang="0">
                      <a:pos x="182" y="82"/>
                    </a:cxn>
                    <a:cxn ang="0">
                      <a:pos x="182" y="618"/>
                    </a:cxn>
                    <a:cxn ang="0">
                      <a:pos x="120" y="659"/>
                    </a:cxn>
                    <a:cxn ang="0">
                      <a:pos x="58" y="618"/>
                    </a:cxn>
                    <a:cxn ang="0">
                      <a:pos x="58" y="82"/>
                    </a:cxn>
                    <a:cxn ang="0">
                      <a:pos x="46" y="70"/>
                    </a:cxn>
                    <a:cxn ang="0">
                      <a:pos x="46" y="70"/>
                    </a:cxn>
                    <a:cxn ang="0">
                      <a:pos x="34" y="59"/>
                    </a:cxn>
                    <a:cxn ang="0">
                      <a:pos x="34" y="46"/>
                    </a:cxn>
                    <a:cxn ang="0">
                      <a:pos x="46" y="34"/>
                    </a:cxn>
                    <a:cxn ang="0">
                      <a:pos x="194" y="34"/>
                    </a:cxn>
                    <a:cxn ang="0">
                      <a:pos x="206" y="46"/>
                    </a:cxn>
                    <a:cxn ang="0">
                      <a:pos x="206" y="59"/>
                    </a:cxn>
                    <a:cxn ang="0">
                      <a:pos x="206" y="59"/>
                    </a:cxn>
                    <a:cxn ang="0">
                      <a:pos x="206" y="59"/>
                    </a:cxn>
                  </a:cxnLst>
                  <a:rect l="0" t="0" r="r" b="b"/>
                  <a:pathLst>
                    <a:path w="240" h="693">
                      <a:moveTo>
                        <a:pt x="206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86"/>
                        <a:pt x="10" y="100"/>
                        <a:pt x="24" y="104"/>
                      </a:cubicBezTo>
                      <a:cubicBezTo>
                        <a:pt x="24" y="618"/>
                        <a:pt x="24" y="618"/>
                        <a:pt x="24" y="618"/>
                      </a:cubicBezTo>
                      <a:cubicBezTo>
                        <a:pt x="24" y="619"/>
                        <a:pt x="24" y="619"/>
                        <a:pt x="24" y="620"/>
                      </a:cubicBezTo>
                      <a:cubicBezTo>
                        <a:pt x="26" y="645"/>
                        <a:pt x="48" y="693"/>
                        <a:pt x="120" y="693"/>
                      </a:cubicBezTo>
                      <a:cubicBezTo>
                        <a:pt x="187" y="693"/>
                        <a:pt x="212" y="647"/>
                        <a:pt x="215" y="623"/>
                      </a:cubicBezTo>
                      <a:cubicBezTo>
                        <a:pt x="216" y="622"/>
                        <a:pt x="216" y="620"/>
                        <a:pt x="216" y="618"/>
                      </a:cubicBezTo>
                      <a:cubicBezTo>
                        <a:pt x="216" y="104"/>
                        <a:pt x="216" y="104"/>
                        <a:pt x="216" y="104"/>
                      </a:cubicBezTo>
                      <a:cubicBezTo>
                        <a:pt x="230" y="100"/>
                        <a:pt x="240" y="86"/>
                        <a:pt x="240" y="71"/>
                      </a:cubicBezTo>
                      <a:cubicBezTo>
                        <a:pt x="240" y="34"/>
                        <a:pt x="240" y="34"/>
                        <a:pt x="240" y="34"/>
                      </a:cubicBezTo>
                      <a:cubicBezTo>
                        <a:pt x="240" y="15"/>
                        <a:pt x="225" y="0"/>
                        <a:pt x="206" y="0"/>
                      </a:cubicBezTo>
                      <a:close/>
                      <a:moveTo>
                        <a:pt x="206" y="59"/>
                      </a:moveTo>
                      <a:cubicBezTo>
                        <a:pt x="206" y="65"/>
                        <a:pt x="201" y="70"/>
                        <a:pt x="194" y="70"/>
                      </a:cubicBezTo>
                      <a:cubicBezTo>
                        <a:pt x="194" y="70"/>
                        <a:pt x="194" y="70"/>
                        <a:pt x="194" y="70"/>
                      </a:cubicBezTo>
                      <a:cubicBezTo>
                        <a:pt x="187" y="70"/>
                        <a:pt x="182" y="76"/>
                        <a:pt x="182" y="82"/>
                      </a:cubicBezTo>
                      <a:cubicBezTo>
                        <a:pt x="182" y="618"/>
                        <a:pt x="182" y="618"/>
                        <a:pt x="182" y="618"/>
                      </a:cubicBezTo>
                      <a:cubicBezTo>
                        <a:pt x="182" y="618"/>
                        <a:pt x="176" y="659"/>
                        <a:pt x="120" y="659"/>
                      </a:cubicBezTo>
                      <a:cubicBezTo>
                        <a:pt x="61" y="659"/>
                        <a:pt x="58" y="618"/>
                        <a:pt x="58" y="618"/>
                      </a:cubicBezTo>
                      <a:cubicBezTo>
                        <a:pt x="58" y="82"/>
                        <a:pt x="58" y="82"/>
                        <a:pt x="58" y="82"/>
                      </a:cubicBezTo>
                      <a:cubicBezTo>
                        <a:pt x="58" y="76"/>
                        <a:pt x="53" y="70"/>
                        <a:pt x="46" y="70"/>
                      </a:cubicBezTo>
                      <a:cubicBezTo>
                        <a:pt x="46" y="70"/>
                        <a:pt x="46" y="70"/>
                        <a:pt x="46" y="70"/>
                      </a:cubicBezTo>
                      <a:cubicBezTo>
                        <a:pt x="39" y="70"/>
                        <a:pt x="34" y="65"/>
                        <a:pt x="34" y="59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4" y="39"/>
                        <a:pt x="39" y="34"/>
                        <a:pt x="46" y="34"/>
                      </a:cubicBezTo>
                      <a:cubicBezTo>
                        <a:pt x="194" y="34"/>
                        <a:pt x="194" y="34"/>
                        <a:pt x="194" y="34"/>
                      </a:cubicBezTo>
                      <a:cubicBezTo>
                        <a:pt x="201" y="34"/>
                        <a:pt x="206" y="39"/>
                        <a:pt x="206" y="46"/>
                      </a:cubicBezTo>
                      <a:lnTo>
                        <a:pt x="206" y="59"/>
                      </a:lnTo>
                      <a:close/>
                      <a:moveTo>
                        <a:pt x="206" y="59"/>
                      </a:moveTo>
                      <a:cubicBezTo>
                        <a:pt x="206" y="59"/>
                        <a:pt x="206" y="59"/>
                        <a:pt x="206" y="59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9229" tIns="49615" rIns="99229" bIns="49615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240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10">
                  <a:extLst>
                    <a:ext uri="{FF2B5EF4-FFF2-40B4-BE49-F238E27FC236}">
                      <a16:creationId xmlns:a16="http://schemas.microsoft.com/office/drawing/2014/main" id="{194AAFDD-9067-803B-3619-2DEB73F6B84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59884" y="2932326"/>
                  <a:ext cx="234282" cy="1225929"/>
                </a:xfrm>
                <a:custGeom>
                  <a:avLst/>
                  <a:gdLst/>
                  <a:ahLst/>
                  <a:cxnLst>
                    <a:cxn ang="0">
                      <a:pos x="0" y="414"/>
                    </a:cxn>
                    <a:cxn ang="0">
                      <a:pos x="43" y="447"/>
                    </a:cxn>
                    <a:cxn ang="0">
                      <a:pos x="86" y="414"/>
                    </a:cxn>
                    <a:cxn ang="0">
                      <a:pos x="86" y="0"/>
                    </a:cxn>
                    <a:cxn ang="0">
                      <a:pos x="0" y="0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0" y="414"/>
                    </a:cxn>
                  </a:cxnLst>
                  <a:rect l="0" t="0" r="r" b="b"/>
                  <a:pathLst>
                    <a:path w="86" h="447">
                      <a:moveTo>
                        <a:pt x="0" y="414"/>
                      </a:moveTo>
                      <a:cubicBezTo>
                        <a:pt x="0" y="414"/>
                        <a:pt x="2" y="447"/>
                        <a:pt x="43" y="447"/>
                      </a:cubicBezTo>
                      <a:cubicBezTo>
                        <a:pt x="82" y="447"/>
                        <a:pt x="86" y="414"/>
                        <a:pt x="86" y="414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414"/>
                      </a:lnTo>
                      <a:close/>
                      <a:moveTo>
                        <a:pt x="0" y="414"/>
                      </a:moveTo>
                      <a:cubicBezTo>
                        <a:pt x="0" y="414"/>
                        <a:pt x="0" y="414"/>
                        <a:pt x="0" y="414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9229" tIns="49615" rIns="99229" bIns="49615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240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9" name="Group 76">
                <a:extLst>
                  <a:ext uri="{FF2B5EF4-FFF2-40B4-BE49-F238E27FC236}">
                    <a16:creationId xmlns:a16="http://schemas.microsoft.com/office/drawing/2014/main" id="{5508CF26-9484-FD0F-5C11-379034B27F03}"/>
                  </a:ext>
                </a:extLst>
              </p:cNvPr>
              <p:cNvGrpSpPr/>
              <p:nvPr/>
            </p:nvGrpSpPr>
            <p:grpSpPr>
              <a:xfrm>
                <a:off x="2766457" y="3176385"/>
                <a:ext cx="401599" cy="473530"/>
                <a:chOff x="810732" y="1904963"/>
                <a:chExt cx="370074" cy="436359"/>
              </a:xfrm>
              <a:solidFill>
                <a:schemeClr val="accent3"/>
              </a:solidFill>
            </p:grpSpPr>
            <p:sp>
              <p:nvSpPr>
                <p:cNvPr id="60" name="Oval 77">
                  <a:extLst>
                    <a:ext uri="{FF2B5EF4-FFF2-40B4-BE49-F238E27FC236}">
                      <a16:creationId xmlns:a16="http://schemas.microsoft.com/office/drawing/2014/main" id="{A81289E0-F2CA-6E8B-AC99-B8F9CA3EEB83}"/>
                    </a:ext>
                  </a:extLst>
                </p:cNvPr>
                <p:cNvSpPr/>
                <p:nvPr/>
              </p:nvSpPr>
              <p:spPr>
                <a:xfrm>
                  <a:off x="943577" y="1961925"/>
                  <a:ext cx="237229" cy="23722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00" dirty="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Oval 78">
                  <a:extLst>
                    <a:ext uri="{FF2B5EF4-FFF2-40B4-BE49-F238E27FC236}">
                      <a16:creationId xmlns:a16="http://schemas.microsoft.com/office/drawing/2014/main" id="{AA42E1B6-CA29-19D5-D8C6-D48560FC948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95265" y="2222707"/>
                  <a:ext cx="118615" cy="11861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00" dirty="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Oval 79">
                  <a:extLst>
                    <a:ext uri="{FF2B5EF4-FFF2-40B4-BE49-F238E27FC236}">
                      <a16:creationId xmlns:a16="http://schemas.microsoft.com/office/drawing/2014/main" id="{DAFE7F6C-7103-D4AD-FEA3-C30A4F004AD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10732" y="1904963"/>
                  <a:ext cx="106754" cy="1067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00" dirty="0">
                    <a:latin typeface="+mn-ea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88" name="图片 87" descr="穿着蓝色衣服的男人&#10;&#10;描述已自动生成">
            <a:extLst>
              <a:ext uri="{FF2B5EF4-FFF2-40B4-BE49-F238E27FC236}">
                <a16:creationId xmlns:a16="http://schemas.microsoft.com/office/drawing/2014/main" id="{AF05C733-1A4D-5080-8DE6-FF48F83418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4"/>
          <a:stretch/>
        </p:blipFill>
        <p:spPr>
          <a:xfrm>
            <a:off x="668298" y="1134154"/>
            <a:ext cx="10855403" cy="167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F8CDCD43-40A8-3DCC-FF25-C7D6A2D4840D}"/>
              </a:ext>
            </a:extLst>
          </p:cNvPr>
          <p:cNvGrpSpPr/>
          <p:nvPr/>
        </p:nvGrpSpPr>
        <p:grpSpPr>
          <a:xfrm>
            <a:off x="3471351" y="3923305"/>
            <a:ext cx="3147258" cy="2220172"/>
            <a:chOff x="1030941" y="1416424"/>
            <a:chExt cx="3147258" cy="2220172"/>
          </a:xfrm>
        </p:grpSpPr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id="{B3F97E6F-14EB-8A13-3DA9-17D1C77387DB}"/>
                </a:ext>
              </a:extLst>
            </p:cNvPr>
            <p:cNvCxnSpPr>
              <a:cxnSpLocks/>
            </p:cNvCxnSpPr>
            <p:nvPr/>
          </p:nvCxnSpPr>
          <p:spPr>
            <a:xfrm>
              <a:off x="1030941" y="1416424"/>
              <a:ext cx="0" cy="2133678"/>
            </a:xfrm>
            <a:prstGeom prst="line">
              <a:avLst/>
            </a:prstGeom>
            <a:ln w="19050" cap="rnd"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0" name="文本框2">
              <a:extLst>
                <a:ext uri="{FF2B5EF4-FFF2-40B4-BE49-F238E27FC236}">
                  <a16:creationId xmlns:a16="http://schemas.microsoft.com/office/drawing/2014/main" id="{B5C70B50-8FC5-7B66-754A-EF816A85E262}"/>
                </a:ext>
              </a:extLst>
            </p:cNvPr>
            <p:cNvSpPr txBox="1">
              <a:spLocks/>
            </p:cNvSpPr>
            <p:nvPr/>
          </p:nvSpPr>
          <p:spPr>
            <a:xfrm>
              <a:off x="1046780" y="2398692"/>
              <a:ext cx="3131419" cy="1237904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en-US" altLang="zh-CN" sz="1600" kern="1200" dirty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点击输入与此标题匹配的相关文本，该文本框对齐方式为两端对齐，字号为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，行间距为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倍，请根据版式进行内容编辑。</a:t>
              </a:r>
            </a:p>
          </p:txBody>
        </p:sp>
        <p:sp>
          <p:nvSpPr>
            <p:cNvPr id="261" name="文本框1">
              <a:extLst>
                <a:ext uri="{FF2B5EF4-FFF2-40B4-BE49-F238E27FC236}">
                  <a16:creationId xmlns:a16="http://schemas.microsoft.com/office/drawing/2014/main" id="{0A35246D-F1A6-5CAE-FC60-384C51082319}"/>
                </a:ext>
              </a:extLst>
            </p:cNvPr>
            <p:cNvSpPr txBox="1">
              <a:spLocks/>
            </p:cNvSpPr>
            <p:nvPr/>
          </p:nvSpPr>
          <p:spPr>
            <a:xfrm>
              <a:off x="1046779" y="1967123"/>
              <a:ext cx="2600492" cy="406615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altLang="zh-CN" sz="1800" b="1" kern="1200" dirty="0">
                  <a:solidFill>
                    <a:srgbClr val="000000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请输入标题</a:t>
              </a:r>
            </a:p>
          </p:txBody>
        </p: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3F976B64-A19F-2223-11FF-FE5BEF5D7F28}"/>
              </a:ext>
            </a:extLst>
          </p:cNvPr>
          <p:cNvGrpSpPr/>
          <p:nvPr/>
        </p:nvGrpSpPr>
        <p:grpSpPr>
          <a:xfrm>
            <a:off x="5990658" y="1301310"/>
            <a:ext cx="3147258" cy="2582983"/>
            <a:chOff x="1030941" y="1301310"/>
            <a:chExt cx="3147258" cy="2582983"/>
          </a:xfrm>
        </p:grpSpPr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id="{9107DADC-C294-AAF7-E87C-C80BBF9A65B8}"/>
                </a:ext>
              </a:extLst>
            </p:cNvPr>
            <p:cNvCxnSpPr>
              <a:cxnSpLocks/>
            </p:cNvCxnSpPr>
            <p:nvPr/>
          </p:nvCxnSpPr>
          <p:spPr>
            <a:xfrm>
              <a:off x="1030941" y="1416424"/>
              <a:ext cx="0" cy="2467869"/>
            </a:xfrm>
            <a:prstGeom prst="line">
              <a:avLst/>
            </a:prstGeom>
            <a:ln w="19050" cap="rnd"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" name="文本框2">
              <a:extLst>
                <a:ext uri="{FF2B5EF4-FFF2-40B4-BE49-F238E27FC236}">
                  <a16:creationId xmlns:a16="http://schemas.microsoft.com/office/drawing/2014/main" id="{00944D38-7D24-71DD-A187-67D30547902B}"/>
                </a:ext>
              </a:extLst>
            </p:cNvPr>
            <p:cNvSpPr txBox="1">
              <a:spLocks/>
            </p:cNvSpPr>
            <p:nvPr/>
          </p:nvSpPr>
          <p:spPr>
            <a:xfrm>
              <a:off x="1046780" y="1732879"/>
              <a:ext cx="3131419" cy="1237904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en-US" altLang="zh-CN" sz="1600" kern="1200" dirty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点击输入与此标题匹配的相关文本，该文本框对齐方式为两端对齐，字号为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，行间距为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倍，请根据版式进行内容编辑。</a:t>
              </a:r>
            </a:p>
          </p:txBody>
        </p:sp>
        <p:sp>
          <p:nvSpPr>
            <p:cNvPr id="257" name="文本框1">
              <a:extLst>
                <a:ext uri="{FF2B5EF4-FFF2-40B4-BE49-F238E27FC236}">
                  <a16:creationId xmlns:a16="http://schemas.microsoft.com/office/drawing/2014/main" id="{BBE26E0C-1AF7-28C2-5729-126E7702643A}"/>
                </a:ext>
              </a:extLst>
            </p:cNvPr>
            <p:cNvSpPr txBox="1">
              <a:spLocks/>
            </p:cNvSpPr>
            <p:nvPr/>
          </p:nvSpPr>
          <p:spPr>
            <a:xfrm>
              <a:off x="1046779" y="1301310"/>
              <a:ext cx="2600492" cy="406615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altLang="zh-CN" sz="1800" b="1" kern="1200" dirty="0">
                  <a:solidFill>
                    <a:srgbClr val="000000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请输入标题</a:t>
              </a:r>
            </a:p>
          </p:txBody>
        </p:sp>
      </p:grpSp>
      <p:grpSp>
        <p:nvGrpSpPr>
          <p:cNvPr id="253" name="组合 252">
            <a:extLst>
              <a:ext uri="{FF2B5EF4-FFF2-40B4-BE49-F238E27FC236}">
                <a16:creationId xmlns:a16="http://schemas.microsoft.com/office/drawing/2014/main" id="{C6DE6B1C-DAF7-C74D-CC3E-172C3C11F831}"/>
              </a:ext>
            </a:extLst>
          </p:cNvPr>
          <p:cNvGrpSpPr/>
          <p:nvPr/>
        </p:nvGrpSpPr>
        <p:grpSpPr>
          <a:xfrm>
            <a:off x="984759" y="1301310"/>
            <a:ext cx="3147258" cy="2582983"/>
            <a:chOff x="1030941" y="1301310"/>
            <a:chExt cx="3147258" cy="2582983"/>
          </a:xfrm>
        </p:grpSpPr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1D46EC35-2AD8-BFA6-128E-97BA254C3B73}"/>
                </a:ext>
              </a:extLst>
            </p:cNvPr>
            <p:cNvCxnSpPr>
              <a:cxnSpLocks/>
            </p:cNvCxnSpPr>
            <p:nvPr/>
          </p:nvCxnSpPr>
          <p:spPr>
            <a:xfrm>
              <a:off x="1030941" y="1416424"/>
              <a:ext cx="0" cy="2467869"/>
            </a:xfrm>
            <a:prstGeom prst="line">
              <a:avLst/>
            </a:prstGeom>
            <a:ln w="19050" cap="rnd"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文本框2">
              <a:extLst>
                <a:ext uri="{FF2B5EF4-FFF2-40B4-BE49-F238E27FC236}">
                  <a16:creationId xmlns:a16="http://schemas.microsoft.com/office/drawing/2014/main" id="{BC0DF933-D477-716B-505F-7BF6CFAAA642}"/>
                </a:ext>
              </a:extLst>
            </p:cNvPr>
            <p:cNvSpPr txBox="1">
              <a:spLocks/>
            </p:cNvSpPr>
            <p:nvPr/>
          </p:nvSpPr>
          <p:spPr>
            <a:xfrm>
              <a:off x="1046780" y="1732879"/>
              <a:ext cx="3131419" cy="1237904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en-US" altLang="zh-CN" sz="1600" kern="1200" dirty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点击输入与此标题匹配的相关文本，该文本框对齐方式为两端对齐，字号为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，行间距为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倍，请根据版式进行内容编辑。</a:t>
              </a:r>
            </a:p>
          </p:txBody>
        </p:sp>
        <p:sp>
          <p:nvSpPr>
            <p:cNvPr id="243" name="文本框1">
              <a:extLst>
                <a:ext uri="{FF2B5EF4-FFF2-40B4-BE49-F238E27FC236}">
                  <a16:creationId xmlns:a16="http://schemas.microsoft.com/office/drawing/2014/main" id="{D0522E5C-B3C6-EF2A-0930-076A305102D3}"/>
                </a:ext>
              </a:extLst>
            </p:cNvPr>
            <p:cNvSpPr txBox="1">
              <a:spLocks/>
            </p:cNvSpPr>
            <p:nvPr/>
          </p:nvSpPr>
          <p:spPr>
            <a:xfrm>
              <a:off x="1046779" y="1301310"/>
              <a:ext cx="2600492" cy="406615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altLang="zh-CN" sz="1800" b="1" kern="1200" dirty="0">
                  <a:solidFill>
                    <a:srgbClr val="000000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请输入标题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732347E7-2F0B-FA88-0170-ED22FA297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</a:t>
            </a:r>
            <a:r>
              <a:rPr lang="zh-CN" altLang="en-US" dirty="0"/>
              <a:t>单击此处添加主标题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C5CDDCC-EA7E-66D0-B8B7-E0D86CE23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8B03036-9C3D-28D0-8E66-F00151991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24D5DF3-6F64-D6FB-A0A9-D4D14FDD4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15</a:t>
            </a:fld>
            <a:endParaRPr lang="en-US" altLang="zh-CN" dirty="0"/>
          </a:p>
        </p:txBody>
      </p: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2D0A737F-B20A-D3CE-9685-DC0141622085}"/>
              </a:ext>
            </a:extLst>
          </p:cNvPr>
          <p:cNvGrpSpPr/>
          <p:nvPr/>
        </p:nvGrpSpPr>
        <p:grpSpPr>
          <a:xfrm>
            <a:off x="764024" y="3020897"/>
            <a:ext cx="10538514" cy="1472401"/>
            <a:chOff x="2182065" y="2944380"/>
            <a:chExt cx="7442066" cy="1039777"/>
          </a:xfrm>
          <a:solidFill>
            <a:schemeClr val="accent5"/>
          </a:solidFill>
        </p:grpSpPr>
        <p:grpSp>
          <p:nvGrpSpPr>
            <p:cNvPr id="74" name="Group 231">
              <a:extLst>
                <a:ext uri="{FF2B5EF4-FFF2-40B4-BE49-F238E27FC236}">
                  <a16:creationId xmlns:a16="http://schemas.microsoft.com/office/drawing/2014/main" id="{7773F900-D539-B51B-07D8-6D0F7FE11F0C}"/>
                </a:ext>
              </a:extLst>
            </p:cNvPr>
            <p:cNvGrpSpPr/>
            <p:nvPr/>
          </p:nvGrpSpPr>
          <p:grpSpPr>
            <a:xfrm>
              <a:off x="2516564" y="2944380"/>
              <a:ext cx="1733543" cy="687555"/>
              <a:chOff x="1185155" y="2341843"/>
              <a:chExt cx="1733543" cy="687555"/>
            </a:xfrm>
            <a:grpFill/>
          </p:grpSpPr>
          <p:sp>
            <p:nvSpPr>
              <p:cNvPr id="75" name="Freeform 36">
                <a:extLst>
                  <a:ext uri="{FF2B5EF4-FFF2-40B4-BE49-F238E27FC236}">
                    <a16:creationId xmlns:a16="http://schemas.microsoft.com/office/drawing/2014/main" id="{4D4989F3-C448-6B9A-C652-BF254CE3F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246" y="2719191"/>
                <a:ext cx="311452" cy="310207"/>
              </a:xfrm>
              <a:custGeom>
                <a:avLst/>
                <a:gdLst/>
                <a:ahLst/>
                <a:cxnLst>
                  <a:cxn ang="0">
                    <a:pos x="135" y="23"/>
                  </a:cxn>
                  <a:cxn ang="0">
                    <a:pos x="158" y="79"/>
                  </a:cxn>
                  <a:cxn ang="0">
                    <a:pos x="135" y="135"/>
                  </a:cxn>
                  <a:cxn ang="0">
                    <a:pos x="79" y="158"/>
                  </a:cxn>
                  <a:cxn ang="0">
                    <a:pos x="24" y="135"/>
                  </a:cxn>
                  <a:cxn ang="0">
                    <a:pos x="0" y="79"/>
                  </a:cxn>
                  <a:cxn ang="0">
                    <a:pos x="24" y="23"/>
                  </a:cxn>
                  <a:cxn ang="0">
                    <a:pos x="79" y="0"/>
                  </a:cxn>
                  <a:cxn ang="0">
                    <a:pos x="135" y="23"/>
                  </a:cxn>
                </a:cxnLst>
                <a:rect l="0" t="0" r="r" b="b"/>
                <a:pathLst>
                  <a:path w="158" h="158">
                    <a:moveTo>
                      <a:pt x="135" y="23"/>
                    </a:moveTo>
                    <a:cubicBezTo>
                      <a:pt x="150" y="39"/>
                      <a:pt x="158" y="57"/>
                      <a:pt x="158" y="79"/>
                    </a:cubicBezTo>
                    <a:cubicBezTo>
                      <a:pt x="158" y="100"/>
                      <a:pt x="150" y="119"/>
                      <a:pt x="135" y="135"/>
                    </a:cubicBezTo>
                    <a:cubicBezTo>
                      <a:pt x="120" y="150"/>
                      <a:pt x="101" y="158"/>
                      <a:pt x="79" y="158"/>
                    </a:cubicBezTo>
                    <a:cubicBezTo>
                      <a:pt x="58" y="158"/>
                      <a:pt x="39" y="150"/>
                      <a:pt x="24" y="135"/>
                    </a:cubicBezTo>
                    <a:cubicBezTo>
                      <a:pt x="8" y="119"/>
                      <a:pt x="0" y="100"/>
                      <a:pt x="0" y="79"/>
                    </a:cubicBezTo>
                    <a:cubicBezTo>
                      <a:pt x="0" y="57"/>
                      <a:pt x="8" y="39"/>
                      <a:pt x="24" y="23"/>
                    </a:cubicBezTo>
                    <a:cubicBezTo>
                      <a:pt x="39" y="8"/>
                      <a:pt x="58" y="0"/>
                      <a:pt x="79" y="0"/>
                    </a:cubicBezTo>
                    <a:cubicBezTo>
                      <a:pt x="101" y="0"/>
                      <a:pt x="120" y="8"/>
                      <a:pt x="135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r>
                  <a:rPr lang="en-US" kern="0" dirty="0">
                    <a:solidFill>
                      <a:srgbClr val="FFFFFF"/>
                    </a:solidFill>
                    <a:latin typeface="+mj-lt"/>
                  </a:rPr>
                  <a:t>2</a:t>
                </a:r>
              </a:p>
            </p:txBody>
          </p:sp>
          <p:grpSp>
            <p:nvGrpSpPr>
              <p:cNvPr id="76" name="Group 71">
                <a:extLst>
                  <a:ext uri="{FF2B5EF4-FFF2-40B4-BE49-F238E27FC236}">
                    <a16:creationId xmlns:a16="http://schemas.microsoft.com/office/drawing/2014/main" id="{6A7C67F8-E4E7-1655-4802-57EC1F5F1FF8}"/>
                  </a:ext>
                </a:extLst>
              </p:cNvPr>
              <p:cNvGrpSpPr/>
              <p:nvPr/>
            </p:nvGrpSpPr>
            <p:grpSpPr>
              <a:xfrm rot="5400000">
                <a:off x="2039780" y="2480127"/>
                <a:ext cx="444754" cy="247916"/>
                <a:chOff x="1795463" y="1947863"/>
                <a:chExt cx="566738" cy="315913"/>
              </a:xfrm>
              <a:grpFill/>
            </p:grpSpPr>
            <p:sp>
              <p:nvSpPr>
                <p:cNvPr id="92" name="Freeform 37">
                  <a:extLst>
                    <a:ext uri="{FF2B5EF4-FFF2-40B4-BE49-F238E27FC236}">
                      <a16:creationId xmlns:a16="http://schemas.microsoft.com/office/drawing/2014/main" id="{ECB8B735-5CF5-949B-CF6B-04D3F1D569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5463" y="1947863"/>
                  <a:ext cx="315913" cy="315913"/>
                </a:xfrm>
                <a:custGeom>
                  <a:avLst/>
                  <a:gdLst/>
                  <a:ahLst/>
                  <a:cxnLst>
                    <a:cxn ang="0">
                      <a:pos x="108" y="19"/>
                    </a:cxn>
                    <a:cxn ang="0">
                      <a:pos x="126" y="63"/>
                    </a:cxn>
                    <a:cxn ang="0">
                      <a:pos x="108" y="107"/>
                    </a:cxn>
                    <a:cxn ang="0">
                      <a:pos x="63" y="126"/>
                    </a:cxn>
                    <a:cxn ang="0">
                      <a:pos x="19" y="107"/>
                    </a:cxn>
                    <a:cxn ang="0">
                      <a:pos x="0" y="63"/>
                    </a:cxn>
                    <a:cxn ang="0">
                      <a:pos x="19" y="19"/>
                    </a:cxn>
                    <a:cxn ang="0">
                      <a:pos x="63" y="0"/>
                    </a:cxn>
                    <a:cxn ang="0">
                      <a:pos x="108" y="19"/>
                    </a:cxn>
                  </a:cxnLst>
                  <a:rect l="0" t="0" r="r" b="b"/>
                  <a:pathLst>
                    <a:path w="126" h="126">
                      <a:moveTo>
                        <a:pt x="108" y="19"/>
                      </a:moveTo>
                      <a:cubicBezTo>
                        <a:pt x="120" y="31"/>
                        <a:pt x="126" y="45"/>
                        <a:pt x="126" y="63"/>
                      </a:cubicBezTo>
                      <a:cubicBezTo>
                        <a:pt x="126" y="80"/>
                        <a:pt x="120" y="95"/>
                        <a:pt x="108" y="107"/>
                      </a:cubicBezTo>
                      <a:cubicBezTo>
                        <a:pt x="96" y="120"/>
                        <a:pt x="81" y="126"/>
                        <a:pt x="63" y="126"/>
                      </a:cubicBezTo>
                      <a:cubicBezTo>
                        <a:pt x="46" y="126"/>
                        <a:pt x="31" y="120"/>
                        <a:pt x="19" y="107"/>
                      </a:cubicBezTo>
                      <a:cubicBezTo>
                        <a:pt x="6" y="95"/>
                        <a:pt x="0" y="80"/>
                        <a:pt x="0" y="63"/>
                      </a:cubicBezTo>
                      <a:cubicBezTo>
                        <a:pt x="0" y="45"/>
                        <a:pt x="6" y="31"/>
                        <a:pt x="19" y="19"/>
                      </a:cubicBezTo>
                      <a:cubicBezTo>
                        <a:pt x="31" y="6"/>
                        <a:pt x="46" y="0"/>
                        <a:pt x="63" y="0"/>
                      </a:cubicBezTo>
                      <a:cubicBezTo>
                        <a:pt x="81" y="0"/>
                        <a:pt x="96" y="6"/>
                        <a:pt x="108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3" name="Rectangle 48">
                  <a:extLst>
                    <a:ext uri="{FF2B5EF4-FFF2-40B4-BE49-F238E27FC236}">
                      <a16:creationId xmlns:a16="http://schemas.microsoft.com/office/drawing/2014/main" id="{108F13D7-6AE7-CF6F-5163-37015DD85D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41513" y="2078038"/>
                  <a:ext cx="420688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7" name="Group 72">
                <a:extLst>
                  <a:ext uri="{FF2B5EF4-FFF2-40B4-BE49-F238E27FC236}">
                    <a16:creationId xmlns:a16="http://schemas.microsoft.com/office/drawing/2014/main" id="{0C5916D5-B6CB-6532-C091-3214A5A2A05E}"/>
                  </a:ext>
                </a:extLst>
              </p:cNvPr>
              <p:cNvGrpSpPr/>
              <p:nvPr/>
            </p:nvGrpSpPr>
            <p:grpSpPr>
              <a:xfrm rot="5400000">
                <a:off x="2349364" y="2531828"/>
                <a:ext cx="325156" cy="264111"/>
                <a:chOff x="1947863" y="1619250"/>
                <a:chExt cx="414338" cy="336550"/>
              </a:xfrm>
              <a:grpFill/>
            </p:grpSpPr>
            <p:sp>
              <p:nvSpPr>
                <p:cNvPr id="90" name="Freeform 38">
                  <a:extLst>
                    <a:ext uri="{FF2B5EF4-FFF2-40B4-BE49-F238E27FC236}">
                      <a16:creationId xmlns:a16="http://schemas.microsoft.com/office/drawing/2014/main" id="{85E7A818-DFDA-9F69-A131-EFDE1DE48B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7863" y="1619250"/>
                  <a:ext cx="336550" cy="336550"/>
                </a:xfrm>
                <a:custGeom>
                  <a:avLst/>
                  <a:gdLst/>
                  <a:ahLst/>
                  <a:cxnLst>
                    <a:cxn ang="0">
                      <a:pos x="67" y="0"/>
                    </a:cxn>
                    <a:cxn ang="0">
                      <a:pos x="115" y="20"/>
                    </a:cxn>
                    <a:cxn ang="0">
                      <a:pos x="134" y="67"/>
                    </a:cxn>
                    <a:cxn ang="0">
                      <a:pos x="115" y="114"/>
                    </a:cxn>
                    <a:cxn ang="0">
                      <a:pos x="67" y="134"/>
                    </a:cxn>
                    <a:cxn ang="0">
                      <a:pos x="20" y="114"/>
                    </a:cxn>
                    <a:cxn ang="0">
                      <a:pos x="0" y="67"/>
                    </a:cxn>
                    <a:cxn ang="0">
                      <a:pos x="20" y="20"/>
                    </a:cxn>
                    <a:cxn ang="0">
                      <a:pos x="67" y="0"/>
                    </a:cxn>
                  </a:cxnLst>
                  <a:rect l="0" t="0" r="r" b="b"/>
                  <a:pathLst>
                    <a:path w="134" h="134">
                      <a:moveTo>
                        <a:pt x="67" y="0"/>
                      </a:moveTo>
                      <a:cubicBezTo>
                        <a:pt x="86" y="0"/>
                        <a:pt x="102" y="6"/>
                        <a:pt x="115" y="20"/>
                      </a:cubicBezTo>
                      <a:cubicBezTo>
                        <a:pt x="128" y="33"/>
                        <a:pt x="134" y="48"/>
                        <a:pt x="134" y="67"/>
                      </a:cubicBezTo>
                      <a:cubicBezTo>
                        <a:pt x="134" y="85"/>
                        <a:pt x="128" y="101"/>
                        <a:pt x="115" y="114"/>
                      </a:cubicBezTo>
                      <a:cubicBezTo>
                        <a:pt x="102" y="127"/>
                        <a:pt x="86" y="134"/>
                        <a:pt x="67" y="134"/>
                      </a:cubicBezTo>
                      <a:cubicBezTo>
                        <a:pt x="49" y="134"/>
                        <a:pt x="33" y="127"/>
                        <a:pt x="20" y="114"/>
                      </a:cubicBezTo>
                      <a:cubicBezTo>
                        <a:pt x="7" y="101"/>
                        <a:pt x="0" y="85"/>
                        <a:pt x="0" y="67"/>
                      </a:cubicBezTo>
                      <a:cubicBezTo>
                        <a:pt x="0" y="48"/>
                        <a:pt x="7" y="33"/>
                        <a:pt x="20" y="20"/>
                      </a:cubicBezTo>
                      <a:cubicBezTo>
                        <a:pt x="33" y="6"/>
                        <a:pt x="49" y="0"/>
                        <a:pt x="6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1" name="Rectangle 49">
                  <a:extLst>
                    <a:ext uri="{FF2B5EF4-FFF2-40B4-BE49-F238E27FC236}">
                      <a16:creationId xmlns:a16="http://schemas.microsoft.com/office/drawing/2014/main" id="{0E0E681B-1DC8-A146-A3CB-A8EFD9EEC0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9788" y="1760538"/>
                  <a:ext cx="252413" cy="5397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8" name="Group 70">
                <a:extLst>
                  <a:ext uri="{FF2B5EF4-FFF2-40B4-BE49-F238E27FC236}">
                    <a16:creationId xmlns:a16="http://schemas.microsoft.com/office/drawing/2014/main" id="{055A00DB-0B96-DEF4-9F48-CF37A5FC9472}"/>
                  </a:ext>
                </a:extLst>
              </p:cNvPr>
              <p:cNvGrpSpPr/>
              <p:nvPr/>
            </p:nvGrpSpPr>
            <p:grpSpPr>
              <a:xfrm rot="5400000">
                <a:off x="1768817" y="2472030"/>
                <a:ext cx="484620" cy="224246"/>
                <a:chOff x="1744663" y="2282825"/>
                <a:chExt cx="617538" cy="285750"/>
              </a:xfrm>
              <a:grpFill/>
            </p:grpSpPr>
            <p:sp>
              <p:nvSpPr>
                <p:cNvPr id="88" name="Freeform 39">
                  <a:extLst>
                    <a:ext uri="{FF2B5EF4-FFF2-40B4-BE49-F238E27FC236}">
                      <a16:creationId xmlns:a16="http://schemas.microsoft.com/office/drawing/2014/main" id="{6A3018ED-D2DA-E901-55B6-7E47C3965D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44663" y="2282825"/>
                  <a:ext cx="287338" cy="285750"/>
                </a:xfrm>
                <a:custGeom>
                  <a:avLst/>
                  <a:gdLst/>
                  <a:ahLst/>
                  <a:cxnLst>
                    <a:cxn ang="0">
                      <a:pos x="0" y="57"/>
                    </a:cxn>
                    <a:cxn ang="0">
                      <a:pos x="17" y="17"/>
                    </a:cxn>
                    <a:cxn ang="0">
                      <a:pos x="57" y="0"/>
                    </a:cxn>
                    <a:cxn ang="0">
                      <a:pos x="98" y="17"/>
                    </a:cxn>
                    <a:cxn ang="0">
                      <a:pos x="114" y="57"/>
                    </a:cxn>
                    <a:cxn ang="0">
                      <a:pos x="98" y="97"/>
                    </a:cxn>
                    <a:cxn ang="0">
                      <a:pos x="57" y="114"/>
                    </a:cxn>
                    <a:cxn ang="0">
                      <a:pos x="17" y="97"/>
                    </a:cxn>
                    <a:cxn ang="0">
                      <a:pos x="0" y="57"/>
                    </a:cxn>
                  </a:cxnLst>
                  <a:rect l="0" t="0" r="r" b="b"/>
                  <a:pathLst>
                    <a:path w="114" h="114">
                      <a:moveTo>
                        <a:pt x="0" y="57"/>
                      </a:moveTo>
                      <a:cubicBezTo>
                        <a:pt x="0" y="41"/>
                        <a:pt x="6" y="28"/>
                        <a:pt x="17" y="17"/>
                      </a:cubicBezTo>
                      <a:cubicBezTo>
                        <a:pt x="28" y="5"/>
                        <a:pt x="42" y="0"/>
                        <a:pt x="57" y="0"/>
                      </a:cubicBezTo>
                      <a:cubicBezTo>
                        <a:pt x="73" y="0"/>
                        <a:pt x="87" y="5"/>
                        <a:pt x="98" y="17"/>
                      </a:cubicBezTo>
                      <a:cubicBezTo>
                        <a:pt x="109" y="28"/>
                        <a:pt x="114" y="41"/>
                        <a:pt x="114" y="57"/>
                      </a:cubicBezTo>
                      <a:cubicBezTo>
                        <a:pt x="114" y="73"/>
                        <a:pt x="109" y="86"/>
                        <a:pt x="98" y="97"/>
                      </a:cubicBezTo>
                      <a:cubicBezTo>
                        <a:pt x="87" y="108"/>
                        <a:pt x="73" y="114"/>
                        <a:pt x="57" y="114"/>
                      </a:cubicBezTo>
                      <a:cubicBezTo>
                        <a:pt x="42" y="114"/>
                        <a:pt x="28" y="108"/>
                        <a:pt x="17" y="97"/>
                      </a:cubicBezTo>
                      <a:cubicBezTo>
                        <a:pt x="6" y="86"/>
                        <a:pt x="0" y="73"/>
                        <a:pt x="0" y="5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9" name="Rectangle 50">
                  <a:extLst>
                    <a:ext uri="{FF2B5EF4-FFF2-40B4-BE49-F238E27FC236}">
                      <a16:creationId xmlns:a16="http://schemas.microsoft.com/office/drawing/2014/main" id="{05EE9858-3A34-8BA5-B282-8C151588AA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1188" y="2403475"/>
                  <a:ext cx="48101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9" name="Group 69">
                <a:extLst>
                  <a:ext uri="{FF2B5EF4-FFF2-40B4-BE49-F238E27FC236}">
                    <a16:creationId xmlns:a16="http://schemas.microsoft.com/office/drawing/2014/main" id="{530C244D-9E3F-ADB2-EBC2-54D3D42866EC}"/>
                  </a:ext>
                </a:extLst>
              </p:cNvPr>
              <p:cNvGrpSpPr/>
              <p:nvPr/>
            </p:nvGrpSpPr>
            <p:grpSpPr>
              <a:xfrm rot="5400000">
                <a:off x="1527752" y="2491339"/>
                <a:ext cx="469670" cy="200576"/>
                <a:chOff x="1763713" y="2614613"/>
                <a:chExt cx="598488" cy="255588"/>
              </a:xfrm>
              <a:grpFill/>
            </p:grpSpPr>
            <p:sp>
              <p:nvSpPr>
                <p:cNvPr id="86" name="Freeform 45">
                  <a:extLst>
                    <a:ext uri="{FF2B5EF4-FFF2-40B4-BE49-F238E27FC236}">
                      <a16:creationId xmlns:a16="http://schemas.microsoft.com/office/drawing/2014/main" id="{7904E57D-8168-CBDA-E11B-F56457CFE7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3713" y="2614613"/>
                  <a:ext cx="255588" cy="255588"/>
                </a:xfrm>
                <a:custGeom>
                  <a:avLst/>
                  <a:gdLst/>
                  <a:ahLst/>
                  <a:cxnLst>
                    <a:cxn ang="0">
                      <a:pos x="102" y="51"/>
                    </a:cxn>
                    <a:cxn ang="0">
                      <a:pos x="87" y="87"/>
                    </a:cxn>
                    <a:cxn ang="0">
                      <a:pos x="51" y="102"/>
                    </a:cxn>
                    <a:cxn ang="0">
                      <a:pos x="15" y="87"/>
                    </a:cxn>
                    <a:cxn ang="0">
                      <a:pos x="0" y="51"/>
                    </a:cxn>
                    <a:cxn ang="0">
                      <a:pos x="15" y="15"/>
                    </a:cxn>
                    <a:cxn ang="0">
                      <a:pos x="51" y="0"/>
                    </a:cxn>
                    <a:cxn ang="0">
                      <a:pos x="87" y="15"/>
                    </a:cxn>
                    <a:cxn ang="0">
                      <a:pos x="102" y="51"/>
                    </a:cxn>
                  </a:cxnLst>
                  <a:rect l="0" t="0" r="r" b="b"/>
                  <a:pathLst>
                    <a:path w="102" h="102">
                      <a:moveTo>
                        <a:pt x="102" y="51"/>
                      </a:moveTo>
                      <a:cubicBezTo>
                        <a:pt x="102" y="65"/>
                        <a:pt x="97" y="77"/>
                        <a:pt x="87" y="87"/>
                      </a:cubicBezTo>
                      <a:cubicBezTo>
                        <a:pt x="77" y="97"/>
                        <a:pt x="65" y="102"/>
                        <a:pt x="51" y="102"/>
                      </a:cubicBezTo>
                      <a:cubicBezTo>
                        <a:pt x="37" y="102"/>
                        <a:pt x="25" y="97"/>
                        <a:pt x="15" y="87"/>
                      </a:cubicBezTo>
                      <a:cubicBezTo>
                        <a:pt x="5" y="77"/>
                        <a:pt x="0" y="65"/>
                        <a:pt x="0" y="51"/>
                      </a:cubicBezTo>
                      <a:cubicBezTo>
                        <a:pt x="0" y="37"/>
                        <a:pt x="5" y="25"/>
                        <a:pt x="15" y="15"/>
                      </a:cubicBezTo>
                      <a:cubicBezTo>
                        <a:pt x="25" y="5"/>
                        <a:pt x="37" y="0"/>
                        <a:pt x="51" y="0"/>
                      </a:cubicBezTo>
                      <a:cubicBezTo>
                        <a:pt x="65" y="0"/>
                        <a:pt x="77" y="5"/>
                        <a:pt x="87" y="15"/>
                      </a:cubicBezTo>
                      <a:cubicBezTo>
                        <a:pt x="97" y="25"/>
                        <a:pt x="102" y="37"/>
                        <a:pt x="102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" name="Rectangle 51">
                  <a:extLst>
                    <a:ext uri="{FF2B5EF4-FFF2-40B4-BE49-F238E27FC236}">
                      <a16:creationId xmlns:a16="http://schemas.microsoft.com/office/drawing/2014/main" id="{FAA0720E-BD7E-BEC3-7EE7-BE2E601BCB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1188" y="2719388"/>
                  <a:ext cx="48101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80" name="Group 68">
                <a:extLst>
                  <a:ext uri="{FF2B5EF4-FFF2-40B4-BE49-F238E27FC236}">
                    <a16:creationId xmlns:a16="http://schemas.microsoft.com/office/drawing/2014/main" id="{1AA9B219-9024-ED34-65CD-99AF74183D66}"/>
                  </a:ext>
                </a:extLst>
              </p:cNvPr>
              <p:cNvGrpSpPr/>
              <p:nvPr/>
            </p:nvGrpSpPr>
            <p:grpSpPr>
              <a:xfrm rot="5400000">
                <a:off x="1303507" y="2543663"/>
                <a:ext cx="399905" cy="165693"/>
                <a:chOff x="1852613" y="2967038"/>
                <a:chExt cx="509588" cy="211138"/>
              </a:xfrm>
              <a:grpFill/>
            </p:grpSpPr>
            <p:sp>
              <p:nvSpPr>
                <p:cNvPr id="84" name="Freeform 46">
                  <a:extLst>
                    <a:ext uri="{FF2B5EF4-FFF2-40B4-BE49-F238E27FC236}">
                      <a16:creationId xmlns:a16="http://schemas.microsoft.com/office/drawing/2014/main" id="{15FA248B-D87C-E1E8-282A-E34123DC1C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2613" y="2967038"/>
                  <a:ext cx="211138" cy="211138"/>
                </a:xfrm>
                <a:custGeom>
                  <a:avLst/>
                  <a:gdLst/>
                  <a:ahLst/>
                  <a:cxnLst>
                    <a:cxn ang="0">
                      <a:pos x="72" y="12"/>
                    </a:cxn>
                    <a:cxn ang="0">
                      <a:pos x="84" y="42"/>
                    </a:cxn>
                    <a:cxn ang="0">
                      <a:pos x="72" y="72"/>
                    </a:cxn>
                    <a:cxn ang="0">
                      <a:pos x="42" y="84"/>
                    </a:cxn>
                    <a:cxn ang="0">
                      <a:pos x="12" y="72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2" y="0"/>
                    </a:cxn>
                    <a:cxn ang="0">
                      <a:pos x="72" y="12"/>
                    </a:cxn>
                  </a:cxnLst>
                  <a:rect l="0" t="0" r="r" b="b"/>
                  <a:pathLst>
                    <a:path w="84" h="84">
                      <a:moveTo>
                        <a:pt x="72" y="12"/>
                      </a:moveTo>
                      <a:cubicBezTo>
                        <a:pt x="80" y="20"/>
                        <a:pt x="84" y="30"/>
                        <a:pt x="84" y="42"/>
                      </a:cubicBezTo>
                      <a:cubicBezTo>
                        <a:pt x="84" y="53"/>
                        <a:pt x="80" y="63"/>
                        <a:pt x="72" y="72"/>
                      </a:cubicBezTo>
                      <a:cubicBezTo>
                        <a:pt x="64" y="80"/>
                        <a:pt x="54" y="84"/>
                        <a:pt x="42" y="84"/>
                      </a:cubicBezTo>
                      <a:cubicBezTo>
                        <a:pt x="31" y="84"/>
                        <a:pt x="21" y="80"/>
                        <a:pt x="12" y="72"/>
                      </a:cubicBezTo>
                      <a:cubicBezTo>
                        <a:pt x="4" y="63"/>
                        <a:pt x="0" y="53"/>
                        <a:pt x="0" y="42"/>
                      </a:cubicBezTo>
                      <a:cubicBezTo>
                        <a:pt x="0" y="30"/>
                        <a:pt x="4" y="20"/>
                        <a:pt x="12" y="12"/>
                      </a:cubicBezTo>
                      <a:cubicBezTo>
                        <a:pt x="21" y="4"/>
                        <a:pt x="31" y="0"/>
                        <a:pt x="42" y="0"/>
                      </a:cubicBezTo>
                      <a:cubicBezTo>
                        <a:pt x="54" y="0"/>
                        <a:pt x="64" y="4"/>
                        <a:pt x="72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" name="Rectangle 52">
                  <a:extLst>
                    <a:ext uri="{FF2B5EF4-FFF2-40B4-BE49-F238E27FC236}">
                      <a16:creationId xmlns:a16="http://schemas.microsoft.com/office/drawing/2014/main" id="{C60DD05E-1100-2E3D-AA98-E684BC9597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41513" y="3040063"/>
                  <a:ext cx="420688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81" name="Group 67">
                <a:extLst>
                  <a:ext uri="{FF2B5EF4-FFF2-40B4-BE49-F238E27FC236}">
                    <a16:creationId xmlns:a16="http://schemas.microsoft.com/office/drawing/2014/main" id="{ABA5F52A-F448-2B06-A612-C8422C4CC0E2}"/>
                  </a:ext>
                </a:extLst>
              </p:cNvPr>
              <p:cNvGrpSpPr/>
              <p:nvPr/>
            </p:nvGrpSpPr>
            <p:grpSpPr>
              <a:xfrm rot="5400000">
                <a:off x="1123488" y="2626510"/>
                <a:ext cx="261620" cy="138285"/>
                <a:chOff x="2028826" y="3302000"/>
                <a:chExt cx="333375" cy="176213"/>
              </a:xfrm>
              <a:grpFill/>
            </p:grpSpPr>
            <p:sp>
              <p:nvSpPr>
                <p:cNvPr id="82" name="Freeform 44">
                  <a:extLst>
                    <a:ext uri="{FF2B5EF4-FFF2-40B4-BE49-F238E27FC236}">
                      <a16:creationId xmlns:a16="http://schemas.microsoft.com/office/drawing/2014/main" id="{7F591D8E-BBEF-FB8C-A667-2665DAC46A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8826" y="3302000"/>
                  <a:ext cx="176213" cy="176213"/>
                </a:xfrm>
                <a:custGeom>
                  <a:avLst/>
                  <a:gdLst/>
                  <a:ahLst/>
                  <a:cxnLst>
                    <a:cxn ang="0">
                      <a:pos x="70" y="35"/>
                    </a:cxn>
                    <a:cxn ang="0">
                      <a:pos x="60" y="60"/>
                    </a:cxn>
                    <a:cxn ang="0">
                      <a:pos x="35" y="70"/>
                    </a:cxn>
                    <a:cxn ang="0">
                      <a:pos x="10" y="60"/>
                    </a:cxn>
                    <a:cxn ang="0">
                      <a:pos x="0" y="35"/>
                    </a:cxn>
                    <a:cxn ang="0">
                      <a:pos x="10" y="10"/>
                    </a:cxn>
                    <a:cxn ang="0">
                      <a:pos x="35" y="0"/>
                    </a:cxn>
                    <a:cxn ang="0">
                      <a:pos x="60" y="10"/>
                    </a:cxn>
                    <a:cxn ang="0">
                      <a:pos x="70" y="35"/>
                    </a:cxn>
                  </a:cxnLst>
                  <a:rect l="0" t="0" r="r" b="b"/>
                  <a:pathLst>
                    <a:path w="70" h="70">
                      <a:moveTo>
                        <a:pt x="70" y="35"/>
                      </a:moveTo>
                      <a:cubicBezTo>
                        <a:pt x="70" y="45"/>
                        <a:pt x="67" y="53"/>
                        <a:pt x="60" y="60"/>
                      </a:cubicBezTo>
                      <a:cubicBezTo>
                        <a:pt x="53" y="66"/>
                        <a:pt x="45" y="70"/>
                        <a:pt x="35" y="70"/>
                      </a:cubicBezTo>
                      <a:cubicBezTo>
                        <a:pt x="25" y="70"/>
                        <a:pt x="17" y="66"/>
                        <a:pt x="10" y="60"/>
                      </a:cubicBezTo>
                      <a:cubicBezTo>
                        <a:pt x="3" y="53"/>
                        <a:pt x="0" y="45"/>
                        <a:pt x="0" y="35"/>
                      </a:cubicBezTo>
                      <a:cubicBezTo>
                        <a:pt x="0" y="25"/>
                        <a:pt x="3" y="17"/>
                        <a:pt x="10" y="10"/>
                      </a:cubicBezTo>
                      <a:cubicBezTo>
                        <a:pt x="17" y="3"/>
                        <a:pt x="25" y="0"/>
                        <a:pt x="35" y="0"/>
                      </a:cubicBezTo>
                      <a:cubicBezTo>
                        <a:pt x="45" y="0"/>
                        <a:pt x="53" y="3"/>
                        <a:pt x="60" y="10"/>
                      </a:cubicBezTo>
                      <a:cubicBezTo>
                        <a:pt x="67" y="17"/>
                        <a:pt x="70" y="25"/>
                        <a:pt x="70" y="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" name="Rectangle 53">
                  <a:extLst>
                    <a:ext uri="{FF2B5EF4-FFF2-40B4-BE49-F238E27FC236}">
                      <a16:creationId xmlns:a16="http://schemas.microsoft.com/office/drawing/2014/main" id="{2D2796FA-7A96-DF46-58BC-E89E357202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92326" y="3357563"/>
                  <a:ext cx="2698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94" name="Group 230">
              <a:extLst>
                <a:ext uri="{FF2B5EF4-FFF2-40B4-BE49-F238E27FC236}">
                  <a16:creationId xmlns:a16="http://schemas.microsoft.com/office/drawing/2014/main" id="{A99A74C6-BA1C-06D8-7FDD-854F446E1AEF}"/>
                </a:ext>
              </a:extLst>
            </p:cNvPr>
            <p:cNvGrpSpPr/>
            <p:nvPr/>
          </p:nvGrpSpPr>
          <p:grpSpPr>
            <a:xfrm>
              <a:off x="2182065" y="3321728"/>
              <a:ext cx="1729804" cy="662429"/>
              <a:chOff x="850656" y="2719191"/>
              <a:chExt cx="1729804" cy="662429"/>
            </a:xfrm>
            <a:grpFill/>
          </p:grpSpPr>
          <p:sp>
            <p:nvSpPr>
              <p:cNvPr id="95" name="Freeform 47">
                <a:extLst>
                  <a:ext uri="{FF2B5EF4-FFF2-40B4-BE49-F238E27FC236}">
                    <a16:creationId xmlns:a16="http://schemas.microsoft.com/office/drawing/2014/main" id="{A260D3E5-6129-4E7C-5146-33A13186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656" y="2719191"/>
                <a:ext cx="311452" cy="310207"/>
              </a:xfrm>
              <a:custGeom>
                <a:avLst/>
                <a:gdLst/>
                <a:ahLst/>
                <a:cxnLst>
                  <a:cxn ang="0">
                    <a:pos x="0" y="79"/>
                  </a:cxn>
                  <a:cxn ang="0">
                    <a:pos x="24" y="23"/>
                  </a:cxn>
                  <a:cxn ang="0">
                    <a:pos x="79" y="0"/>
                  </a:cxn>
                  <a:cxn ang="0">
                    <a:pos x="135" y="23"/>
                  </a:cxn>
                  <a:cxn ang="0">
                    <a:pos x="158" y="79"/>
                  </a:cxn>
                  <a:cxn ang="0">
                    <a:pos x="135" y="135"/>
                  </a:cxn>
                  <a:cxn ang="0">
                    <a:pos x="79" y="158"/>
                  </a:cxn>
                  <a:cxn ang="0">
                    <a:pos x="24" y="135"/>
                  </a:cxn>
                  <a:cxn ang="0">
                    <a:pos x="0" y="79"/>
                  </a:cxn>
                </a:cxnLst>
                <a:rect l="0" t="0" r="r" b="b"/>
                <a:pathLst>
                  <a:path w="158" h="158">
                    <a:moveTo>
                      <a:pt x="0" y="79"/>
                    </a:moveTo>
                    <a:cubicBezTo>
                      <a:pt x="0" y="57"/>
                      <a:pt x="8" y="39"/>
                      <a:pt x="24" y="23"/>
                    </a:cubicBezTo>
                    <a:cubicBezTo>
                      <a:pt x="39" y="8"/>
                      <a:pt x="58" y="0"/>
                      <a:pt x="79" y="0"/>
                    </a:cubicBezTo>
                    <a:cubicBezTo>
                      <a:pt x="101" y="0"/>
                      <a:pt x="120" y="8"/>
                      <a:pt x="135" y="23"/>
                    </a:cubicBezTo>
                    <a:cubicBezTo>
                      <a:pt x="150" y="39"/>
                      <a:pt x="158" y="57"/>
                      <a:pt x="158" y="79"/>
                    </a:cubicBezTo>
                    <a:cubicBezTo>
                      <a:pt x="158" y="100"/>
                      <a:pt x="150" y="119"/>
                      <a:pt x="135" y="135"/>
                    </a:cubicBezTo>
                    <a:cubicBezTo>
                      <a:pt x="120" y="150"/>
                      <a:pt x="101" y="158"/>
                      <a:pt x="79" y="158"/>
                    </a:cubicBezTo>
                    <a:cubicBezTo>
                      <a:pt x="58" y="158"/>
                      <a:pt x="39" y="150"/>
                      <a:pt x="24" y="135"/>
                    </a:cubicBezTo>
                    <a:cubicBezTo>
                      <a:pt x="8" y="119"/>
                      <a:pt x="0" y="100"/>
                      <a:pt x="0" y="7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</a:rPr>
                  <a:t>1</a:t>
                </a:r>
              </a:p>
            </p:txBody>
          </p:sp>
          <p:grpSp>
            <p:nvGrpSpPr>
              <p:cNvPr id="96" name="Group 62">
                <a:extLst>
                  <a:ext uri="{FF2B5EF4-FFF2-40B4-BE49-F238E27FC236}">
                    <a16:creationId xmlns:a16="http://schemas.microsoft.com/office/drawing/2014/main" id="{37CA913B-EAE1-E831-3EBD-80FC6FF2CB7E}"/>
                  </a:ext>
                </a:extLst>
              </p:cNvPr>
              <p:cNvGrpSpPr/>
              <p:nvPr/>
            </p:nvGrpSpPr>
            <p:grpSpPr>
              <a:xfrm rot="5400000">
                <a:off x="2063451" y="3015353"/>
                <a:ext cx="397412" cy="165693"/>
                <a:chOff x="2387601" y="2000250"/>
                <a:chExt cx="506412" cy="211138"/>
              </a:xfrm>
              <a:grpFill/>
            </p:grpSpPr>
            <p:sp>
              <p:nvSpPr>
                <p:cNvPr id="112" name="Freeform 41">
                  <a:extLst>
                    <a:ext uri="{FF2B5EF4-FFF2-40B4-BE49-F238E27FC236}">
                      <a16:creationId xmlns:a16="http://schemas.microsoft.com/office/drawing/2014/main" id="{B755572E-8480-3C92-7718-9729FB9DDF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4463" y="2000250"/>
                  <a:ext cx="209550" cy="211138"/>
                </a:xfrm>
                <a:custGeom>
                  <a:avLst/>
                  <a:gdLst/>
                  <a:ahLst/>
                  <a:cxnLst>
                    <a:cxn ang="0">
                      <a:pos x="71" y="12"/>
                    </a:cxn>
                    <a:cxn ang="0">
                      <a:pos x="84" y="42"/>
                    </a:cxn>
                    <a:cxn ang="0">
                      <a:pos x="71" y="71"/>
                    </a:cxn>
                    <a:cxn ang="0">
                      <a:pos x="42" y="84"/>
                    </a:cxn>
                    <a:cxn ang="0">
                      <a:pos x="12" y="71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2" y="0"/>
                    </a:cxn>
                    <a:cxn ang="0">
                      <a:pos x="71" y="12"/>
                    </a:cxn>
                  </a:cxnLst>
                  <a:rect l="0" t="0" r="r" b="b"/>
                  <a:pathLst>
                    <a:path w="84" h="84">
                      <a:moveTo>
                        <a:pt x="71" y="12"/>
                      </a:moveTo>
                      <a:cubicBezTo>
                        <a:pt x="80" y="20"/>
                        <a:pt x="84" y="30"/>
                        <a:pt x="84" y="42"/>
                      </a:cubicBezTo>
                      <a:cubicBezTo>
                        <a:pt x="84" y="53"/>
                        <a:pt x="80" y="63"/>
                        <a:pt x="71" y="71"/>
                      </a:cubicBezTo>
                      <a:cubicBezTo>
                        <a:pt x="63" y="80"/>
                        <a:pt x="53" y="84"/>
                        <a:pt x="42" y="84"/>
                      </a:cubicBezTo>
                      <a:cubicBezTo>
                        <a:pt x="30" y="84"/>
                        <a:pt x="20" y="80"/>
                        <a:pt x="12" y="71"/>
                      </a:cubicBezTo>
                      <a:cubicBezTo>
                        <a:pt x="4" y="63"/>
                        <a:pt x="0" y="53"/>
                        <a:pt x="0" y="42"/>
                      </a:cubicBezTo>
                      <a:cubicBezTo>
                        <a:pt x="0" y="30"/>
                        <a:pt x="4" y="20"/>
                        <a:pt x="12" y="12"/>
                      </a:cubicBezTo>
                      <a:cubicBezTo>
                        <a:pt x="20" y="4"/>
                        <a:pt x="30" y="0"/>
                        <a:pt x="42" y="0"/>
                      </a:cubicBezTo>
                      <a:cubicBezTo>
                        <a:pt x="53" y="0"/>
                        <a:pt x="63" y="4"/>
                        <a:pt x="71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Rectangle 54">
                  <a:extLst>
                    <a:ext uri="{FF2B5EF4-FFF2-40B4-BE49-F238E27FC236}">
                      <a16:creationId xmlns:a16="http://schemas.microsoft.com/office/drawing/2014/main" id="{5403393D-D511-2204-3882-6D2953C389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078038"/>
                  <a:ext cx="4222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97" name="Group 61">
                <a:extLst>
                  <a:ext uri="{FF2B5EF4-FFF2-40B4-BE49-F238E27FC236}">
                    <a16:creationId xmlns:a16="http://schemas.microsoft.com/office/drawing/2014/main" id="{F1E6E309-6219-EA62-2B5A-96ECA24FD744}"/>
                  </a:ext>
                </a:extLst>
              </p:cNvPr>
              <p:cNvGrpSpPr/>
              <p:nvPr/>
            </p:nvGrpSpPr>
            <p:grpSpPr>
              <a:xfrm rot="5400000">
                <a:off x="2381754" y="2961161"/>
                <a:ext cx="260374" cy="137039"/>
                <a:chOff x="2387601" y="1700213"/>
                <a:chExt cx="331788" cy="174625"/>
              </a:xfrm>
              <a:grpFill/>
            </p:grpSpPr>
            <p:sp>
              <p:nvSpPr>
                <p:cNvPr id="110" name="Freeform 40">
                  <a:extLst>
                    <a:ext uri="{FF2B5EF4-FFF2-40B4-BE49-F238E27FC236}">
                      <a16:creationId xmlns:a16="http://schemas.microsoft.com/office/drawing/2014/main" id="{D83AF931-45D0-344C-0C06-FE7EF9B42D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43176" y="1700213"/>
                  <a:ext cx="176213" cy="174625"/>
                </a:xfrm>
                <a:custGeom>
                  <a:avLst/>
                  <a:gdLst/>
                  <a:ahLst/>
                  <a:cxnLst>
                    <a:cxn ang="0">
                      <a:pos x="35" y="0"/>
                    </a:cxn>
                    <a:cxn ang="0">
                      <a:pos x="59" y="10"/>
                    </a:cxn>
                    <a:cxn ang="0">
                      <a:pos x="70" y="35"/>
                    </a:cxn>
                    <a:cxn ang="0">
                      <a:pos x="59" y="59"/>
                    </a:cxn>
                    <a:cxn ang="0">
                      <a:pos x="35" y="70"/>
                    </a:cxn>
                    <a:cxn ang="0">
                      <a:pos x="10" y="59"/>
                    </a:cxn>
                    <a:cxn ang="0">
                      <a:pos x="0" y="35"/>
                    </a:cxn>
                    <a:cxn ang="0">
                      <a:pos x="10" y="10"/>
                    </a:cxn>
                    <a:cxn ang="0">
                      <a:pos x="35" y="0"/>
                    </a:cxn>
                  </a:cxnLst>
                  <a:rect l="0" t="0" r="r" b="b"/>
                  <a:pathLst>
                    <a:path w="70" h="70">
                      <a:moveTo>
                        <a:pt x="35" y="0"/>
                      </a:moveTo>
                      <a:cubicBezTo>
                        <a:pt x="44" y="0"/>
                        <a:pt x="53" y="3"/>
                        <a:pt x="59" y="10"/>
                      </a:cubicBezTo>
                      <a:cubicBezTo>
                        <a:pt x="66" y="17"/>
                        <a:pt x="70" y="25"/>
                        <a:pt x="70" y="35"/>
                      </a:cubicBezTo>
                      <a:cubicBezTo>
                        <a:pt x="70" y="44"/>
                        <a:pt x="66" y="53"/>
                        <a:pt x="59" y="59"/>
                      </a:cubicBezTo>
                      <a:cubicBezTo>
                        <a:pt x="53" y="66"/>
                        <a:pt x="44" y="70"/>
                        <a:pt x="35" y="70"/>
                      </a:cubicBezTo>
                      <a:cubicBezTo>
                        <a:pt x="25" y="70"/>
                        <a:pt x="17" y="66"/>
                        <a:pt x="10" y="59"/>
                      </a:cubicBezTo>
                      <a:cubicBezTo>
                        <a:pt x="3" y="53"/>
                        <a:pt x="0" y="44"/>
                        <a:pt x="0" y="35"/>
                      </a:cubicBezTo>
                      <a:cubicBezTo>
                        <a:pt x="0" y="25"/>
                        <a:pt x="3" y="17"/>
                        <a:pt x="10" y="10"/>
                      </a:cubicBezTo>
                      <a:cubicBezTo>
                        <a:pt x="17" y="3"/>
                        <a:pt x="25" y="0"/>
                        <a:pt x="3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Rectangle 55">
                  <a:extLst>
                    <a:ext uri="{FF2B5EF4-FFF2-40B4-BE49-F238E27FC236}">
                      <a16:creationId xmlns:a16="http://schemas.microsoft.com/office/drawing/2014/main" id="{282F6C90-7AED-AA55-D806-195AE7432B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1760538"/>
                  <a:ext cx="254000" cy="5397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98" name="Group 63">
                <a:extLst>
                  <a:ext uri="{FF2B5EF4-FFF2-40B4-BE49-F238E27FC236}">
                    <a16:creationId xmlns:a16="http://schemas.microsoft.com/office/drawing/2014/main" id="{C6BBD59D-B39E-ED39-71EA-35759437BFD2}"/>
                  </a:ext>
                </a:extLst>
              </p:cNvPr>
              <p:cNvGrpSpPr/>
              <p:nvPr/>
            </p:nvGrpSpPr>
            <p:grpSpPr>
              <a:xfrm rot="5400000">
                <a:off x="1776292" y="3033417"/>
                <a:ext cx="468424" cy="200576"/>
                <a:chOff x="2387601" y="2298700"/>
                <a:chExt cx="596900" cy="255588"/>
              </a:xfrm>
              <a:grpFill/>
            </p:grpSpPr>
            <p:sp>
              <p:nvSpPr>
                <p:cNvPr id="108" name="Freeform 34">
                  <a:extLst>
                    <a:ext uri="{FF2B5EF4-FFF2-40B4-BE49-F238E27FC236}">
                      <a16:creationId xmlns:a16="http://schemas.microsoft.com/office/drawing/2014/main" id="{F0F1A4CE-8E77-8188-00BA-20F4A63D06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28913" y="2298700"/>
                  <a:ext cx="255588" cy="255588"/>
                </a:xfrm>
                <a:custGeom>
                  <a:avLst/>
                  <a:gdLst/>
                  <a:ahLst/>
                  <a:cxnLst>
                    <a:cxn ang="0">
                      <a:pos x="87" y="87"/>
                    </a:cxn>
                    <a:cxn ang="0">
                      <a:pos x="51" y="102"/>
                    </a:cxn>
                    <a:cxn ang="0">
                      <a:pos x="15" y="87"/>
                    </a:cxn>
                    <a:cxn ang="0">
                      <a:pos x="0" y="51"/>
                    </a:cxn>
                    <a:cxn ang="0">
                      <a:pos x="15" y="15"/>
                    </a:cxn>
                    <a:cxn ang="0">
                      <a:pos x="51" y="0"/>
                    </a:cxn>
                    <a:cxn ang="0">
                      <a:pos x="87" y="15"/>
                    </a:cxn>
                    <a:cxn ang="0">
                      <a:pos x="102" y="51"/>
                    </a:cxn>
                    <a:cxn ang="0">
                      <a:pos x="87" y="87"/>
                    </a:cxn>
                  </a:cxnLst>
                  <a:rect l="0" t="0" r="r" b="b"/>
                  <a:pathLst>
                    <a:path w="102" h="102">
                      <a:moveTo>
                        <a:pt x="87" y="87"/>
                      </a:moveTo>
                      <a:cubicBezTo>
                        <a:pt x="77" y="97"/>
                        <a:pt x="65" y="102"/>
                        <a:pt x="51" y="102"/>
                      </a:cubicBezTo>
                      <a:cubicBezTo>
                        <a:pt x="37" y="102"/>
                        <a:pt x="24" y="97"/>
                        <a:pt x="15" y="87"/>
                      </a:cubicBezTo>
                      <a:cubicBezTo>
                        <a:pt x="5" y="77"/>
                        <a:pt x="0" y="65"/>
                        <a:pt x="0" y="51"/>
                      </a:cubicBezTo>
                      <a:cubicBezTo>
                        <a:pt x="0" y="37"/>
                        <a:pt x="5" y="25"/>
                        <a:pt x="15" y="15"/>
                      </a:cubicBezTo>
                      <a:cubicBezTo>
                        <a:pt x="24" y="5"/>
                        <a:pt x="37" y="0"/>
                        <a:pt x="51" y="0"/>
                      </a:cubicBezTo>
                      <a:cubicBezTo>
                        <a:pt x="65" y="0"/>
                        <a:pt x="77" y="5"/>
                        <a:pt x="87" y="15"/>
                      </a:cubicBezTo>
                      <a:cubicBezTo>
                        <a:pt x="97" y="25"/>
                        <a:pt x="102" y="37"/>
                        <a:pt x="102" y="51"/>
                      </a:cubicBezTo>
                      <a:cubicBezTo>
                        <a:pt x="102" y="65"/>
                        <a:pt x="97" y="77"/>
                        <a:pt x="87" y="8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Rectangle 56">
                  <a:extLst>
                    <a:ext uri="{FF2B5EF4-FFF2-40B4-BE49-F238E27FC236}">
                      <a16:creationId xmlns:a16="http://schemas.microsoft.com/office/drawing/2014/main" id="{7D8265D9-39F0-AAA7-6477-8CBAD315FD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403475"/>
                  <a:ext cx="482600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99" name="Group 64">
                <a:extLst>
                  <a:ext uri="{FF2B5EF4-FFF2-40B4-BE49-F238E27FC236}">
                    <a16:creationId xmlns:a16="http://schemas.microsoft.com/office/drawing/2014/main" id="{5DE330B3-B163-C56B-3900-EA2B3DCB1EFB}"/>
                  </a:ext>
                </a:extLst>
              </p:cNvPr>
              <p:cNvGrpSpPr/>
              <p:nvPr/>
            </p:nvGrpSpPr>
            <p:grpSpPr>
              <a:xfrm rot="5400000">
                <a:off x="1522147" y="3028434"/>
                <a:ext cx="482127" cy="224246"/>
                <a:chOff x="2387601" y="2598738"/>
                <a:chExt cx="614362" cy="285750"/>
              </a:xfrm>
              <a:grpFill/>
            </p:grpSpPr>
            <p:sp>
              <p:nvSpPr>
                <p:cNvPr id="106" name="Freeform 35">
                  <a:extLst>
                    <a:ext uri="{FF2B5EF4-FFF2-40B4-BE49-F238E27FC236}">
                      <a16:creationId xmlns:a16="http://schemas.microsoft.com/office/drawing/2014/main" id="{745D10A9-589D-F221-47B8-CEADB952E7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6213" y="2598738"/>
                  <a:ext cx="285750" cy="285750"/>
                </a:xfrm>
                <a:custGeom>
                  <a:avLst/>
                  <a:gdLst/>
                  <a:ahLst/>
                  <a:cxnLst>
                    <a:cxn ang="0">
                      <a:pos x="114" y="57"/>
                    </a:cxn>
                    <a:cxn ang="0">
                      <a:pos x="97" y="97"/>
                    </a:cxn>
                    <a:cxn ang="0">
                      <a:pos x="57" y="114"/>
                    </a:cxn>
                    <a:cxn ang="0">
                      <a:pos x="16" y="97"/>
                    </a:cxn>
                    <a:cxn ang="0">
                      <a:pos x="0" y="57"/>
                    </a:cxn>
                    <a:cxn ang="0">
                      <a:pos x="16" y="16"/>
                    </a:cxn>
                    <a:cxn ang="0">
                      <a:pos x="57" y="0"/>
                    </a:cxn>
                    <a:cxn ang="0">
                      <a:pos x="97" y="16"/>
                    </a:cxn>
                    <a:cxn ang="0">
                      <a:pos x="114" y="57"/>
                    </a:cxn>
                  </a:cxnLst>
                  <a:rect l="0" t="0" r="r" b="b"/>
                  <a:pathLst>
                    <a:path w="114" h="114">
                      <a:moveTo>
                        <a:pt x="114" y="57"/>
                      </a:moveTo>
                      <a:cubicBezTo>
                        <a:pt x="114" y="72"/>
                        <a:pt x="108" y="86"/>
                        <a:pt x="97" y="97"/>
                      </a:cubicBezTo>
                      <a:cubicBezTo>
                        <a:pt x="86" y="108"/>
                        <a:pt x="72" y="114"/>
                        <a:pt x="57" y="114"/>
                      </a:cubicBezTo>
                      <a:cubicBezTo>
                        <a:pt x="41" y="114"/>
                        <a:pt x="27" y="108"/>
                        <a:pt x="16" y="97"/>
                      </a:cubicBezTo>
                      <a:cubicBezTo>
                        <a:pt x="5" y="86"/>
                        <a:pt x="0" y="72"/>
                        <a:pt x="0" y="57"/>
                      </a:cubicBezTo>
                      <a:cubicBezTo>
                        <a:pt x="0" y="41"/>
                        <a:pt x="5" y="28"/>
                        <a:pt x="16" y="16"/>
                      </a:cubicBezTo>
                      <a:cubicBezTo>
                        <a:pt x="27" y="5"/>
                        <a:pt x="41" y="0"/>
                        <a:pt x="57" y="0"/>
                      </a:cubicBezTo>
                      <a:cubicBezTo>
                        <a:pt x="72" y="0"/>
                        <a:pt x="86" y="5"/>
                        <a:pt x="97" y="16"/>
                      </a:cubicBezTo>
                      <a:cubicBezTo>
                        <a:pt x="108" y="28"/>
                        <a:pt x="114" y="41"/>
                        <a:pt x="114" y="5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Rectangle 57">
                  <a:extLst>
                    <a:ext uri="{FF2B5EF4-FFF2-40B4-BE49-F238E27FC236}">
                      <a16:creationId xmlns:a16="http://schemas.microsoft.com/office/drawing/2014/main" id="{AE9216CD-7388-AF90-8AF0-47ABBE58A1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719388"/>
                  <a:ext cx="482600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0" name="Group 65">
                <a:extLst>
                  <a:ext uri="{FF2B5EF4-FFF2-40B4-BE49-F238E27FC236}">
                    <a16:creationId xmlns:a16="http://schemas.microsoft.com/office/drawing/2014/main" id="{A2BE55C6-8323-9498-5294-D097F48D9BD0}"/>
                  </a:ext>
                </a:extLst>
              </p:cNvPr>
              <p:cNvGrpSpPr/>
              <p:nvPr/>
            </p:nvGrpSpPr>
            <p:grpSpPr>
              <a:xfrm rot="5400000">
                <a:off x="1281706" y="2997289"/>
                <a:ext cx="443508" cy="247916"/>
                <a:chOff x="2387601" y="2914650"/>
                <a:chExt cx="565150" cy="315913"/>
              </a:xfrm>
              <a:grpFill/>
            </p:grpSpPr>
            <p:sp>
              <p:nvSpPr>
                <p:cNvPr id="104" name="Freeform 42">
                  <a:extLst>
                    <a:ext uri="{FF2B5EF4-FFF2-40B4-BE49-F238E27FC236}">
                      <a16:creationId xmlns:a16="http://schemas.microsoft.com/office/drawing/2014/main" id="{60760900-90CD-A84B-04F0-B590BCE846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36838" y="2914650"/>
                  <a:ext cx="315913" cy="315913"/>
                </a:xfrm>
                <a:custGeom>
                  <a:avLst/>
                  <a:gdLst/>
                  <a:ahLst/>
                  <a:cxnLst>
                    <a:cxn ang="0">
                      <a:pos x="107" y="18"/>
                    </a:cxn>
                    <a:cxn ang="0">
                      <a:pos x="126" y="63"/>
                    </a:cxn>
                    <a:cxn ang="0">
                      <a:pos x="107" y="107"/>
                    </a:cxn>
                    <a:cxn ang="0">
                      <a:pos x="63" y="126"/>
                    </a:cxn>
                    <a:cxn ang="0">
                      <a:pos x="18" y="107"/>
                    </a:cxn>
                    <a:cxn ang="0">
                      <a:pos x="0" y="63"/>
                    </a:cxn>
                    <a:cxn ang="0">
                      <a:pos x="18" y="18"/>
                    </a:cxn>
                    <a:cxn ang="0">
                      <a:pos x="63" y="0"/>
                    </a:cxn>
                    <a:cxn ang="0">
                      <a:pos x="107" y="18"/>
                    </a:cxn>
                  </a:cxnLst>
                  <a:rect l="0" t="0" r="r" b="b"/>
                  <a:pathLst>
                    <a:path w="126" h="126">
                      <a:moveTo>
                        <a:pt x="107" y="18"/>
                      </a:moveTo>
                      <a:cubicBezTo>
                        <a:pt x="120" y="31"/>
                        <a:pt x="126" y="45"/>
                        <a:pt x="126" y="63"/>
                      </a:cubicBezTo>
                      <a:cubicBezTo>
                        <a:pt x="126" y="80"/>
                        <a:pt x="120" y="95"/>
                        <a:pt x="107" y="107"/>
                      </a:cubicBezTo>
                      <a:cubicBezTo>
                        <a:pt x="95" y="120"/>
                        <a:pt x="80" y="126"/>
                        <a:pt x="63" y="126"/>
                      </a:cubicBezTo>
                      <a:cubicBezTo>
                        <a:pt x="45" y="126"/>
                        <a:pt x="30" y="120"/>
                        <a:pt x="18" y="107"/>
                      </a:cubicBezTo>
                      <a:cubicBezTo>
                        <a:pt x="6" y="95"/>
                        <a:pt x="0" y="80"/>
                        <a:pt x="0" y="63"/>
                      </a:cubicBezTo>
                      <a:cubicBezTo>
                        <a:pt x="0" y="45"/>
                        <a:pt x="6" y="31"/>
                        <a:pt x="18" y="18"/>
                      </a:cubicBezTo>
                      <a:cubicBezTo>
                        <a:pt x="30" y="6"/>
                        <a:pt x="45" y="0"/>
                        <a:pt x="63" y="0"/>
                      </a:cubicBezTo>
                      <a:cubicBezTo>
                        <a:pt x="80" y="0"/>
                        <a:pt x="95" y="6"/>
                        <a:pt x="107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5" name="Rectangle 58">
                  <a:extLst>
                    <a:ext uri="{FF2B5EF4-FFF2-40B4-BE49-F238E27FC236}">
                      <a16:creationId xmlns:a16="http://schemas.microsoft.com/office/drawing/2014/main" id="{2D431459-CE1C-1EEC-3B71-C9D07810FF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3040063"/>
                  <a:ext cx="4222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1" name="Group 66">
                <a:extLst>
                  <a:ext uri="{FF2B5EF4-FFF2-40B4-BE49-F238E27FC236}">
                    <a16:creationId xmlns:a16="http://schemas.microsoft.com/office/drawing/2014/main" id="{455A6D82-B07B-1869-5D80-6B9FF05530F8}"/>
                  </a:ext>
                </a:extLst>
              </p:cNvPr>
              <p:cNvGrpSpPr/>
              <p:nvPr/>
            </p:nvGrpSpPr>
            <p:grpSpPr>
              <a:xfrm rot="5400000">
                <a:off x="1092965" y="2929392"/>
                <a:ext cx="322665" cy="262866"/>
                <a:chOff x="2387601" y="3222625"/>
                <a:chExt cx="411163" cy="334963"/>
              </a:xfrm>
              <a:grpFill/>
            </p:grpSpPr>
            <p:sp>
              <p:nvSpPr>
                <p:cNvPr id="102" name="Freeform 43">
                  <a:extLst>
                    <a:ext uri="{FF2B5EF4-FFF2-40B4-BE49-F238E27FC236}">
                      <a16:creationId xmlns:a16="http://schemas.microsoft.com/office/drawing/2014/main" id="{9BDE861E-51CA-7FEB-3D62-54AC373DFD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63801" y="3222625"/>
                  <a:ext cx="334963" cy="334963"/>
                </a:xfrm>
                <a:custGeom>
                  <a:avLst/>
                  <a:gdLst/>
                  <a:ahLst/>
                  <a:cxnLst>
                    <a:cxn ang="0">
                      <a:pos x="0" y="67"/>
                    </a:cxn>
                    <a:cxn ang="0">
                      <a:pos x="19" y="19"/>
                    </a:cxn>
                    <a:cxn ang="0">
                      <a:pos x="67" y="0"/>
                    </a:cxn>
                    <a:cxn ang="0">
                      <a:pos x="114" y="19"/>
                    </a:cxn>
                    <a:cxn ang="0">
                      <a:pos x="134" y="67"/>
                    </a:cxn>
                    <a:cxn ang="0">
                      <a:pos x="114" y="114"/>
                    </a:cxn>
                    <a:cxn ang="0">
                      <a:pos x="67" y="134"/>
                    </a:cxn>
                    <a:cxn ang="0">
                      <a:pos x="19" y="114"/>
                    </a:cxn>
                    <a:cxn ang="0">
                      <a:pos x="0" y="67"/>
                    </a:cxn>
                  </a:cxnLst>
                  <a:rect l="0" t="0" r="r" b="b"/>
                  <a:pathLst>
                    <a:path w="134" h="134">
                      <a:moveTo>
                        <a:pt x="0" y="67"/>
                      </a:moveTo>
                      <a:cubicBezTo>
                        <a:pt x="0" y="48"/>
                        <a:pt x="6" y="33"/>
                        <a:pt x="19" y="19"/>
                      </a:cubicBezTo>
                      <a:cubicBezTo>
                        <a:pt x="32" y="6"/>
                        <a:pt x="48" y="0"/>
                        <a:pt x="67" y="0"/>
                      </a:cubicBezTo>
                      <a:cubicBezTo>
                        <a:pt x="85" y="0"/>
                        <a:pt x="101" y="6"/>
                        <a:pt x="114" y="19"/>
                      </a:cubicBezTo>
                      <a:cubicBezTo>
                        <a:pt x="127" y="33"/>
                        <a:pt x="134" y="48"/>
                        <a:pt x="134" y="67"/>
                      </a:cubicBezTo>
                      <a:cubicBezTo>
                        <a:pt x="134" y="85"/>
                        <a:pt x="127" y="101"/>
                        <a:pt x="114" y="114"/>
                      </a:cubicBezTo>
                      <a:cubicBezTo>
                        <a:pt x="101" y="127"/>
                        <a:pt x="85" y="134"/>
                        <a:pt x="67" y="134"/>
                      </a:cubicBezTo>
                      <a:cubicBezTo>
                        <a:pt x="48" y="134"/>
                        <a:pt x="32" y="127"/>
                        <a:pt x="19" y="114"/>
                      </a:cubicBezTo>
                      <a:cubicBezTo>
                        <a:pt x="6" y="101"/>
                        <a:pt x="0" y="85"/>
                        <a:pt x="0" y="6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3" name="Rectangle 59">
                  <a:extLst>
                    <a:ext uri="{FF2B5EF4-FFF2-40B4-BE49-F238E27FC236}">
                      <a16:creationId xmlns:a16="http://schemas.microsoft.com/office/drawing/2014/main" id="{4BFFC536-7AD3-4B20-4C73-486F9D3EDF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3357563"/>
                  <a:ext cx="27146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14" name="Group 232">
              <a:extLst>
                <a:ext uri="{FF2B5EF4-FFF2-40B4-BE49-F238E27FC236}">
                  <a16:creationId xmlns:a16="http://schemas.microsoft.com/office/drawing/2014/main" id="{72FE7EE8-03EF-49E7-960A-819B0C4979FA}"/>
                </a:ext>
              </a:extLst>
            </p:cNvPr>
            <p:cNvGrpSpPr/>
            <p:nvPr/>
          </p:nvGrpSpPr>
          <p:grpSpPr>
            <a:xfrm>
              <a:off x="4300789" y="2944380"/>
              <a:ext cx="1733543" cy="687555"/>
              <a:chOff x="2969380" y="2341843"/>
              <a:chExt cx="1733543" cy="687555"/>
            </a:xfrm>
            <a:grpFill/>
          </p:grpSpPr>
          <p:sp>
            <p:nvSpPr>
              <p:cNvPr id="115" name="Freeform 36">
                <a:extLst>
                  <a:ext uri="{FF2B5EF4-FFF2-40B4-BE49-F238E27FC236}">
                    <a16:creationId xmlns:a16="http://schemas.microsoft.com/office/drawing/2014/main" id="{741F50E9-87FF-9749-EE59-97C9BFC35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1471" y="2719191"/>
                <a:ext cx="311452" cy="310207"/>
              </a:xfrm>
              <a:custGeom>
                <a:avLst/>
                <a:gdLst/>
                <a:ahLst/>
                <a:cxnLst>
                  <a:cxn ang="0">
                    <a:pos x="135" y="23"/>
                  </a:cxn>
                  <a:cxn ang="0">
                    <a:pos x="158" y="79"/>
                  </a:cxn>
                  <a:cxn ang="0">
                    <a:pos x="135" y="135"/>
                  </a:cxn>
                  <a:cxn ang="0">
                    <a:pos x="79" y="158"/>
                  </a:cxn>
                  <a:cxn ang="0">
                    <a:pos x="24" y="135"/>
                  </a:cxn>
                  <a:cxn ang="0">
                    <a:pos x="0" y="79"/>
                  </a:cxn>
                  <a:cxn ang="0">
                    <a:pos x="24" y="23"/>
                  </a:cxn>
                  <a:cxn ang="0">
                    <a:pos x="79" y="0"/>
                  </a:cxn>
                  <a:cxn ang="0">
                    <a:pos x="135" y="23"/>
                  </a:cxn>
                </a:cxnLst>
                <a:rect l="0" t="0" r="r" b="b"/>
                <a:pathLst>
                  <a:path w="158" h="158">
                    <a:moveTo>
                      <a:pt x="135" y="23"/>
                    </a:moveTo>
                    <a:cubicBezTo>
                      <a:pt x="150" y="39"/>
                      <a:pt x="158" y="57"/>
                      <a:pt x="158" y="79"/>
                    </a:cubicBezTo>
                    <a:cubicBezTo>
                      <a:pt x="158" y="100"/>
                      <a:pt x="150" y="119"/>
                      <a:pt x="135" y="135"/>
                    </a:cubicBezTo>
                    <a:cubicBezTo>
                      <a:pt x="120" y="150"/>
                      <a:pt x="101" y="158"/>
                      <a:pt x="79" y="158"/>
                    </a:cubicBezTo>
                    <a:cubicBezTo>
                      <a:pt x="58" y="158"/>
                      <a:pt x="39" y="150"/>
                      <a:pt x="24" y="135"/>
                    </a:cubicBezTo>
                    <a:cubicBezTo>
                      <a:pt x="8" y="119"/>
                      <a:pt x="0" y="100"/>
                      <a:pt x="0" y="79"/>
                    </a:cubicBezTo>
                    <a:cubicBezTo>
                      <a:pt x="0" y="57"/>
                      <a:pt x="8" y="39"/>
                      <a:pt x="24" y="23"/>
                    </a:cubicBezTo>
                    <a:cubicBezTo>
                      <a:pt x="39" y="8"/>
                      <a:pt x="58" y="0"/>
                      <a:pt x="79" y="0"/>
                    </a:cubicBezTo>
                    <a:cubicBezTo>
                      <a:pt x="101" y="0"/>
                      <a:pt x="120" y="8"/>
                      <a:pt x="135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r>
                  <a:rPr lang="en-US" kern="0" dirty="0">
                    <a:solidFill>
                      <a:srgbClr val="FFFFFF"/>
                    </a:solidFill>
                    <a:latin typeface="+mj-lt"/>
                  </a:rPr>
                  <a:t>3</a:t>
                </a:r>
              </a:p>
            </p:txBody>
          </p:sp>
          <p:grpSp>
            <p:nvGrpSpPr>
              <p:cNvPr id="116" name="Group 77">
                <a:extLst>
                  <a:ext uri="{FF2B5EF4-FFF2-40B4-BE49-F238E27FC236}">
                    <a16:creationId xmlns:a16="http://schemas.microsoft.com/office/drawing/2014/main" id="{DE23CA28-288C-EAAF-29B3-8DDF48F03B58}"/>
                  </a:ext>
                </a:extLst>
              </p:cNvPr>
              <p:cNvGrpSpPr/>
              <p:nvPr/>
            </p:nvGrpSpPr>
            <p:grpSpPr>
              <a:xfrm rot="5400000">
                <a:off x="3824005" y="2480127"/>
                <a:ext cx="444754" cy="247916"/>
                <a:chOff x="1795463" y="1947863"/>
                <a:chExt cx="566738" cy="315913"/>
              </a:xfrm>
              <a:grpFill/>
            </p:grpSpPr>
            <p:sp>
              <p:nvSpPr>
                <p:cNvPr id="132" name="Freeform 37">
                  <a:extLst>
                    <a:ext uri="{FF2B5EF4-FFF2-40B4-BE49-F238E27FC236}">
                      <a16:creationId xmlns:a16="http://schemas.microsoft.com/office/drawing/2014/main" id="{359428A1-D912-156A-821B-9E44F15719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5463" y="1947863"/>
                  <a:ext cx="315913" cy="315913"/>
                </a:xfrm>
                <a:custGeom>
                  <a:avLst/>
                  <a:gdLst/>
                  <a:ahLst/>
                  <a:cxnLst>
                    <a:cxn ang="0">
                      <a:pos x="108" y="19"/>
                    </a:cxn>
                    <a:cxn ang="0">
                      <a:pos x="126" y="63"/>
                    </a:cxn>
                    <a:cxn ang="0">
                      <a:pos x="108" y="107"/>
                    </a:cxn>
                    <a:cxn ang="0">
                      <a:pos x="63" y="126"/>
                    </a:cxn>
                    <a:cxn ang="0">
                      <a:pos x="19" y="107"/>
                    </a:cxn>
                    <a:cxn ang="0">
                      <a:pos x="0" y="63"/>
                    </a:cxn>
                    <a:cxn ang="0">
                      <a:pos x="19" y="19"/>
                    </a:cxn>
                    <a:cxn ang="0">
                      <a:pos x="63" y="0"/>
                    </a:cxn>
                    <a:cxn ang="0">
                      <a:pos x="108" y="19"/>
                    </a:cxn>
                  </a:cxnLst>
                  <a:rect l="0" t="0" r="r" b="b"/>
                  <a:pathLst>
                    <a:path w="126" h="126">
                      <a:moveTo>
                        <a:pt x="108" y="19"/>
                      </a:moveTo>
                      <a:cubicBezTo>
                        <a:pt x="120" y="31"/>
                        <a:pt x="126" y="45"/>
                        <a:pt x="126" y="63"/>
                      </a:cubicBezTo>
                      <a:cubicBezTo>
                        <a:pt x="126" y="80"/>
                        <a:pt x="120" y="95"/>
                        <a:pt x="108" y="107"/>
                      </a:cubicBezTo>
                      <a:cubicBezTo>
                        <a:pt x="96" y="120"/>
                        <a:pt x="81" y="126"/>
                        <a:pt x="63" y="126"/>
                      </a:cubicBezTo>
                      <a:cubicBezTo>
                        <a:pt x="46" y="126"/>
                        <a:pt x="31" y="120"/>
                        <a:pt x="19" y="107"/>
                      </a:cubicBezTo>
                      <a:cubicBezTo>
                        <a:pt x="6" y="95"/>
                        <a:pt x="0" y="80"/>
                        <a:pt x="0" y="63"/>
                      </a:cubicBezTo>
                      <a:cubicBezTo>
                        <a:pt x="0" y="45"/>
                        <a:pt x="6" y="31"/>
                        <a:pt x="19" y="19"/>
                      </a:cubicBezTo>
                      <a:cubicBezTo>
                        <a:pt x="31" y="6"/>
                        <a:pt x="46" y="0"/>
                        <a:pt x="63" y="0"/>
                      </a:cubicBezTo>
                      <a:cubicBezTo>
                        <a:pt x="81" y="0"/>
                        <a:pt x="96" y="6"/>
                        <a:pt x="108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3" name="Rectangle 48">
                  <a:extLst>
                    <a:ext uri="{FF2B5EF4-FFF2-40B4-BE49-F238E27FC236}">
                      <a16:creationId xmlns:a16="http://schemas.microsoft.com/office/drawing/2014/main" id="{5C442E6A-D3B6-DC9E-83C4-A5E356C2AA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41513" y="2078038"/>
                  <a:ext cx="420688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7" name="Group 78">
                <a:extLst>
                  <a:ext uri="{FF2B5EF4-FFF2-40B4-BE49-F238E27FC236}">
                    <a16:creationId xmlns:a16="http://schemas.microsoft.com/office/drawing/2014/main" id="{43EB0033-DDB5-AC9C-7AFE-298325C9A9E6}"/>
                  </a:ext>
                </a:extLst>
              </p:cNvPr>
              <p:cNvGrpSpPr/>
              <p:nvPr/>
            </p:nvGrpSpPr>
            <p:grpSpPr>
              <a:xfrm rot="5400000">
                <a:off x="4133589" y="2531828"/>
                <a:ext cx="325156" cy="264111"/>
                <a:chOff x="1947863" y="1619250"/>
                <a:chExt cx="414338" cy="336550"/>
              </a:xfrm>
              <a:grpFill/>
            </p:grpSpPr>
            <p:sp>
              <p:nvSpPr>
                <p:cNvPr id="130" name="Freeform 38">
                  <a:extLst>
                    <a:ext uri="{FF2B5EF4-FFF2-40B4-BE49-F238E27FC236}">
                      <a16:creationId xmlns:a16="http://schemas.microsoft.com/office/drawing/2014/main" id="{7D59AD13-351D-D4C2-40FA-AC60553150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7863" y="1619250"/>
                  <a:ext cx="336550" cy="336550"/>
                </a:xfrm>
                <a:custGeom>
                  <a:avLst/>
                  <a:gdLst/>
                  <a:ahLst/>
                  <a:cxnLst>
                    <a:cxn ang="0">
                      <a:pos x="67" y="0"/>
                    </a:cxn>
                    <a:cxn ang="0">
                      <a:pos x="115" y="20"/>
                    </a:cxn>
                    <a:cxn ang="0">
                      <a:pos x="134" y="67"/>
                    </a:cxn>
                    <a:cxn ang="0">
                      <a:pos x="115" y="114"/>
                    </a:cxn>
                    <a:cxn ang="0">
                      <a:pos x="67" y="134"/>
                    </a:cxn>
                    <a:cxn ang="0">
                      <a:pos x="20" y="114"/>
                    </a:cxn>
                    <a:cxn ang="0">
                      <a:pos x="0" y="67"/>
                    </a:cxn>
                    <a:cxn ang="0">
                      <a:pos x="20" y="20"/>
                    </a:cxn>
                    <a:cxn ang="0">
                      <a:pos x="67" y="0"/>
                    </a:cxn>
                  </a:cxnLst>
                  <a:rect l="0" t="0" r="r" b="b"/>
                  <a:pathLst>
                    <a:path w="134" h="134">
                      <a:moveTo>
                        <a:pt x="67" y="0"/>
                      </a:moveTo>
                      <a:cubicBezTo>
                        <a:pt x="86" y="0"/>
                        <a:pt x="102" y="6"/>
                        <a:pt x="115" y="20"/>
                      </a:cubicBezTo>
                      <a:cubicBezTo>
                        <a:pt x="128" y="33"/>
                        <a:pt x="134" y="48"/>
                        <a:pt x="134" y="67"/>
                      </a:cubicBezTo>
                      <a:cubicBezTo>
                        <a:pt x="134" y="85"/>
                        <a:pt x="128" y="101"/>
                        <a:pt x="115" y="114"/>
                      </a:cubicBezTo>
                      <a:cubicBezTo>
                        <a:pt x="102" y="127"/>
                        <a:pt x="86" y="134"/>
                        <a:pt x="67" y="134"/>
                      </a:cubicBezTo>
                      <a:cubicBezTo>
                        <a:pt x="49" y="134"/>
                        <a:pt x="33" y="127"/>
                        <a:pt x="20" y="114"/>
                      </a:cubicBezTo>
                      <a:cubicBezTo>
                        <a:pt x="7" y="101"/>
                        <a:pt x="0" y="85"/>
                        <a:pt x="0" y="67"/>
                      </a:cubicBezTo>
                      <a:cubicBezTo>
                        <a:pt x="0" y="48"/>
                        <a:pt x="7" y="33"/>
                        <a:pt x="20" y="20"/>
                      </a:cubicBezTo>
                      <a:cubicBezTo>
                        <a:pt x="33" y="6"/>
                        <a:pt x="49" y="0"/>
                        <a:pt x="6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1" name="Rectangle 49">
                  <a:extLst>
                    <a:ext uri="{FF2B5EF4-FFF2-40B4-BE49-F238E27FC236}">
                      <a16:creationId xmlns:a16="http://schemas.microsoft.com/office/drawing/2014/main" id="{E1BE8AB2-9C97-1B0B-6475-61C8568B0F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9788" y="1760538"/>
                  <a:ext cx="252413" cy="5397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8" name="Group 79">
                <a:extLst>
                  <a:ext uri="{FF2B5EF4-FFF2-40B4-BE49-F238E27FC236}">
                    <a16:creationId xmlns:a16="http://schemas.microsoft.com/office/drawing/2014/main" id="{66C593A8-3499-B7AD-4070-86C6EFB51413}"/>
                  </a:ext>
                </a:extLst>
              </p:cNvPr>
              <p:cNvGrpSpPr/>
              <p:nvPr/>
            </p:nvGrpSpPr>
            <p:grpSpPr>
              <a:xfrm rot="5400000">
                <a:off x="3553042" y="2472030"/>
                <a:ext cx="484620" cy="224246"/>
                <a:chOff x="1744663" y="2282825"/>
                <a:chExt cx="617538" cy="285750"/>
              </a:xfrm>
              <a:grpFill/>
            </p:grpSpPr>
            <p:sp>
              <p:nvSpPr>
                <p:cNvPr id="128" name="Freeform 39">
                  <a:extLst>
                    <a:ext uri="{FF2B5EF4-FFF2-40B4-BE49-F238E27FC236}">
                      <a16:creationId xmlns:a16="http://schemas.microsoft.com/office/drawing/2014/main" id="{7F122613-AD1B-F763-258D-3E43CEDD63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44663" y="2282825"/>
                  <a:ext cx="287338" cy="285750"/>
                </a:xfrm>
                <a:custGeom>
                  <a:avLst/>
                  <a:gdLst/>
                  <a:ahLst/>
                  <a:cxnLst>
                    <a:cxn ang="0">
                      <a:pos x="0" y="57"/>
                    </a:cxn>
                    <a:cxn ang="0">
                      <a:pos x="17" y="17"/>
                    </a:cxn>
                    <a:cxn ang="0">
                      <a:pos x="57" y="0"/>
                    </a:cxn>
                    <a:cxn ang="0">
                      <a:pos x="98" y="17"/>
                    </a:cxn>
                    <a:cxn ang="0">
                      <a:pos x="114" y="57"/>
                    </a:cxn>
                    <a:cxn ang="0">
                      <a:pos x="98" y="97"/>
                    </a:cxn>
                    <a:cxn ang="0">
                      <a:pos x="57" y="114"/>
                    </a:cxn>
                    <a:cxn ang="0">
                      <a:pos x="17" y="97"/>
                    </a:cxn>
                    <a:cxn ang="0">
                      <a:pos x="0" y="57"/>
                    </a:cxn>
                  </a:cxnLst>
                  <a:rect l="0" t="0" r="r" b="b"/>
                  <a:pathLst>
                    <a:path w="114" h="114">
                      <a:moveTo>
                        <a:pt x="0" y="57"/>
                      </a:moveTo>
                      <a:cubicBezTo>
                        <a:pt x="0" y="41"/>
                        <a:pt x="6" y="28"/>
                        <a:pt x="17" y="17"/>
                      </a:cubicBezTo>
                      <a:cubicBezTo>
                        <a:pt x="28" y="5"/>
                        <a:pt x="42" y="0"/>
                        <a:pt x="57" y="0"/>
                      </a:cubicBezTo>
                      <a:cubicBezTo>
                        <a:pt x="73" y="0"/>
                        <a:pt x="87" y="5"/>
                        <a:pt x="98" y="17"/>
                      </a:cubicBezTo>
                      <a:cubicBezTo>
                        <a:pt x="109" y="28"/>
                        <a:pt x="114" y="41"/>
                        <a:pt x="114" y="57"/>
                      </a:cubicBezTo>
                      <a:cubicBezTo>
                        <a:pt x="114" y="73"/>
                        <a:pt x="109" y="86"/>
                        <a:pt x="98" y="97"/>
                      </a:cubicBezTo>
                      <a:cubicBezTo>
                        <a:pt x="87" y="108"/>
                        <a:pt x="73" y="114"/>
                        <a:pt x="57" y="114"/>
                      </a:cubicBezTo>
                      <a:cubicBezTo>
                        <a:pt x="42" y="114"/>
                        <a:pt x="28" y="108"/>
                        <a:pt x="17" y="97"/>
                      </a:cubicBezTo>
                      <a:cubicBezTo>
                        <a:pt x="6" y="86"/>
                        <a:pt x="0" y="73"/>
                        <a:pt x="0" y="5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9" name="Rectangle 50">
                  <a:extLst>
                    <a:ext uri="{FF2B5EF4-FFF2-40B4-BE49-F238E27FC236}">
                      <a16:creationId xmlns:a16="http://schemas.microsoft.com/office/drawing/2014/main" id="{A60B2D64-6635-F65C-8857-F050FFEA71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1188" y="2403475"/>
                  <a:ext cx="48101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9" name="Group 80">
                <a:extLst>
                  <a:ext uri="{FF2B5EF4-FFF2-40B4-BE49-F238E27FC236}">
                    <a16:creationId xmlns:a16="http://schemas.microsoft.com/office/drawing/2014/main" id="{870BE136-9E94-17F2-CE74-01792FD41567}"/>
                  </a:ext>
                </a:extLst>
              </p:cNvPr>
              <p:cNvGrpSpPr/>
              <p:nvPr/>
            </p:nvGrpSpPr>
            <p:grpSpPr>
              <a:xfrm rot="5400000">
                <a:off x="3311977" y="2491339"/>
                <a:ext cx="469670" cy="200576"/>
                <a:chOff x="1763713" y="2614613"/>
                <a:chExt cx="598488" cy="255588"/>
              </a:xfrm>
              <a:grpFill/>
            </p:grpSpPr>
            <p:sp>
              <p:nvSpPr>
                <p:cNvPr id="126" name="Freeform 45">
                  <a:extLst>
                    <a:ext uri="{FF2B5EF4-FFF2-40B4-BE49-F238E27FC236}">
                      <a16:creationId xmlns:a16="http://schemas.microsoft.com/office/drawing/2014/main" id="{348D750C-8FDA-9501-4EEB-DB0D442A0F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3713" y="2614613"/>
                  <a:ext cx="255588" cy="255588"/>
                </a:xfrm>
                <a:custGeom>
                  <a:avLst/>
                  <a:gdLst/>
                  <a:ahLst/>
                  <a:cxnLst>
                    <a:cxn ang="0">
                      <a:pos x="102" y="51"/>
                    </a:cxn>
                    <a:cxn ang="0">
                      <a:pos x="87" y="87"/>
                    </a:cxn>
                    <a:cxn ang="0">
                      <a:pos x="51" y="102"/>
                    </a:cxn>
                    <a:cxn ang="0">
                      <a:pos x="15" y="87"/>
                    </a:cxn>
                    <a:cxn ang="0">
                      <a:pos x="0" y="51"/>
                    </a:cxn>
                    <a:cxn ang="0">
                      <a:pos x="15" y="15"/>
                    </a:cxn>
                    <a:cxn ang="0">
                      <a:pos x="51" y="0"/>
                    </a:cxn>
                    <a:cxn ang="0">
                      <a:pos x="87" y="15"/>
                    </a:cxn>
                    <a:cxn ang="0">
                      <a:pos x="102" y="51"/>
                    </a:cxn>
                  </a:cxnLst>
                  <a:rect l="0" t="0" r="r" b="b"/>
                  <a:pathLst>
                    <a:path w="102" h="102">
                      <a:moveTo>
                        <a:pt x="102" y="51"/>
                      </a:moveTo>
                      <a:cubicBezTo>
                        <a:pt x="102" y="65"/>
                        <a:pt x="97" y="77"/>
                        <a:pt x="87" y="87"/>
                      </a:cubicBezTo>
                      <a:cubicBezTo>
                        <a:pt x="77" y="97"/>
                        <a:pt x="65" y="102"/>
                        <a:pt x="51" y="102"/>
                      </a:cubicBezTo>
                      <a:cubicBezTo>
                        <a:pt x="37" y="102"/>
                        <a:pt x="25" y="97"/>
                        <a:pt x="15" y="87"/>
                      </a:cubicBezTo>
                      <a:cubicBezTo>
                        <a:pt x="5" y="77"/>
                        <a:pt x="0" y="65"/>
                        <a:pt x="0" y="51"/>
                      </a:cubicBezTo>
                      <a:cubicBezTo>
                        <a:pt x="0" y="37"/>
                        <a:pt x="5" y="25"/>
                        <a:pt x="15" y="15"/>
                      </a:cubicBezTo>
                      <a:cubicBezTo>
                        <a:pt x="25" y="5"/>
                        <a:pt x="37" y="0"/>
                        <a:pt x="51" y="0"/>
                      </a:cubicBezTo>
                      <a:cubicBezTo>
                        <a:pt x="65" y="0"/>
                        <a:pt x="77" y="5"/>
                        <a:pt x="87" y="15"/>
                      </a:cubicBezTo>
                      <a:cubicBezTo>
                        <a:pt x="97" y="25"/>
                        <a:pt x="102" y="37"/>
                        <a:pt x="102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7" name="Rectangle 51">
                  <a:extLst>
                    <a:ext uri="{FF2B5EF4-FFF2-40B4-BE49-F238E27FC236}">
                      <a16:creationId xmlns:a16="http://schemas.microsoft.com/office/drawing/2014/main" id="{821FC90D-CE30-E148-AB13-DBC4BFF83E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1188" y="2719388"/>
                  <a:ext cx="48101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0" name="Group 81">
                <a:extLst>
                  <a:ext uri="{FF2B5EF4-FFF2-40B4-BE49-F238E27FC236}">
                    <a16:creationId xmlns:a16="http://schemas.microsoft.com/office/drawing/2014/main" id="{A13D0B8D-AEF8-6A6E-DEF9-5135407B930D}"/>
                  </a:ext>
                </a:extLst>
              </p:cNvPr>
              <p:cNvGrpSpPr/>
              <p:nvPr/>
            </p:nvGrpSpPr>
            <p:grpSpPr>
              <a:xfrm rot="5400000">
                <a:off x="3087731" y="2543663"/>
                <a:ext cx="399905" cy="165693"/>
                <a:chOff x="1852613" y="2967038"/>
                <a:chExt cx="509588" cy="211138"/>
              </a:xfrm>
              <a:grpFill/>
            </p:grpSpPr>
            <p:sp>
              <p:nvSpPr>
                <p:cNvPr id="124" name="Freeform 46">
                  <a:extLst>
                    <a:ext uri="{FF2B5EF4-FFF2-40B4-BE49-F238E27FC236}">
                      <a16:creationId xmlns:a16="http://schemas.microsoft.com/office/drawing/2014/main" id="{D406D4DD-C3F4-D734-3D33-08C6591EDA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2613" y="2967038"/>
                  <a:ext cx="211138" cy="211138"/>
                </a:xfrm>
                <a:custGeom>
                  <a:avLst/>
                  <a:gdLst/>
                  <a:ahLst/>
                  <a:cxnLst>
                    <a:cxn ang="0">
                      <a:pos x="72" y="12"/>
                    </a:cxn>
                    <a:cxn ang="0">
                      <a:pos x="84" y="42"/>
                    </a:cxn>
                    <a:cxn ang="0">
                      <a:pos x="72" y="72"/>
                    </a:cxn>
                    <a:cxn ang="0">
                      <a:pos x="42" y="84"/>
                    </a:cxn>
                    <a:cxn ang="0">
                      <a:pos x="12" y="72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2" y="0"/>
                    </a:cxn>
                    <a:cxn ang="0">
                      <a:pos x="72" y="12"/>
                    </a:cxn>
                  </a:cxnLst>
                  <a:rect l="0" t="0" r="r" b="b"/>
                  <a:pathLst>
                    <a:path w="84" h="84">
                      <a:moveTo>
                        <a:pt x="72" y="12"/>
                      </a:moveTo>
                      <a:cubicBezTo>
                        <a:pt x="80" y="20"/>
                        <a:pt x="84" y="30"/>
                        <a:pt x="84" y="42"/>
                      </a:cubicBezTo>
                      <a:cubicBezTo>
                        <a:pt x="84" y="53"/>
                        <a:pt x="80" y="63"/>
                        <a:pt x="72" y="72"/>
                      </a:cubicBezTo>
                      <a:cubicBezTo>
                        <a:pt x="64" y="80"/>
                        <a:pt x="54" y="84"/>
                        <a:pt x="42" y="84"/>
                      </a:cubicBezTo>
                      <a:cubicBezTo>
                        <a:pt x="31" y="84"/>
                        <a:pt x="21" y="80"/>
                        <a:pt x="12" y="72"/>
                      </a:cubicBezTo>
                      <a:cubicBezTo>
                        <a:pt x="4" y="63"/>
                        <a:pt x="0" y="53"/>
                        <a:pt x="0" y="42"/>
                      </a:cubicBezTo>
                      <a:cubicBezTo>
                        <a:pt x="0" y="30"/>
                        <a:pt x="4" y="20"/>
                        <a:pt x="12" y="12"/>
                      </a:cubicBezTo>
                      <a:cubicBezTo>
                        <a:pt x="21" y="4"/>
                        <a:pt x="31" y="0"/>
                        <a:pt x="42" y="0"/>
                      </a:cubicBezTo>
                      <a:cubicBezTo>
                        <a:pt x="54" y="0"/>
                        <a:pt x="64" y="4"/>
                        <a:pt x="72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5" name="Rectangle 52">
                  <a:extLst>
                    <a:ext uri="{FF2B5EF4-FFF2-40B4-BE49-F238E27FC236}">
                      <a16:creationId xmlns:a16="http://schemas.microsoft.com/office/drawing/2014/main" id="{C600E667-14DD-9310-21BB-43566110EC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41513" y="3040063"/>
                  <a:ext cx="420688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1" name="Group 82">
                <a:extLst>
                  <a:ext uri="{FF2B5EF4-FFF2-40B4-BE49-F238E27FC236}">
                    <a16:creationId xmlns:a16="http://schemas.microsoft.com/office/drawing/2014/main" id="{379FCE0D-62E9-8D9C-C0B2-CDE14A3FCC39}"/>
                  </a:ext>
                </a:extLst>
              </p:cNvPr>
              <p:cNvGrpSpPr/>
              <p:nvPr/>
            </p:nvGrpSpPr>
            <p:grpSpPr>
              <a:xfrm rot="5400000">
                <a:off x="2907713" y="2626510"/>
                <a:ext cx="261620" cy="138285"/>
                <a:chOff x="2028826" y="3302000"/>
                <a:chExt cx="333375" cy="176213"/>
              </a:xfrm>
              <a:grpFill/>
            </p:grpSpPr>
            <p:sp>
              <p:nvSpPr>
                <p:cNvPr id="122" name="Freeform 44">
                  <a:extLst>
                    <a:ext uri="{FF2B5EF4-FFF2-40B4-BE49-F238E27FC236}">
                      <a16:creationId xmlns:a16="http://schemas.microsoft.com/office/drawing/2014/main" id="{FBDDE166-FD7E-FC2E-EA31-6F885E513F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8826" y="3302000"/>
                  <a:ext cx="176213" cy="176213"/>
                </a:xfrm>
                <a:custGeom>
                  <a:avLst/>
                  <a:gdLst/>
                  <a:ahLst/>
                  <a:cxnLst>
                    <a:cxn ang="0">
                      <a:pos x="70" y="35"/>
                    </a:cxn>
                    <a:cxn ang="0">
                      <a:pos x="60" y="60"/>
                    </a:cxn>
                    <a:cxn ang="0">
                      <a:pos x="35" y="70"/>
                    </a:cxn>
                    <a:cxn ang="0">
                      <a:pos x="10" y="60"/>
                    </a:cxn>
                    <a:cxn ang="0">
                      <a:pos x="0" y="35"/>
                    </a:cxn>
                    <a:cxn ang="0">
                      <a:pos x="10" y="10"/>
                    </a:cxn>
                    <a:cxn ang="0">
                      <a:pos x="35" y="0"/>
                    </a:cxn>
                    <a:cxn ang="0">
                      <a:pos x="60" y="10"/>
                    </a:cxn>
                    <a:cxn ang="0">
                      <a:pos x="70" y="35"/>
                    </a:cxn>
                  </a:cxnLst>
                  <a:rect l="0" t="0" r="r" b="b"/>
                  <a:pathLst>
                    <a:path w="70" h="70">
                      <a:moveTo>
                        <a:pt x="70" y="35"/>
                      </a:moveTo>
                      <a:cubicBezTo>
                        <a:pt x="70" y="45"/>
                        <a:pt x="67" y="53"/>
                        <a:pt x="60" y="60"/>
                      </a:cubicBezTo>
                      <a:cubicBezTo>
                        <a:pt x="53" y="66"/>
                        <a:pt x="45" y="70"/>
                        <a:pt x="35" y="70"/>
                      </a:cubicBezTo>
                      <a:cubicBezTo>
                        <a:pt x="25" y="70"/>
                        <a:pt x="17" y="66"/>
                        <a:pt x="10" y="60"/>
                      </a:cubicBezTo>
                      <a:cubicBezTo>
                        <a:pt x="3" y="53"/>
                        <a:pt x="0" y="45"/>
                        <a:pt x="0" y="35"/>
                      </a:cubicBezTo>
                      <a:cubicBezTo>
                        <a:pt x="0" y="25"/>
                        <a:pt x="3" y="17"/>
                        <a:pt x="10" y="10"/>
                      </a:cubicBezTo>
                      <a:cubicBezTo>
                        <a:pt x="17" y="3"/>
                        <a:pt x="25" y="0"/>
                        <a:pt x="35" y="0"/>
                      </a:cubicBezTo>
                      <a:cubicBezTo>
                        <a:pt x="45" y="0"/>
                        <a:pt x="53" y="3"/>
                        <a:pt x="60" y="10"/>
                      </a:cubicBezTo>
                      <a:cubicBezTo>
                        <a:pt x="67" y="17"/>
                        <a:pt x="70" y="25"/>
                        <a:pt x="70" y="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3" name="Rectangle 53">
                  <a:extLst>
                    <a:ext uri="{FF2B5EF4-FFF2-40B4-BE49-F238E27FC236}">
                      <a16:creationId xmlns:a16="http://schemas.microsoft.com/office/drawing/2014/main" id="{51766DD0-129C-EA33-380A-738D89861E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92326" y="3357563"/>
                  <a:ext cx="2698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34" name="Group 242">
              <a:extLst>
                <a:ext uri="{FF2B5EF4-FFF2-40B4-BE49-F238E27FC236}">
                  <a16:creationId xmlns:a16="http://schemas.microsoft.com/office/drawing/2014/main" id="{43213297-1C85-F8A6-7C4C-5273515C1F17}"/>
                </a:ext>
              </a:extLst>
            </p:cNvPr>
            <p:cNvGrpSpPr/>
            <p:nvPr/>
          </p:nvGrpSpPr>
          <p:grpSpPr>
            <a:xfrm>
              <a:off x="4238499" y="3502029"/>
              <a:ext cx="1457595" cy="482128"/>
              <a:chOff x="2907090" y="2899492"/>
              <a:chExt cx="1457595" cy="482128"/>
            </a:xfrm>
            <a:grpFill/>
          </p:grpSpPr>
          <p:grpSp>
            <p:nvGrpSpPr>
              <p:cNvPr id="135" name="Group 86">
                <a:extLst>
                  <a:ext uri="{FF2B5EF4-FFF2-40B4-BE49-F238E27FC236}">
                    <a16:creationId xmlns:a16="http://schemas.microsoft.com/office/drawing/2014/main" id="{BE976A54-D08F-7307-50A0-1A3F008E85D3}"/>
                  </a:ext>
                </a:extLst>
              </p:cNvPr>
              <p:cNvGrpSpPr/>
              <p:nvPr/>
            </p:nvGrpSpPr>
            <p:grpSpPr>
              <a:xfrm rot="5400000">
                <a:off x="3306372" y="3028434"/>
                <a:ext cx="482127" cy="224246"/>
                <a:chOff x="2387601" y="2598738"/>
                <a:chExt cx="614362" cy="285750"/>
              </a:xfrm>
              <a:grpFill/>
            </p:grpSpPr>
            <p:sp>
              <p:nvSpPr>
                <p:cNvPr id="152" name="Freeform 35">
                  <a:extLst>
                    <a:ext uri="{FF2B5EF4-FFF2-40B4-BE49-F238E27FC236}">
                      <a16:creationId xmlns:a16="http://schemas.microsoft.com/office/drawing/2014/main" id="{25116640-7346-FDC1-2787-F76C9F2F45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6213" y="2598738"/>
                  <a:ext cx="285750" cy="285750"/>
                </a:xfrm>
                <a:custGeom>
                  <a:avLst/>
                  <a:gdLst/>
                  <a:ahLst/>
                  <a:cxnLst>
                    <a:cxn ang="0">
                      <a:pos x="114" y="57"/>
                    </a:cxn>
                    <a:cxn ang="0">
                      <a:pos x="97" y="97"/>
                    </a:cxn>
                    <a:cxn ang="0">
                      <a:pos x="57" y="114"/>
                    </a:cxn>
                    <a:cxn ang="0">
                      <a:pos x="16" y="97"/>
                    </a:cxn>
                    <a:cxn ang="0">
                      <a:pos x="0" y="57"/>
                    </a:cxn>
                    <a:cxn ang="0">
                      <a:pos x="16" y="16"/>
                    </a:cxn>
                    <a:cxn ang="0">
                      <a:pos x="57" y="0"/>
                    </a:cxn>
                    <a:cxn ang="0">
                      <a:pos x="97" y="16"/>
                    </a:cxn>
                    <a:cxn ang="0">
                      <a:pos x="114" y="57"/>
                    </a:cxn>
                  </a:cxnLst>
                  <a:rect l="0" t="0" r="r" b="b"/>
                  <a:pathLst>
                    <a:path w="114" h="114">
                      <a:moveTo>
                        <a:pt x="114" y="57"/>
                      </a:moveTo>
                      <a:cubicBezTo>
                        <a:pt x="114" y="72"/>
                        <a:pt x="108" y="86"/>
                        <a:pt x="97" y="97"/>
                      </a:cubicBezTo>
                      <a:cubicBezTo>
                        <a:pt x="86" y="108"/>
                        <a:pt x="72" y="114"/>
                        <a:pt x="57" y="114"/>
                      </a:cubicBezTo>
                      <a:cubicBezTo>
                        <a:pt x="41" y="114"/>
                        <a:pt x="27" y="108"/>
                        <a:pt x="16" y="97"/>
                      </a:cubicBezTo>
                      <a:cubicBezTo>
                        <a:pt x="5" y="86"/>
                        <a:pt x="0" y="72"/>
                        <a:pt x="0" y="57"/>
                      </a:cubicBezTo>
                      <a:cubicBezTo>
                        <a:pt x="0" y="41"/>
                        <a:pt x="5" y="28"/>
                        <a:pt x="16" y="16"/>
                      </a:cubicBezTo>
                      <a:cubicBezTo>
                        <a:pt x="27" y="5"/>
                        <a:pt x="41" y="0"/>
                        <a:pt x="57" y="0"/>
                      </a:cubicBezTo>
                      <a:cubicBezTo>
                        <a:pt x="72" y="0"/>
                        <a:pt x="86" y="5"/>
                        <a:pt x="97" y="16"/>
                      </a:cubicBezTo>
                      <a:cubicBezTo>
                        <a:pt x="108" y="28"/>
                        <a:pt x="114" y="41"/>
                        <a:pt x="114" y="5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3" name="Rectangle 57">
                  <a:extLst>
                    <a:ext uri="{FF2B5EF4-FFF2-40B4-BE49-F238E27FC236}">
                      <a16:creationId xmlns:a16="http://schemas.microsoft.com/office/drawing/2014/main" id="{B5552786-EE9C-440C-CD04-0339841306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719388"/>
                  <a:ext cx="482600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6" name="Group 233">
                <a:extLst>
                  <a:ext uri="{FF2B5EF4-FFF2-40B4-BE49-F238E27FC236}">
                    <a16:creationId xmlns:a16="http://schemas.microsoft.com/office/drawing/2014/main" id="{416A6D26-F8F1-FE09-E620-61D439CBB328}"/>
                  </a:ext>
                </a:extLst>
              </p:cNvPr>
              <p:cNvGrpSpPr/>
              <p:nvPr/>
            </p:nvGrpSpPr>
            <p:grpSpPr>
              <a:xfrm>
                <a:off x="2907090" y="2899492"/>
                <a:ext cx="1457595" cy="468425"/>
                <a:chOff x="2907090" y="2899492"/>
                <a:chExt cx="1457595" cy="468425"/>
              </a:xfrm>
              <a:grpFill/>
            </p:grpSpPr>
            <p:grpSp>
              <p:nvGrpSpPr>
                <p:cNvPr id="137" name="Group 83">
                  <a:extLst>
                    <a:ext uri="{FF2B5EF4-FFF2-40B4-BE49-F238E27FC236}">
                      <a16:creationId xmlns:a16="http://schemas.microsoft.com/office/drawing/2014/main" id="{7B0EC90B-5D2A-E132-853D-17B177758FB3}"/>
                    </a:ext>
                  </a:extLst>
                </p:cNvPr>
                <p:cNvGrpSpPr/>
                <p:nvPr/>
              </p:nvGrpSpPr>
              <p:grpSpPr>
                <a:xfrm rot="5400000">
                  <a:off x="3847676" y="3015353"/>
                  <a:ext cx="397412" cy="165693"/>
                  <a:chOff x="2387601" y="2000250"/>
                  <a:chExt cx="506412" cy="211138"/>
                </a:xfrm>
                <a:grpFill/>
              </p:grpSpPr>
              <p:sp>
                <p:nvSpPr>
                  <p:cNvPr id="150" name="Freeform 41">
                    <a:extLst>
                      <a:ext uri="{FF2B5EF4-FFF2-40B4-BE49-F238E27FC236}">
                        <a16:creationId xmlns:a16="http://schemas.microsoft.com/office/drawing/2014/main" id="{37712A1C-58FB-7372-FA20-0E9E5B11FE0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84463" y="2000250"/>
                    <a:ext cx="209550" cy="211138"/>
                  </a:xfrm>
                  <a:custGeom>
                    <a:avLst/>
                    <a:gdLst/>
                    <a:ahLst/>
                    <a:cxnLst>
                      <a:cxn ang="0">
                        <a:pos x="71" y="12"/>
                      </a:cxn>
                      <a:cxn ang="0">
                        <a:pos x="84" y="42"/>
                      </a:cxn>
                      <a:cxn ang="0">
                        <a:pos x="71" y="71"/>
                      </a:cxn>
                      <a:cxn ang="0">
                        <a:pos x="42" y="84"/>
                      </a:cxn>
                      <a:cxn ang="0">
                        <a:pos x="12" y="71"/>
                      </a:cxn>
                      <a:cxn ang="0">
                        <a:pos x="0" y="42"/>
                      </a:cxn>
                      <a:cxn ang="0">
                        <a:pos x="12" y="12"/>
                      </a:cxn>
                      <a:cxn ang="0">
                        <a:pos x="42" y="0"/>
                      </a:cxn>
                      <a:cxn ang="0">
                        <a:pos x="71" y="12"/>
                      </a:cxn>
                    </a:cxnLst>
                    <a:rect l="0" t="0" r="r" b="b"/>
                    <a:pathLst>
                      <a:path w="84" h="84">
                        <a:moveTo>
                          <a:pt x="71" y="12"/>
                        </a:moveTo>
                        <a:cubicBezTo>
                          <a:pt x="80" y="20"/>
                          <a:pt x="84" y="30"/>
                          <a:pt x="84" y="42"/>
                        </a:cubicBezTo>
                        <a:cubicBezTo>
                          <a:pt x="84" y="53"/>
                          <a:pt x="80" y="63"/>
                          <a:pt x="71" y="71"/>
                        </a:cubicBezTo>
                        <a:cubicBezTo>
                          <a:pt x="63" y="80"/>
                          <a:pt x="53" y="84"/>
                          <a:pt x="42" y="84"/>
                        </a:cubicBezTo>
                        <a:cubicBezTo>
                          <a:pt x="30" y="84"/>
                          <a:pt x="20" y="80"/>
                          <a:pt x="12" y="71"/>
                        </a:cubicBezTo>
                        <a:cubicBezTo>
                          <a:pt x="4" y="63"/>
                          <a:pt x="0" y="53"/>
                          <a:pt x="0" y="42"/>
                        </a:cubicBezTo>
                        <a:cubicBezTo>
                          <a:pt x="0" y="30"/>
                          <a:pt x="4" y="20"/>
                          <a:pt x="12" y="12"/>
                        </a:cubicBezTo>
                        <a:cubicBezTo>
                          <a:pt x="20" y="4"/>
                          <a:pt x="30" y="0"/>
                          <a:pt x="42" y="0"/>
                        </a:cubicBezTo>
                        <a:cubicBezTo>
                          <a:pt x="53" y="0"/>
                          <a:pt x="63" y="4"/>
                          <a:pt x="71" y="1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5B99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1" name="Rectangle 54">
                    <a:extLst>
                      <a:ext uri="{FF2B5EF4-FFF2-40B4-BE49-F238E27FC236}">
                        <a16:creationId xmlns:a16="http://schemas.microsoft.com/office/drawing/2014/main" id="{E086AEC5-E5A7-0E03-93F9-1A148F23669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87601" y="2078038"/>
                    <a:ext cx="422275" cy="55563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5B99FF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38" name="Group 84">
                  <a:extLst>
                    <a:ext uri="{FF2B5EF4-FFF2-40B4-BE49-F238E27FC236}">
                      <a16:creationId xmlns:a16="http://schemas.microsoft.com/office/drawing/2014/main" id="{4E383A12-FD52-CA43-8D85-AB37B52AB0A7}"/>
                    </a:ext>
                  </a:extLst>
                </p:cNvPr>
                <p:cNvGrpSpPr/>
                <p:nvPr/>
              </p:nvGrpSpPr>
              <p:grpSpPr>
                <a:xfrm rot="5400000">
                  <a:off x="4165979" y="2961161"/>
                  <a:ext cx="260374" cy="137039"/>
                  <a:chOff x="2387601" y="1700213"/>
                  <a:chExt cx="331788" cy="174625"/>
                </a:xfrm>
                <a:grpFill/>
              </p:grpSpPr>
              <p:sp>
                <p:nvSpPr>
                  <p:cNvPr id="148" name="Freeform 40">
                    <a:extLst>
                      <a:ext uri="{FF2B5EF4-FFF2-40B4-BE49-F238E27FC236}">
                        <a16:creationId xmlns:a16="http://schemas.microsoft.com/office/drawing/2014/main" id="{12EC8C8F-74DD-91C5-017D-28F58FA838E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43176" y="1700213"/>
                    <a:ext cx="176213" cy="174625"/>
                  </a:xfrm>
                  <a:custGeom>
                    <a:avLst/>
                    <a:gdLst/>
                    <a:ahLst/>
                    <a:cxnLst>
                      <a:cxn ang="0">
                        <a:pos x="35" y="0"/>
                      </a:cxn>
                      <a:cxn ang="0">
                        <a:pos x="59" y="10"/>
                      </a:cxn>
                      <a:cxn ang="0">
                        <a:pos x="70" y="35"/>
                      </a:cxn>
                      <a:cxn ang="0">
                        <a:pos x="59" y="59"/>
                      </a:cxn>
                      <a:cxn ang="0">
                        <a:pos x="35" y="70"/>
                      </a:cxn>
                      <a:cxn ang="0">
                        <a:pos x="10" y="59"/>
                      </a:cxn>
                      <a:cxn ang="0">
                        <a:pos x="0" y="35"/>
                      </a:cxn>
                      <a:cxn ang="0">
                        <a:pos x="10" y="10"/>
                      </a:cxn>
                      <a:cxn ang="0">
                        <a:pos x="35" y="0"/>
                      </a:cxn>
                    </a:cxnLst>
                    <a:rect l="0" t="0" r="r" b="b"/>
                    <a:pathLst>
                      <a:path w="70" h="70">
                        <a:moveTo>
                          <a:pt x="35" y="0"/>
                        </a:moveTo>
                        <a:cubicBezTo>
                          <a:pt x="44" y="0"/>
                          <a:pt x="53" y="3"/>
                          <a:pt x="59" y="10"/>
                        </a:cubicBezTo>
                        <a:cubicBezTo>
                          <a:pt x="66" y="17"/>
                          <a:pt x="70" y="25"/>
                          <a:pt x="70" y="35"/>
                        </a:cubicBezTo>
                        <a:cubicBezTo>
                          <a:pt x="70" y="44"/>
                          <a:pt x="66" y="53"/>
                          <a:pt x="59" y="59"/>
                        </a:cubicBezTo>
                        <a:cubicBezTo>
                          <a:pt x="53" y="66"/>
                          <a:pt x="44" y="70"/>
                          <a:pt x="35" y="70"/>
                        </a:cubicBezTo>
                        <a:cubicBezTo>
                          <a:pt x="25" y="70"/>
                          <a:pt x="17" y="66"/>
                          <a:pt x="10" y="59"/>
                        </a:cubicBezTo>
                        <a:cubicBezTo>
                          <a:pt x="3" y="53"/>
                          <a:pt x="0" y="44"/>
                          <a:pt x="0" y="35"/>
                        </a:cubicBezTo>
                        <a:cubicBezTo>
                          <a:pt x="0" y="25"/>
                          <a:pt x="3" y="17"/>
                          <a:pt x="10" y="10"/>
                        </a:cubicBezTo>
                        <a:cubicBezTo>
                          <a:pt x="17" y="3"/>
                          <a:pt x="25" y="0"/>
                          <a:pt x="35" y="0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5B99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9" name="Rectangle 55">
                    <a:extLst>
                      <a:ext uri="{FF2B5EF4-FFF2-40B4-BE49-F238E27FC236}">
                        <a16:creationId xmlns:a16="http://schemas.microsoft.com/office/drawing/2014/main" id="{5829D5FA-CDB6-3AD2-2BF4-D405A3C083B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87601" y="1760538"/>
                    <a:ext cx="254000" cy="53975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5B99FF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39" name="Group 85">
                  <a:extLst>
                    <a:ext uri="{FF2B5EF4-FFF2-40B4-BE49-F238E27FC236}">
                      <a16:creationId xmlns:a16="http://schemas.microsoft.com/office/drawing/2014/main" id="{26393B8F-F57B-701B-933A-C15749E91F66}"/>
                    </a:ext>
                  </a:extLst>
                </p:cNvPr>
                <p:cNvGrpSpPr/>
                <p:nvPr/>
              </p:nvGrpSpPr>
              <p:grpSpPr>
                <a:xfrm rot="5400000">
                  <a:off x="3560517" y="3033417"/>
                  <a:ext cx="468424" cy="200576"/>
                  <a:chOff x="2387601" y="2298700"/>
                  <a:chExt cx="596900" cy="255588"/>
                </a:xfrm>
                <a:grpFill/>
              </p:grpSpPr>
              <p:sp>
                <p:nvSpPr>
                  <p:cNvPr id="146" name="Freeform 34">
                    <a:extLst>
                      <a:ext uri="{FF2B5EF4-FFF2-40B4-BE49-F238E27FC236}">
                        <a16:creationId xmlns:a16="http://schemas.microsoft.com/office/drawing/2014/main" id="{B43E8A89-59C8-B03E-2587-43028E61A14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28913" y="2298700"/>
                    <a:ext cx="255588" cy="255588"/>
                  </a:xfrm>
                  <a:custGeom>
                    <a:avLst/>
                    <a:gdLst/>
                    <a:ahLst/>
                    <a:cxnLst>
                      <a:cxn ang="0">
                        <a:pos x="87" y="87"/>
                      </a:cxn>
                      <a:cxn ang="0">
                        <a:pos x="51" y="102"/>
                      </a:cxn>
                      <a:cxn ang="0">
                        <a:pos x="15" y="87"/>
                      </a:cxn>
                      <a:cxn ang="0">
                        <a:pos x="0" y="51"/>
                      </a:cxn>
                      <a:cxn ang="0">
                        <a:pos x="15" y="15"/>
                      </a:cxn>
                      <a:cxn ang="0">
                        <a:pos x="51" y="0"/>
                      </a:cxn>
                      <a:cxn ang="0">
                        <a:pos x="87" y="15"/>
                      </a:cxn>
                      <a:cxn ang="0">
                        <a:pos x="102" y="51"/>
                      </a:cxn>
                      <a:cxn ang="0">
                        <a:pos x="87" y="87"/>
                      </a:cxn>
                    </a:cxnLst>
                    <a:rect l="0" t="0" r="r" b="b"/>
                    <a:pathLst>
                      <a:path w="102" h="102">
                        <a:moveTo>
                          <a:pt x="87" y="87"/>
                        </a:moveTo>
                        <a:cubicBezTo>
                          <a:pt x="77" y="97"/>
                          <a:pt x="65" y="102"/>
                          <a:pt x="51" y="102"/>
                        </a:cubicBezTo>
                        <a:cubicBezTo>
                          <a:pt x="37" y="102"/>
                          <a:pt x="24" y="97"/>
                          <a:pt x="15" y="87"/>
                        </a:cubicBezTo>
                        <a:cubicBezTo>
                          <a:pt x="5" y="77"/>
                          <a:pt x="0" y="65"/>
                          <a:pt x="0" y="51"/>
                        </a:cubicBezTo>
                        <a:cubicBezTo>
                          <a:pt x="0" y="37"/>
                          <a:pt x="5" y="25"/>
                          <a:pt x="15" y="15"/>
                        </a:cubicBezTo>
                        <a:cubicBezTo>
                          <a:pt x="24" y="5"/>
                          <a:pt x="37" y="0"/>
                          <a:pt x="51" y="0"/>
                        </a:cubicBezTo>
                        <a:cubicBezTo>
                          <a:pt x="65" y="0"/>
                          <a:pt x="77" y="5"/>
                          <a:pt x="87" y="15"/>
                        </a:cubicBezTo>
                        <a:cubicBezTo>
                          <a:pt x="97" y="25"/>
                          <a:pt x="102" y="37"/>
                          <a:pt x="102" y="51"/>
                        </a:cubicBezTo>
                        <a:cubicBezTo>
                          <a:pt x="102" y="65"/>
                          <a:pt x="97" y="77"/>
                          <a:pt x="87" y="8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5B99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7" name="Rectangle 56">
                    <a:extLst>
                      <a:ext uri="{FF2B5EF4-FFF2-40B4-BE49-F238E27FC236}">
                        <a16:creationId xmlns:a16="http://schemas.microsoft.com/office/drawing/2014/main" id="{E95E3399-E275-B9DB-E58E-CAF9B60804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87601" y="2403475"/>
                    <a:ext cx="482600" cy="55563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5B99FF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40" name="Group 87">
                  <a:extLst>
                    <a:ext uri="{FF2B5EF4-FFF2-40B4-BE49-F238E27FC236}">
                      <a16:creationId xmlns:a16="http://schemas.microsoft.com/office/drawing/2014/main" id="{669910F7-8A08-C8E6-CE2E-CF9C47F38B82}"/>
                    </a:ext>
                  </a:extLst>
                </p:cNvPr>
                <p:cNvGrpSpPr/>
                <p:nvPr/>
              </p:nvGrpSpPr>
              <p:grpSpPr>
                <a:xfrm rot="5400000">
                  <a:off x="3065930" y="2997289"/>
                  <a:ext cx="443508" cy="247916"/>
                  <a:chOff x="2387601" y="2914650"/>
                  <a:chExt cx="565150" cy="315913"/>
                </a:xfrm>
                <a:grpFill/>
              </p:grpSpPr>
              <p:sp>
                <p:nvSpPr>
                  <p:cNvPr id="144" name="Freeform 42">
                    <a:extLst>
                      <a:ext uri="{FF2B5EF4-FFF2-40B4-BE49-F238E27FC236}">
                        <a16:creationId xmlns:a16="http://schemas.microsoft.com/office/drawing/2014/main" id="{7241D506-1FF2-02CD-367E-1E2867863DF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36838" y="2914650"/>
                    <a:ext cx="315913" cy="315913"/>
                  </a:xfrm>
                  <a:custGeom>
                    <a:avLst/>
                    <a:gdLst/>
                    <a:ahLst/>
                    <a:cxnLst>
                      <a:cxn ang="0">
                        <a:pos x="107" y="18"/>
                      </a:cxn>
                      <a:cxn ang="0">
                        <a:pos x="126" y="63"/>
                      </a:cxn>
                      <a:cxn ang="0">
                        <a:pos x="107" y="107"/>
                      </a:cxn>
                      <a:cxn ang="0">
                        <a:pos x="63" y="126"/>
                      </a:cxn>
                      <a:cxn ang="0">
                        <a:pos x="18" y="107"/>
                      </a:cxn>
                      <a:cxn ang="0">
                        <a:pos x="0" y="63"/>
                      </a:cxn>
                      <a:cxn ang="0">
                        <a:pos x="18" y="18"/>
                      </a:cxn>
                      <a:cxn ang="0">
                        <a:pos x="63" y="0"/>
                      </a:cxn>
                      <a:cxn ang="0">
                        <a:pos x="107" y="18"/>
                      </a:cxn>
                    </a:cxnLst>
                    <a:rect l="0" t="0" r="r" b="b"/>
                    <a:pathLst>
                      <a:path w="126" h="126">
                        <a:moveTo>
                          <a:pt x="107" y="18"/>
                        </a:moveTo>
                        <a:cubicBezTo>
                          <a:pt x="120" y="31"/>
                          <a:pt x="126" y="45"/>
                          <a:pt x="126" y="63"/>
                        </a:cubicBezTo>
                        <a:cubicBezTo>
                          <a:pt x="126" y="80"/>
                          <a:pt x="120" y="95"/>
                          <a:pt x="107" y="107"/>
                        </a:cubicBezTo>
                        <a:cubicBezTo>
                          <a:pt x="95" y="120"/>
                          <a:pt x="80" y="126"/>
                          <a:pt x="63" y="126"/>
                        </a:cubicBezTo>
                        <a:cubicBezTo>
                          <a:pt x="45" y="126"/>
                          <a:pt x="30" y="120"/>
                          <a:pt x="18" y="107"/>
                        </a:cubicBezTo>
                        <a:cubicBezTo>
                          <a:pt x="6" y="95"/>
                          <a:pt x="0" y="80"/>
                          <a:pt x="0" y="63"/>
                        </a:cubicBezTo>
                        <a:cubicBezTo>
                          <a:pt x="0" y="45"/>
                          <a:pt x="6" y="31"/>
                          <a:pt x="18" y="18"/>
                        </a:cubicBezTo>
                        <a:cubicBezTo>
                          <a:pt x="30" y="6"/>
                          <a:pt x="45" y="0"/>
                          <a:pt x="63" y="0"/>
                        </a:cubicBezTo>
                        <a:cubicBezTo>
                          <a:pt x="80" y="0"/>
                          <a:pt x="95" y="6"/>
                          <a:pt x="107" y="18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5B99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5" name="Rectangle 58">
                    <a:extLst>
                      <a:ext uri="{FF2B5EF4-FFF2-40B4-BE49-F238E27FC236}">
                        <a16:creationId xmlns:a16="http://schemas.microsoft.com/office/drawing/2014/main" id="{42F3D637-9163-B4DB-8EDF-56554E48151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87601" y="3040063"/>
                    <a:ext cx="422275" cy="55563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5B99FF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41" name="Group 88">
                  <a:extLst>
                    <a:ext uri="{FF2B5EF4-FFF2-40B4-BE49-F238E27FC236}">
                      <a16:creationId xmlns:a16="http://schemas.microsoft.com/office/drawing/2014/main" id="{F5367C62-34E4-D4DA-BE1B-3B0B89C17E22}"/>
                    </a:ext>
                  </a:extLst>
                </p:cNvPr>
                <p:cNvGrpSpPr/>
                <p:nvPr/>
              </p:nvGrpSpPr>
              <p:grpSpPr>
                <a:xfrm rot="5400000">
                  <a:off x="2877190" y="2929392"/>
                  <a:ext cx="322665" cy="262866"/>
                  <a:chOff x="2387601" y="3222625"/>
                  <a:chExt cx="411163" cy="334963"/>
                </a:xfrm>
                <a:grpFill/>
              </p:grpSpPr>
              <p:sp>
                <p:nvSpPr>
                  <p:cNvPr id="142" name="Freeform 43">
                    <a:extLst>
                      <a:ext uri="{FF2B5EF4-FFF2-40B4-BE49-F238E27FC236}">
                        <a16:creationId xmlns:a16="http://schemas.microsoft.com/office/drawing/2014/main" id="{759C59E3-488E-27A1-FCFF-D5725F93834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63801" y="3222625"/>
                    <a:ext cx="334963" cy="334963"/>
                  </a:xfrm>
                  <a:custGeom>
                    <a:avLst/>
                    <a:gdLst/>
                    <a:ahLst/>
                    <a:cxnLst>
                      <a:cxn ang="0">
                        <a:pos x="0" y="67"/>
                      </a:cxn>
                      <a:cxn ang="0">
                        <a:pos x="19" y="19"/>
                      </a:cxn>
                      <a:cxn ang="0">
                        <a:pos x="67" y="0"/>
                      </a:cxn>
                      <a:cxn ang="0">
                        <a:pos x="114" y="19"/>
                      </a:cxn>
                      <a:cxn ang="0">
                        <a:pos x="134" y="67"/>
                      </a:cxn>
                      <a:cxn ang="0">
                        <a:pos x="114" y="114"/>
                      </a:cxn>
                      <a:cxn ang="0">
                        <a:pos x="67" y="134"/>
                      </a:cxn>
                      <a:cxn ang="0">
                        <a:pos x="19" y="114"/>
                      </a:cxn>
                      <a:cxn ang="0">
                        <a:pos x="0" y="67"/>
                      </a:cxn>
                    </a:cxnLst>
                    <a:rect l="0" t="0" r="r" b="b"/>
                    <a:pathLst>
                      <a:path w="134" h="134">
                        <a:moveTo>
                          <a:pt x="0" y="67"/>
                        </a:moveTo>
                        <a:cubicBezTo>
                          <a:pt x="0" y="48"/>
                          <a:pt x="6" y="33"/>
                          <a:pt x="19" y="19"/>
                        </a:cubicBezTo>
                        <a:cubicBezTo>
                          <a:pt x="32" y="6"/>
                          <a:pt x="48" y="0"/>
                          <a:pt x="67" y="0"/>
                        </a:cubicBezTo>
                        <a:cubicBezTo>
                          <a:pt x="85" y="0"/>
                          <a:pt x="101" y="6"/>
                          <a:pt x="114" y="19"/>
                        </a:cubicBezTo>
                        <a:cubicBezTo>
                          <a:pt x="127" y="33"/>
                          <a:pt x="134" y="48"/>
                          <a:pt x="134" y="67"/>
                        </a:cubicBezTo>
                        <a:cubicBezTo>
                          <a:pt x="134" y="85"/>
                          <a:pt x="127" y="101"/>
                          <a:pt x="114" y="114"/>
                        </a:cubicBezTo>
                        <a:cubicBezTo>
                          <a:pt x="101" y="127"/>
                          <a:pt x="85" y="134"/>
                          <a:pt x="67" y="134"/>
                        </a:cubicBezTo>
                        <a:cubicBezTo>
                          <a:pt x="48" y="134"/>
                          <a:pt x="32" y="127"/>
                          <a:pt x="19" y="114"/>
                        </a:cubicBezTo>
                        <a:cubicBezTo>
                          <a:pt x="6" y="101"/>
                          <a:pt x="0" y="85"/>
                          <a:pt x="0" y="6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5B99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43" name="Rectangle 59">
                    <a:extLst>
                      <a:ext uri="{FF2B5EF4-FFF2-40B4-BE49-F238E27FC236}">
                        <a16:creationId xmlns:a16="http://schemas.microsoft.com/office/drawing/2014/main" id="{D576BBE5-6C0B-7699-757E-EFAAF410CF6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87601" y="3357563"/>
                    <a:ext cx="271463" cy="55563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5B99FF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154" name="Group 244">
              <a:extLst>
                <a:ext uri="{FF2B5EF4-FFF2-40B4-BE49-F238E27FC236}">
                  <a16:creationId xmlns:a16="http://schemas.microsoft.com/office/drawing/2014/main" id="{CBE88A21-247E-A842-BE64-5406D17DD155}"/>
                </a:ext>
              </a:extLst>
            </p:cNvPr>
            <p:cNvGrpSpPr/>
            <p:nvPr/>
          </p:nvGrpSpPr>
          <p:grpSpPr>
            <a:xfrm>
              <a:off x="6096000" y="2944380"/>
              <a:ext cx="1458842" cy="484620"/>
              <a:chOff x="4764591" y="2341843"/>
              <a:chExt cx="1458842" cy="484620"/>
            </a:xfrm>
            <a:grpFill/>
          </p:grpSpPr>
          <p:grpSp>
            <p:nvGrpSpPr>
              <p:cNvPr id="155" name="Group 115">
                <a:extLst>
                  <a:ext uri="{FF2B5EF4-FFF2-40B4-BE49-F238E27FC236}">
                    <a16:creationId xmlns:a16="http://schemas.microsoft.com/office/drawing/2014/main" id="{B0E3A0FB-B7D0-7BC8-F89E-C9F38179447B}"/>
                  </a:ext>
                </a:extLst>
              </p:cNvPr>
              <p:cNvGrpSpPr/>
              <p:nvPr/>
            </p:nvGrpSpPr>
            <p:grpSpPr>
              <a:xfrm rot="5400000">
                <a:off x="5619216" y="2480127"/>
                <a:ext cx="444754" cy="247916"/>
                <a:chOff x="1795463" y="1947863"/>
                <a:chExt cx="566738" cy="315913"/>
              </a:xfrm>
              <a:grpFill/>
            </p:grpSpPr>
            <p:sp>
              <p:nvSpPr>
                <p:cNvPr id="171" name="Freeform 37">
                  <a:extLst>
                    <a:ext uri="{FF2B5EF4-FFF2-40B4-BE49-F238E27FC236}">
                      <a16:creationId xmlns:a16="http://schemas.microsoft.com/office/drawing/2014/main" id="{CDABFC73-C8B3-B158-913D-F5F7FD81F0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5463" y="1947863"/>
                  <a:ext cx="315913" cy="315913"/>
                </a:xfrm>
                <a:custGeom>
                  <a:avLst/>
                  <a:gdLst/>
                  <a:ahLst/>
                  <a:cxnLst>
                    <a:cxn ang="0">
                      <a:pos x="108" y="19"/>
                    </a:cxn>
                    <a:cxn ang="0">
                      <a:pos x="126" y="63"/>
                    </a:cxn>
                    <a:cxn ang="0">
                      <a:pos x="108" y="107"/>
                    </a:cxn>
                    <a:cxn ang="0">
                      <a:pos x="63" y="126"/>
                    </a:cxn>
                    <a:cxn ang="0">
                      <a:pos x="19" y="107"/>
                    </a:cxn>
                    <a:cxn ang="0">
                      <a:pos x="0" y="63"/>
                    </a:cxn>
                    <a:cxn ang="0">
                      <a:pos x="19" y="19"/>
                    </a:cxn>
                    <a:cxn ang="0">
                      <a:pos x="63" y="0"/>
                    </a:cxn>
                    <a:cxn ang="0">
                      <a:pos x="108" y="19"/>
                    </a:cxn>
                  </a:cxnLst>
                  <a:rect l="0" t="0" r="r" b="b"/>
                  <a:pathLst>
                    <a:path w="126" h="126">
                      <a:moveTo>
                        <a:pt x="108" y="19"/>
                      </a:moveTo>
                      <a:cubicBezTo>
                        <a:pt x="120" y="31"/>
                        <a:pt x="126" y="45"/>
                        <a:pt x="126" y="63"/>
                      </a:cubicBezTo>
                      <a:cubicBezTo>
                        <a:pt x="126" y="80"/>
                        <a:pt x="120" y="95"/>
                        <a:pt x="108" y="107"/>
                      </a:cubicBezTo>
                      <a:cubicBezTo>
                        <a:pt x="96" y="120"/>
                        <a:pt x="81" y="126"/>
                        <a:pt x="63" y="126"/>
                      </a:cubicBezTo>
                      <a:cubicBezTo>
                        <a:pt x="46" y="126"/>
                        <a:pt x="31" y="120"/>
                        <a:pt x="19" y="107"/>
                      </a:cubicBezTo>
                      <a:cubicBezTo>
                        <a:pt x="6" y="95"/>
                        <a:pt x="0" y="80"/>
                        <a:pt x="0" y="63"/>
                      </a:cubicBezTo>
                      <a:cubicBezTo>
                        <a:pt x="0" y="45"/>
                        <a:pt x="6" y="31"/>
                        <a:pt x="19" y="19"/>
                      </a:cubicBezTo>
                      <a:cubicBezTo>
                        <a:pt x="31" y="6"/>
                        <a:pt x="46" y="0"/>
                        <a:pt x="63" y="0"/>
                      </a:cubicBezTo>
                      <a:cubicBezTo>
                        <a:pt x="81" y="0"/>
                        <a:pt x="96" y="6"/>
                        <a:pt x="108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2" name="Rectangle 48">
                  <a:extLst>
                    <a:ext uri="{FF2B5EF4-FFF2-40B4-BE49-F238E27FC236}">
                      <a16:creationId xmlns:a16="http://schemas.microsoft.com/office/drawing/2014/main" id="{7E77008F-B157-BBAD-A79D-26A7B0ABF2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41513" y="2078038"/>
                  <a:ext cx="420688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6" name="Group 116">
                <a:extLst>
                  <a:ext uri="{FF2B5EF4-FFF2-40B4-BE49-F238E27FC236}">
                    <a16:creationId xmlns:a16="http://schemas.microsoft.com/office/drawing/2014/main" id="{A63234CD-ED80-6062-F0D5-0C6F16410BF9}"/>
                  </a:ext>
                </a:extLst>
              </p:cNvPr>
              <p:cNvGrpSpPr/>
              <p:nvPr/>
            </p:nvGrpSpPr>
            <p:grpSpPr>
              <a:xfrm rot="5400000">
                <a:off x="5928800" y="2531828"/>
                <a:ext cx="325156" cy="264111"/>
                <a:chOff x="1947863" y="1619250"/>
                <a:chExt cx="414338" cy="336550"/>
              </a:xfrm>
              <a:grpFill/>
            </p:grpSpPr>
            <p:sp>
              <p:nvSpPr>
                <p:cNvPr id="169" name="Freeform 38">
                  <a:extLst>
                    <a:ext uri="{FF2B5EF4-FFF2-40B4-BE49-F238E27FC236}">
                      <a16:creationId xmlns:a16="http://schemas.microsoft.com/office/drawing/2014/main" id="{7DD46C0D-9ACF-F789-B7D7-4FFBDD050E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7863" y="1619250"/>
                  <a:ext cx="336550" cy="336550"/>
                </a:xfrm>
                <a:custGeom>
                  <a:avLst/>
                  <a:gdLst/>
                  <a:ahLst/>
                  <a:cxnLst>
                    <a:cxn ang="0">
                      <a:pos x="67" y="0"/>
                    </a:cxn>
                    <a:cxn ang="0">
                      <a:pos x="115" y="20"/>
                    </a:cxn>
                    <a:cxn ang="0">
                      <a:pos x="134" y="67"/>
                    </a:cxn>
                    <a:cxn ang="0">
                      <a:pos x="115" y="114"/>
                    </a:cxn>
                    <a:cxn ang="0">
                      <a:pos x="67" y="134"/>
                    </a:cxn>
                    <a:cxn ang="0">
                      <a:pos x="20" y="114"/>
                    </a:cxn>
                    <a:cxn ang="0">
                      <a:pos x="0" y="67"/>
                    </a:cxn>
                    <a:cxn ang="0">
                      <a:pos x="20" y="20"/>
                    </a:cxn>
                    <a:cxn ang="0">
                      <a:pos x="67" y="0"/>
                    </a:cxn>
                  </a:cxnLst>
                  <a:rect l="0" t="0" r="r" b="b"/>
                  <a:pathLst>
                    <a:path w="134" h="134">
                      <a:moveTo>
                        <a:pt x="67" y="0"/>
                      </a:moveTo>
                      <a:cubicBezTo>
                        <a:pt x="86" y="0"/>
                        <a:pt x="102" y="6"/>
                        <a:pt x="115" y="20"/>
                      </a:cubicBezTo>
                      <a:cubicBezTo>
                        <a:pt x="128" y="33"/>
                        <a:pt x="134" y="48"/>
                        <a:pt x="134" y="67"/>
                      </a:cubicBezTo>
                      <a:cubicBezTo>
                        <a:pt x="134" y="85"/>
                        <a:pt x="128" y="101"/>
                        <a:pt x="115" y="114"/>
                      </a:cubicBezTo>
                      <a:cubicBezTo>
                        <a:pt x="102" y="127"/>
                        <a:pt x="86" y="134"/>
                        <a:pt x="67" y="134"/>
                      </a:cubicBezTo>
                      <a:cubicBezTo>
                        <a:pt x="49" y="134"/>
                        <a:pt x="33" y="127"/>
                        <a:pt x="20" y="114"/>
                      </a:cubicBezTo>
                      <a:cubicBezTo>
                        <a:pt x="7" y="101"/>
                        <a:pt x="0" y="85"/>
                        <a:pt x="0" y="67"/>
                      </a:cubicBezTo>
                      <a:cubicBezTo>
                        <a:pt x="0" y="48"/>
                        <a:pt x="7" y="33"/>
                        <a:pt x="20" y="20"/>
                      </a:cubicBezTo>
                      <a:cubicBezTo>
                        <a:pt x="33" y="6"/>
                        <a:pt x="49" y="0"/>
                        <a:pt x="6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0" name="Rectangle 49">
                  <a:extLst>
                    <a:ext uri="{FF2B5EF4-FFF2-40B4-BE49-F238E27FC236}">
                      <a16:creationId xmlns:a16="http://schemas.microsoft.com/office/drawing/2014/main" id="{68913254-15DA-C10E-A030-A67A6C9A70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9788" y="1760538"/>
                  <a:ext cx="252413" cy="5397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7" name="Group 117">
                <a:extLst>
                  <a:ext uri="{FF2B5EF4-FFF2-40B4-BE49-F238E27FC236}">
                    <a16:creationId xmlns:a16="http://schemas.microsoft.com/office/drawing/2014/main" id="{1787C929-1CAC-50A2-DFB8-8E8F39A40336}"/>
                  </a:ext>
                </a:extLst>
              </p:cNvPr>
              <p:cNvGrpSpPr/>
              <p:nvPr/>
            </p:nvGrpSpPr>
            <p:grpSpPr>
              <a:xfrm rot="5400000">
                <a:off x="5348253" y="2472030"/>
                <a:ext cx="484620" cy="224246"/>
                <a:chOff x="1744663" y="2282825"/>
                <a:chExt cx="617538" cy="285750"/>
              </a:xfrm>
              <a:grpFill/>
            </p:grpSpPr>
            <p:sp>
              <p:nvSpPr>
                <p:cNvPr id="167" name="Freeform 39">
                  <a:extLst>
                    <a:ext uri="{FF2B5EF4-FFF2-40B4-BE49-F238E27FC236}">
                      <a16:creationId xmlns:a16="http://schemas.microsoft.com/office/drawing/2014/main" id="{595243AB-E364-B679-5F20-4F1C360382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44663" y="2282825"/>
                  <a:ext cx="287338" cy="285750"/>
                </a:xfrm>
                <a:custGeom>
                  <a:avLst/>
                  <a:gdLst/>
                  <a:ahLst/>
                  <a:cxnLst>
                    <a:cxn ang="0">
                      <a:pos x="0" y="57"/>
                    </a:cxn>
                    <a:cxn ang="0">
                      <a:pos x="17" y="17"/>
                    </a:cxn>
                    <a:cxn ang="0">
                      <a:pos x="57" y="0"/>
                    </a:cxn>
                    <a:cxn ang="0">
                      <a:pos x="98" y="17"/>
                    </a:cxn>
                    <a:cxn ang="0">
                      <a:pos x="114" y="57"/>
                    </a:cxn>
                    <a:cxn ang="0">
                      <a:pos x="98" y="97"/>
                    </a:cxn>
                    <a:cxn ang="0">
                      <a:pos x="57" y="114"/>
                    </a:cxn>
                    <a:cxn ang="0">
                      <a:pos x="17" y="97"/>
                    </a:cxn>
                    <a:cxn ang="0">
                      <a:pos x="0" y="57"/>
                    </a:cxn>
                  </a:cxnLst>
                  <a:rect l="0" t="0" r="r" b="b"/>
                  <a:pathLst>
                    <a:path w="114" h="114">
                      <a:moveTo>
                        <a:pt x="0" y="57"/>
                      </a:moveTo>
                      <a:cubicBezTo>
                        <a:pt x="0" y="41"/>
                        <a:pt x="6" y="28"/>
                        <a:pt x="17" y="17"/>
                      </a:cubicBezTo>
                      <a:cubicBezTo>
                        <a:pt x="28" y="5"/>
                        <a:pt x="42" y="0"/>
                        <a:pt x="57" y="0"/>
                      </a:cubicBezTo>
                      <a:cubicBezTo>
                        <a:pt x="73" y="0"/>
                        <a:pt x="87" y="5"/>
                        <a:pt x="98" y="17"/>
                      </a:cubicBezTo>
                      <a:cubicBezTo>
                        <a:pt x="109" y="28"/>
                        <a:pt x="114" y="41"/>
                        <a:pt x="114" y="57"/>
                      </a:cubicBezTo>
                      <a:cubicBezTo>
                        <a:pt x="114" y="73"/>
                        <a:pt x="109" y="86"/>
                        <a:pt x="98" y="97"/>
                      </a:cubicBezTo>
                      <a:cubicBezTo>
                        <a:pt x="87" y="108"/>
                        <a:pt x="73" y="114"/>
                        <a:pt x="57" y="114"/>
                      </a:cubicBezTo>
                      <a:cubicBezTo>
                        <a:pt x="42" y="114"/>
                        <a:pt x="28" y="108"/>
                        <a:pt x="17" y="97"/>
                      </a:cubicBezTo>
                      <a:cubicBezTo>
                        <a:pt x="6" y="86"/>
                        <a:pt x="0" y="73"/>
                        <a:pt x="0" y="5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8" name="Rectangle 50">
                  <a:extLst>
                    <a:ext uri="{FF2B5EF4-FFF2-40B4-BE49-F238E27FC236}">
                      <a16:creationId xmlns:a16="http://schemas.microsoft.com/office/drawing/2014/main" id="{8F3481FC-6018-E82F-C987-9EA387CCE2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1188" y="2403475"/>
                  <a:ext cx="48101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8" name="Group 118">
                <a:extLst>
                  <a:ext uri="{FF2B5EF4-FFF2-40B4-BE49-F238E27FC236}">
                    <a16:creationId xmlns:a16="http://schemas.microsoft.com/office/drawing/2014/main" id="{BD7D2ABA-D5E5-A32D-EB86-B00B123C7B46}"/>
                  </a:ext>
                </a:extLst>
              </p:cNvPr>
              <p:cNvGrpSpPr/>
              <p:nvPr/>
            </p:nvGrpSpPr>
            <p:grpSpPr>
              <a:xfrm rot="5400000">
                <a:off x="5107188" y="2491339"/>
                <a:ext cx="469670" cy="200576"/>
                <a:chOff x="1763713" y="2614613"/>
                <a:chExt cx="598488" cy="255588"/>
              </a:xfrm>
              <a:grpFill/>
            </p:grpSpPr>
            <p:sp>
              <p:nvSpPr>
                <p:cNvPr id="165" name="Freeform 45">
                  <a:extLst>
                    <a:ext uri="{FF2B5EF4-FFF2-40B4-BE49-F238E27FC236}">
                      <a16:creationId xmlns:a16="http://schemas.microsoft.com/office/drawing/2014/main" id="{41A32FD0-19B8-309C-6390-40296BA1D6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3713" y="2614613"/>
                  <a:ext cx="255588" cy="255588"/>
                </a:xfrm>
                <a:custGeom>
                  <a:avLst/>
                  <a:gdLst/>
                  <a:ahLst/>
                  <a:cxnLst>
                    <a:cxn ang="0">
                      <a:pos x="102" y="51"/>
                    </a:cxn>
                    <a:cxn ang="0">
                      <a:pos x="87" y="87"/>
                    </a:cxn>
                    <a:cxn ang="0">
                      <a:pos x="51" y="102"/>
                    </a:cxn>
                    <a:cxn ang="0">
                      <a:pos x="15" y="87"/>
                    </a:cxn>
                    <a:cxn ang="0">
                      <a:pos x="0" y="51"/>
                    </a:cxn>
                    <a:cxn ang="0">
                      <a:pos x="15" y="15"/>
                    </a:cxn>
                    <a:cxn ang="0">
                      <a:pos x="51" y="0"/>
                    </a:cxn>
                    <a:cxn ang="0">
                      <a:pos x="87" y="15"/>
                    </a:cxn>
                    <a:cxn ang="0">
                      <a:pos x="102" y="51"/>
                    </a:cxn>
                  </a:cxnLst>
                  <a:rect l="0" t="0" r="r" b="b"/>
                  <a:pathLst>
                    <a:path w="102" h="102">
                      <a:moveTo>
                        <a:pt x="102" y="51"/>
                      </a:moveTo>
                      <a:cubicBezTo>
                        <a:pt x="102" y="65"/>
                        <a:pt x="97" y="77"/>
                        <a:pt x="87" y="87"/>
                      </a:cubicBezTo>
                      <a:cubicBezTo>
                        <a:pt x="77" y="97"/>
                        <a:pt x="65" y="102"/>
                        <a:pt x="51" y="102"/>
                      </a:cubicBezTo>
                      <a:cubicBezTo>
                        <a:pt x="37" y="102"/>
                        <a:pt x="25" y="97"/>
                        <a:pt x="15" y="87"/>
                      </a:cubicBezTo>
                      <a:cubicBezTo>
                        <a:pt x="5" y="77"/>
                        <a:pt x="0" y="65"/>
                        <a:pt x="0" y="51"/>
                      </a:cubicBezTo>
                      <a:cubicBezTo>
                        <a:pt x="0" y="37"/>
                        <a:pt x="5" y="25"/>
                        <a:pt x="15" y="15"/>
                      </a:cubicBezTo>
                      <a:cubicBezTo>
                        <a:pt x="25" y="5"/>
                        <a:pt x="37" y="0"/>
                        <a:pt x="51" y="0"/>
                      </a:cubicBezTo>
                      <a:cubicBezTo>
                        <a:pt x="65" y="0"/>
                        <a:pt x="77" y="5"/>
                        <a:pt x="87" y="15"/>
                      </a:cubicBezTo>
                      <a:cubicBezTo>
                        <a:pt x="97" y="25"/>
                        <a:pt x="102" y="37"/>
                        <a:pt x="102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6" name="Rectangle 51">
                  <a:extLst>
                    <a:ext uri="{FF2B5EF4-FFF2-40B4-BE49-F238E27FC236}">
                      <a16:creationId xmlns:a16="http://schemas.microsoft.com/office/drawing/2014/main" id="{10B51987-FC8F-2134-7562-56727B9E28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1188" y="2719388"/>
                  <a:ext cx="48101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9" name="Group 119">
                <a:extLst>
                  <a:ext uri="{FF2B5EF4-FFF2-40B4-BE49-F238E27FC236}">
                    <a16:creationId xmlns:a16="http://schemas.microsoft.com/office/drawing/2014/main" id="{BEC8AC56-4735-F1E5-5C20-39DF062150EC}"/>
                  </a:ext>
                </a:extLst>
              </p:cNvPr>
              <p:cNvGrpSpPr/>
              <p:nvPr/>
            </p:nvGrpSpPr>
            <p:grpSpPr>
              <a:xfrm rot="5400000">
                <a:off x="4882942" y="2543663"/>
                <a:ext cx="399905" cy="165693"/>
                <a:chOff x="1852613" y="2967038"/>
                <a:chExt cx="509588" cy="211138"/>
              </a:xfrm>
              <a:grpFill/>
            </p:grpSpPr>
            <p:sp>
              <p:nvSpPr>
                <p:cNvPr id="163" name="Freeform 46">
                  <a:extLst>
                    <a:ext uri="{FF2B5EF4-FFF2-40B4-BE49-F238E27FC236}">
                      <a16:creationId xmlns:a16="http://schemas.microsoft.com/office/drawing/2014/main" id="{1A88D60C-87B4-6DE4-6D69-89FF88273E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2613" y="2967038"/>
                  <a:ext cx="211138" cy="211138"/>
                </a:xfrm>
                <a:custGeom>
                  <a:avLst/>
                  <a:gdLst/>
                  <a:ahLst/>
                  <a:cxnLst>
                    <a:cxn ang="0">
                      <a:pos x="72" y="12"/>
                    </a:cxn>
                    <a:cxn ang="0">
                      <a:pos x="84" y="42"/>
                    </a:cxn>
                    <a:cxn ang="0">
                      <a:pos x="72" y="72"/>
                    </a:cxn>
                    <a:cxn ang="0">
                      <a:pos x="42" y="84"/>
                    </a:cxn>
                    <a:cxn ang="0">
                      <a:pos x="12" y="72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2" y="0"/>
                    </a:cxn>
                    <a:cxn ang="0">
                      <a:pos x="72" y="12"/>
                    </a:cxn>
                  </a:cxnLst>
                  <a:rect l="0" t="0" r="r" b="b"/>
                  <a:pathLst>
                    <a:path w="84" h="84">
                      <a:moveTo>
                        <a:pt x="72" y="12"/>
                      </a:moveTo>
                      <a:cubicBezTo>
                        <a:pt x="80" y="20"/>
                        <a:pt x="84" y="30"/>
                        <a:pt x="84" y="42"/>
                      </a:cubicBezTo>
                      <a:cubicBezTo>
                        <a:pt x="84" y="53"/>
                        <a:pt x="80" y="63"/>
                        <a:pt x="72" y="72"/>
                      </a:cubicBezTo>
                      <a:cubicBezTo>
                        <a:pt x="64" y="80"/>
                        <a:pt x="54" y="84"/>
                        <a:pt x="42" y="84"/>
                      </a:cubicBezTo>
                      <a:cubicBezTo>
                        <a:pt x="31" y="84"/>
                        <a:pt x="21" y="80"/>
                        <a:pt x="12" y="72"/>
                      </a:cubicBezTo>
                      <a:cubicBezTo>
                        <a:pt x="4" y="63"/>
                        <a:pt x="0" y="53"/>
                        <a:pt x="0" y="42"/>
                      </a:cubicBezTo>
                      <a:cubicBezTo>
                        <a:pt x="0" y="30"/>
                        <a:pt x="4" y="20"/>
                        <a:pt x="12" y="12"/>
                      </a:cubicBezTo>
                      <a:cubicBezTo>
                        <a:pt x="21" y="4"/>
                        <a:pt x="31" y="0"/>
                        <a:pt x="42" y="0"/>
                      </a:cubicBezTo>
                      <a:cubicBezTo>
                        <a:pt x="54" y="0"/>
                        <a:pt x="64" y="4"/>
                        <a:pt x="72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Rectangle 52">
                  <a:extLst>
                    <a:ext uri="{FF2B5EF4-FFF2-40B4-BE49-F238E27FC236}">
                      <a16:creationId xmlns:a16="http://schemas.microsoft.com/office/drawing/2014/main" id="{175624CB-805C-18BC-D5E6-A78A08F77C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41513" y="3040063"/>
                  <a:ext cx="420688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0" name="Group 120">
                <a:extLst>
                  <a:ext uri="{FF2B5EF4-FFF2-40B4-BE49-F238E27FC236}">
                    <a16:creationId xmlns:a16="http://schemas.microsoft.com/office/drawing/2014/main" id="{246E6A03-60B7-D076-D8E1-57CF2ADF4784}"/>
                  </a:ext>
                </a:extLst>
              </p:cNvPr>
              <p:cNvGrpSpPr/>
              <p:nvPr/>
            </p:nvGrpSpPr>
            <p:grpSpPr>
              <a:xfrm rot="5400000">
                <a:off x="4702924" y="2626510"/>
                <a:ext cx="261620" cy="138285"/>
                <a:chOff x="2028826" y="3302000"/>
                <a:chExt cx="333375" cy="176213"/>
              </a:xfrm>
              <a:grpFill/>
            </p:grpSpPr>
            <p:sp>
              <p:nvSpPr>
                <p:cNvPr id="161" name="Freeform 44">
                  <a:extLst>
                    <a:ext uri="{FF2B5EF4-FFF2-40B4-BE49-F238E27FC236}">
                      <a16:creationId xmlns:a16="http://schemas.microsoft.com/office/drawing/2014/main" id="{D8E994CA-FAA0-E760-1C2B-22C30CCE95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8826" y="3302000"/>
                  <a:ext cx="176213" cy="176213"/>
                </a:xfrm>
                <a:custGeom>
                  <a:avLst/>
                  <a:gdLst/>
                  <a:ahLst/>
                  <a:cxnLst>
                    <a:cxn ang="0">
                      <a:pos x="70" y="35"/>
                    </a:cxn>
                    <a:cxn ang="0">
                      <a:pos x="60" y="60"/>
                    </a:cxn>
                    <a:cxn ang="0">
                      <a:pos x="35" y="70"/>
                    </a:cxn>
                    <a:cxn ang="0">
                      <a:pos x="10" y="60"/>
                    </a:cxn>
                    <a:cxn ang="0">
                      <a:pos x="0" y="35"/>
                    </a:cxn>
                    <a:cxn ang="0">
                      <a:pos x="10" y="10"/>
                    </a:cxn>
                    <a:cxn ang="0">
                      <a:pos x="35" y="0"/>
                    </a:cxn>
                    <a:cxn ang="0">
                      <a:pos x="60" y="10"/>
                    </a:cxn>
                    <a:cxn ang="0">
                      <a:pos x="70" y="35"/>
                    </a:cxn>
                  </a:cxnLst>
                  <a:rect l="0" t="0" r="r" b="b"/>
                  <a:pathLst>
                    <a:path w="70" h="70">
                      <a:moveTo>
                        <a:pt x="70" y="35"/>
                      </a:moveTo>
                      <a:cubicBezTo>
                        <a:pt x="70" y="45"/>
                        <a:pt x="67" y="53"/>
                        <a:pt x="60" y="60"/>
                      </a:cubicBezTo>
                      <a:cubicBezTo>
                        <a:pt x="53" y="66"/>
                        <a:pt x="45" y="70"/>
                        <a:pt x="35" y="70"/>
                      </a:cubicBezTo>
                      <a:cubicBezTo>
                        <a:pt x="25" y="70"/>
                        <a:pt x="17" y="66"/>
                        <a:pt x="10" y="60"/>
                      </a:cubicBezTo>
                      <a:cubicBezTo>
                        <a:pt x="3" y="53"/>
                        <a:pt x="0" y="45"/>
                        <a:pt x="0" y="35"/>
                      </a:cubicBezTo>
                      <a:cubicBezTo>
                        <a:pt x="0" y="25"/>
                        <a:pt x="3" y="17"/>
                        <a:pt x="10" y="10"/>
                      </a:cubicBezTo>
                      <a:cubicBezTo>
                        <a:pt x="17" y="3"/>
                        <a:pt x="25" y="0"/>
                        <a:pt x="35" y="0"/>
                      </a:cubicBezTo>
                      <a:cubicBezTo>
                        <a:pt x="45" y="0"/>
                        <a:pt x="53" y="3"/>
                        <a:pt x="60" y="10"/>
                      </a:cubicBezTo>
                      <a:cubicBezTo>
                        <a:pt x="67" y="17"/>
                        <a:pt x="70" y="25"/>
                        <a:pt x="70" y="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Rectangle 53">
                  <a:extLst>
                    <a:ext uri="{FF2B5EF4-FFF2-40B4-BE49-F238E27FC236}">
                      <a16:creationId xmlns:a16="http://schemas.microsoft.com/office/drawing/2014/main" id="{2A6509BE-65A8-E9E2-F420-4046BFC9EC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92326" y="3357563"/>
                  <a:ext cx="2698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73" name="Group 243">
              <a:extLst>
                <a:ext uri="{FF2B5EF4-FFF2-40B4-BE49-F238E27FC236}">
                  <a16:creationId xmlns:a16="http://schemas.microsoft.com/office/drawing/2014/main" id="{17C718B9-A8C2-7702-1BFB-2210CF598ACA}"/>
                </a:ext>
              </a:extLst>
            </p:cNvPr>
            <p:cNvGrpSpPr/>
            <p:nvPr/>
          </p:nvGrpSpPr>
          <p:grpSpPr>
            <a:xfrm>
              <a:off x="6033710" y="3321728"/>
              <a:ext cx="1795833" cy="662429"/>
              <a:chOff x="4702301" y="2719191"/>
              <a:chExt cx="1795833" cy="662429"/>
            </a:xfrm>
            <a:grpFill/>
          </p:grpSpPr>
          <p:sp>
            <p:nvSpPr>
              <p:cNvPr id="174" name="Freeform 36">
                <a:extLst>
                  <a:ext uri="{FF2B5EF4-FFF2-40B4-BE49-F238E27FC236}">
                    <a16:creationId xmlns:a16="http://schemas.microsoft.com/office/drawing/2014/main" id="{435942D9-0D86-C55A-5A1C-B7BED0F90A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6682" y="2719191"/>
                <a:ext cx="311452" cy="310207"/>
              </a:xfrm>
              <a:custGeom>
                <a:avLst/>
                <a:gdLst/>
                <a:ahLst/>
                <a:cxnLst>
                  <a:cxn ang="0">
                    <a:pos x="135" y="23"/>
                  </a:cxn>
                  <a:cxn ang="0">
                    <a:pos x="158" y="79"/>
                  </a:cxn>
                  <a:cxn ang="0">
                    <a:pos x="135" y="135"/>
                  </a:cxn>
                  <a:cxn ang="0">
                    <a:pos x="79" y="158"/>
                  </a:cxn>
                  <a:cxn ang="0">
                    <a:pos x="24" y="135"/>
                  </a:cxn>
                  <a:cxn ang="0">
                    <a:pos x="0" y="79"/>
                  </a:cxn>
                  <a:cxn ang="0">
                    <a:pos x="24" y="23"/>
                  </a:cxn>
                  <a:cxn ang="0">
                    <a:pos x="79" y="0"/>
                  </a:cxn>
                  <a:cxn ang="0">
                    <a:pos x="135" y="23"/>
                  </a:cxn>
                </a:cxnLst>
                <a:rect l="0" t="0" r="r" b="b"/>
                <a:pathLst>
                  <a:path w="158" h="158">
                    <a:moveTo>
                      <a:pt x="135" y="23"/>
                    </a:moveTo>
                    <a:cubicBezTo>
                      <a:pt x="150" y="39"/>
                      <a:pt x="158" y="57"/>
                      <a:pt x="158" y="79"/>
                    </a:cubicBezTo>
                    <a:cubicBezTo>
                      <a:pt x="158" y="100"/>
                      <a:pt x="150" y="119"/>
                      <a:pt x="135" y="135"/>
                    </a:cubicBezTo>
                    <a:cubicBezTo>
                      <a:pt x="120" y="150"/>
                      <a:pt x="101" y="158"/>
                      <a:pt x="79" y="158"/>
                    </a:cubicBezTo>
                    <a:cubicBezTo>
                      <a:pt x="58" y="158"/>
                      <a:pt x="39" y="150"/>
                      <a:pt x="24" y="135"/>
                    </a:cubicBezTo>
                    <a:cubicBezTo>
                      <a:pt x="8" y="119"/>
                      <a:pt x="0" y="100"/>
                      <a:pt x="0" y="79"/>
                    </a:cubicBezTo>
                    <a:cubicBezTo>
                      <a:pt x="0" y="57"/>
                      <a:pt x="8" y="39"/>
                      <a:pt x="24" y="23"/>
                    </a:cubicBezTo>
                    <a:cubicBezTo>
                      <a:pt x="39" y="8"/>
                      <a:pt x="58" y="0"/>
                      <a:pt x="79" y="0"/>
                    </a:cubicBezTo>
                    <a:cubicBezTo>
                      <a:pt x="101" y="0"/>
                      <a:pt x="120" y="8"/>
                      <a:pt x="135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r>
                  <a:rPr lang="en-US" kern="0" dirty="0">
                    <a:solidFill>
                      <a:srgbClr val="FFFFFF"/>
                    </a:solidFill>
                    <a:latin typeface="+mj-lt"/>
                  </a:rPr>
                  <a:t>4</a:t>
                </a:r>
              </a:p>
            </p:txBody>
          </p:sp>
          <p:grpSp>
            <p:nvGrpSpPr>
              <p:cNvPr id="175" name="Group 121">
                <a:extLst>
                  <a:ext uri="{FF2B5EF4-FFF2-40B4-BE49-F238E27FC236}">
                    <a16:creationId xmlns:a16="http://schemas.microsoft.com/office/drawing/2014/main" id="{0DA2BF6E-5B17-FDA2-1236-56A9CACE39BB}"/>
                  </a:ext>
                </a:extLst>
              </p:cNvPr>
              <p:cNvGrpSpPr/>
              <p:nvPr/>
            </p:nvGrpSpPr>
            <p:grpSpPr>
              <a:xfrm rot="5400000">
                <a:off x="5642887" y="3015353"/>
                <a:ext cx="397412" cy="165693"/>
                <a:chOff x="2387601" y="2000250"/>
                <a:chExt cx="506412" cy="211138"/>
              </a:xfrm>
              <a:grpFill/>
            </p:grpSpPr>
            <p:sp>
              <p:nvSpPr>
                <p:cNvPr id="191" name="Freeform 41">
                  <a:extLst>
                    <a:ext uri="{FF2B5EF4-FFF2-40B4-BE49-F238E27FC236}">
                      <a16:creationId xmlns:a16="http://schemas.microsoft.com/office/drawing/2014/main" id="{45526FD4-E1CC-10D2-FF2E-61755D1F42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4463" y="2000250"/>
                  <a:ext cx="209550" cy="211138"/>
                </a:xfrm>
                <a:custGeom>
                  <a:avLst/>
                  <a:gdLst/>
                  <a:ahLst/>
                  <a:cxnLst>
                    <a:cxn ang="0">
                      <a:pos x="71" y="12"/>
                    </a:cxn>
                    <a:cxn ang="0">
                      <a:pos x="84" y="42"/>
                    </a:cxn>
                    <a:cxn ang="0">
                      <a:pos x="71" y="71"/>
                    </a:cxn>
                    <a:cxn ang="0">
                      <a:pos x="42" y="84"/>
                    </a:cxn>
                    <a:cxn ang="0">
                      <a:pos x="12" y="71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2" y="0"/>
                    </a:cxn>
                    <a:cxn ang="0">
                      <a:pos x="71" y="12"/>
                    </a:cxn>
                  </a:cxnLst>
                  <a:rect l="0" t="0" r="r" b="b"/>
                  <a:pathLst>
                    <a:path w="84" h="84">
                      <a:moveTo>
                        <a:pt x="71" y="12"/>
                      </a:moveTo>
                      <a:cubicBezTo>
                        <a:pt x="80" y="20"/>
                        <a:pt x="84" y="30"/>
                        <a:pt x="84" y="42"/>
                      </a:cubicBezTo>
                      <a:cubicBezTo>
                        <a:pt x="84" y="53"/>
                        <a:pt x="80" y="63"/>
                        <a:pt x="71" y="71"/>
                      </a:cubicBezTo>
                      <a:cubicBezTo>
                        <a:pt x="63" y="80"/>
                        <a:pt x="53" y="84"/>
                        <a:pt x="42" y="84"/>
                      </a:cubicBezTo>
                      <a:cubicBezTo>
                        <a:pt x="30" y="84"/>
                        <a:pt x="20" y="80"/>
                        <a:pt x="12" y="71"/>
                      </a:cubicBezTo>
                      <a:cubicBezTo>
                        <a:pt x="4" y="63"/>
                        <a:pt x="0" y="53"/>
                        <a:pt x="0" y="42"/>
                      </a:cubicBezTo>
                      <a:cubicBezTo>
                        <a:pt x="0" y="30"/>
                        <a:pt x="4" y="20"/>
                        <a:pt x="12" y="12"/>
                      </a:cubicBezTo>
                      <a:cubicBezTo>
                        <a:pt x="20" y="4"/>
                        <a:pt x="30" y="0"/>
                        <a:pt x="42" y="0"/>
                      </a:cubicBezTo>
                      <a:cubicBezTo>
                        <a:pt x="53" y="0"/>
                        <a:pt x="63" y="4"/>
                        <a:pt x="71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2" name="Rectangle 54">
                  <a:extLst>
                    <a:ext uri="{FF2B5EF4-FFF2-40B4-BE49-F238E27FC236}">
                      <a16:creationId xmlns:a16="http://schemas.microsoft.com/office/drawing/2014/main" id="{B0E6B6A6-382A-0F27-A648-E8DE30A10F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078038"/>
                  <a:ext cx="4222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6" name="Group 122">
                <a:extLst>
                  <a:ext uri="{FF2B5EF4-FFF2-40B4-BE49-F238E27FC236}">
                    <a16:creationId xmlns:a16="http://schemas.microsoft.com/office/drawing/2014/main" id="{96D351EB-B000-A4FB-8A5F-0143C17C1196}"/>
                  </a:ext>
                </a:extLst>
              </p:cNvPr>
              <p:cNvGrpSpPr/>
              <p:nvPr/>
            </p:nvGrpSpPr>
            <p:grpSpPr>
              <a:xfrm rot="5400000">
                <a:off x="5961190" y="2961161"/>
                <a:ext cx="260374" cy="137039"/>
                <a:chOff x="2387601" y="1700213"/>
                <a:chExt cx="331788" cy="174625"/>
              </a:xfrm>
              <a:grpFill/>
            </p:grpSpPr>
            <p:sp>
              <p:nvSpPr>
                <p:cNvPr id="189" name="Freeform 40">
                  <a:extLst>
                    <a:ext uri="{FF2B5EF4-FFF2-40B4-BE49-F238E27FC236}">
                      <a16:creationId xmlns:a16="http://schemas.microsoft.com/office/drawing/2014/main" id="{47C247CE-139F-A73A-FE1C-B26D68060A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43176" y="1700213"/>
                  <a:ext cx="176213" cy="174625"/>
                </a:xfrm>
                <a:custGeom>
                  <a:avLst/>
                  <a:gdLst/>
                  <a:ahLst/>
                  <a:cxnLst>
                    <a:cxn ang="0">
                      <a:pos x="35" y="0"/>
                    </a:cxn>
                    <a:cxn ang="0">
                      <a:pos x="59" y="10"/>
                    </a:cxn>
                    <a:cxn ang="0">
                      <a:pos x="70" y="35"/>
                    </a:cxn>
                    <a:cxn ang="0">
                      <a:pos x="59" y="59"/>
                    </a:cxn>
                    <a:cxn ang="0">
                      <a:pos x="35" y="70"/>
                    </a:cxn>
                    <a:cxn ang="0">
                      <a:pos x="10" y="59"/>
                    </a:cxn>
                    <a:cxn ang="0">
                      <a:pos x="0" y="35"/>
                    </a:cxn>
                    <a:cxn ang="0">
                      <a:pos x="10" y="10"/>
                    </a:cxn>
                    <a:cxn ang="0">
                      <a:pos x="35" y="0"/>
                    </a:cxn>
                  </a:cxnLst>
                  <a:rect l="0" t="0" r="r" b="b"/>
                  <a:pathLst>
                    <a:path w="70" h="70">
                      <a:moveTo>
                        <a:pt x="35" y="0"/>
                      </a:moveTo>
                      <a:cubicBezTo>
                        <a:pt x="44" y="0"/>
                        <a:pt x="53" y="3"/>
                        <a:pt x="59" y="10"/>
                      </a:cubicBezTo>
                      <a:cubicBezTo>
                        <a:pt x="66" y="17"/>
                        <a:pt x="70" y="25"/>
                        <a:pt x="70" y="35"/>
                      </a:cubicBezTo>
                      <a:cubicBezTo>
                        <a:pt x="70" y="44"/>
                        <a:pt x="66" y="53"/>
                        <a:pt x="59" y="59"/>
                      </a:cubicBezTo>
                      <a:cubicBezTo>
                        <a:pt x="53" y="66"/>
                        <a:pt x="44" y="70"/>
                        <a:pt x="35" y="70"/>
                      </a:cubicBezTo>
                      <a:cubicBezTo>
                        <a:pt x="25" y="70"/>
                        <a:pt x="17" y="66"/>
                        <a:pt x="10" y="59"/>
                      </a:cubicBezTo>
                      <a:cubicBezTo>
                        <a:pt x="3" y="53"/>
                        <a:pt x="0" y="44"/>
                        <a:pt x="0" y="35"/>
                      </a:cubicBezTo>
                      <a:cubicBezTo>
                        <a:pt x="0" y="25"/>
                        <a:pt x="3" y="17"/>
                        <a:pt x="10" y="10"/>
                      </a:cubicBezTo>
                      <a:cubicBezTo>
                        <a:pt x="17" y="3"/>
                        <a:pt x="25" y="0"/>
                        <a:pt x="3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0" name="Rectangle 55">
                  <a:extLst>
                    <a:ext uri="{FF2B5EF4-FFF2-40B4-BE49-F238E27FC236}">
                      <a16:creationId xmlns:a16="http://schemas.microsoft.com/office/drawing/2014/main" id="{1D5CAAB0-01A2-4E8D-9BB4-2A02DB97A9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1760538"/>
                  <a:ext cx="254000" cy="5397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7" name="Group 123">
                <a:extLst>
                  <a:ext uri="{FF2B5EF4-FFF2-40B4-BE49-F238E27FC236}">
                    <a16:creationId xmlns:a16="http://schemas.microsoft.com/office/drawing/2014/main" id="{7CC2ACFB-819A-6A2A-A524-891AA6749BC1}"/>
                  </a:ext>
                </a:extLst>
              </p:cNvPr>
              <p:cNvGrpSpPr/>
              <p:nvPr/>
            </p:nvGrpSpPr>
            <p:grpSpPr>
              <a:xfrm rot="5400000">
                <a:off x="5355728" y="3033417"/>
                <a:ext cx="468424" cy="200576"/>
                <a:chOff x="2387601" y="2298700"/>
                <a:chExt cx="596900" cy="255588"/>
              </a:xfrm>
              <a:grpFill/>
            </p:grpSpPr>
            <p:sp>
              <p:nvSpPr>
                <p:cNvPr id="187" name="Freeform 34">
                  <a:extLst>
                    <a:ext uri="{FF2B5EF4-FFF2-40B4-BE49-F238E27FC236}">
                      <a16:creationId xmlns:a16="http://schemas.microsoft.com/office/drawing/2014/main" id="{0D9D278A-6469-5A74-55B4-0DC31363D2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28913" y="2298700"/>
                  <a:ext cx="255588" cy="255588"/>
                </a:xfrm>
                <a:custGeom>
                  <a:avLst/>
                  <a:gdLst/>
                  <a:ahLst/>
                  <a:cxnLst>
                    <a:cxn ang="0">
                      <a:pos x="87" y="87"/>
                    </a:cxn>
                    <a:cxn ang="0">
                      <a:pos x="51" y="102"/>
                    </a:cxn>
                    <a:cxn ang="0">
                      <a:pos x="15" y="87"/>
                    </a:cxn>
                    <a:cxn ang="0">
                      <a:pos x="0" y="51"/>
                    </a:cxn>
                    <a:cxn ang="0">
                      <a:pos x="15" y="15"/>
                    </a:cxn>
                    <a:cxn ang="0">
                      <a:pos x="51" y="0"/>
                    </a:cxn>
                    <a:cxn ang="0">
                      <a:pos x="87" y="15"/>
                    </a:cxn>
                    <a:cxn ang="0">
                      <a:pos x="102" y="51"/>
                    </a:cxn>
                    <a:cxn ang="0">
                      <a:pos x="87" y="87"/>
                    </a:cxn>
                  </a:cxnLst>
                  <a:rect l="0" t="0" r="r" b="b"/>
                  <a:pathLst>
                    <a:path w="102" h="102">
                      <a:moveTo>
                        <a:pt x="87" y="87"/>
                      </a:moveTo>
                      <a:cubicBezTo>
                        <a:pt x="77" y="97"/>
                        <a:pt x="65" y="102"/>
                        <a:pt x="51" y="102"/>
                      </a:cubicBezTo>
                      <a:cubicBezTo>
                        <a:pt x="37" y="102"/>
                        <a:pt x="24" y="97"/>
                        <a:pt x="15" y="87"/>
                      </a:cubicBezTo>
                      <a:cubicBezTo>
                        <a:pt x="5" y="77"/>
                        <a:pt x="0" y="65"/>
                        <a:pt x="0" y="51"/>
                      </a:cubicBezTo>
                      <a:cubicBezTo>
                        <a:pt x="0" y="37"/>
                        <a:pt x="5" y="25"/>
                        <a:pt x="15" y="15"/>
                      </a:cubicBezTo>
                      <a:cubicBezTo>
                        <a:pt x="24" y="5"/>
                        <a:pt x="37" y="0"/>
                        <a:pt x="51" y="0"/>
                      </a:cubicBezTo>
                      <a:cubicBezTo>
                        <a:pt x="65" y="0"/>
                        <a:pt x="77" y="5"/>
                        <a:pt x="87" y="15"/>
                      </a:cubicBezTo>
                      <a:cubicBezTo>
                        <a:pt x="97" y="25"/>
                        <a:pt x="102" y="37"/>
                        <a:pt x="102" y="51"/>
                      </a:cubicBezTo>
                      <a:cubicBezTo>
                        <a:pt x="102" y="65"/>
                        <a:pt x="97" y="77"/>
                        <a:pt x="87" y="8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8" name="Rectangle 56">
                  <a:extLst>
                    <a:ext uri="{FF2B5EF4-FFF2-40B4-BE49-F238E27FC236}">
                      <a16:creationId xmlns:a16="http://schemas.microsoft.com/office/drawing/2014/main" id="{C1E13453-F695-09B3-237B-70FABB60AC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403475"/>
                  <a:ext cx="482600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8" name="Group 124">
                <a:extLst>
                  <a:ext uri="{FF2B5EF4-FFF2-40B4-BE49-F238E27FC236}">
                    <a16:creationId xmlns:a16="http://schemas.microsoft.com/office/drawing/2014/main" id="{3E5310ED-31A3-7244-095A-57A164F008A9}"/>
                  </a:ext>
                </a:extLst>
              </p:cNvPr>
              <p:cNvGrpSpPr/>
              <p:nvPr/>
            </p:nvGrpSpPr>
            <p:grpSpPr>
              <a:xfrm rot="5400000">
                <a:off x="5101583" y="3028434"/>
                <a:ext cx="482127" cy="224246"/>
                <a:chOff x="2387601" y="2598738"/>
                <a:chExt cx="614362" cy="285750"/>
              </a:xfrm>
              <a:grpFill/>
            </p:grpSpPr>
            <p:sp>
              <p:nvSpPr>
                <p:cNvPr id="185" name="Freeform 35">
                  <a:extLst>
                    <a:ext uri="{FF2B5EF4-FFF2-40B4-BE49-F238E27FC236}">
                      <a16:creationId xmlns:a16="http://schemas.microsoft.com/office/drawing/2014/main" id="{5A1053E9-C4AF-AEDF-43F5-097B469074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6213" y="2598738"/>
                  <a:ext cx="285750" cy="285750"/>
                </a:xfrm>
                <a:custGeom>
                  <a:avLst/>
                  <a:gdLst/>
                  <a:ahLst/>
                  <a:cxnLst>
                    <a:cxn ang="0">
                      <a:pos x="114" y="57"/>
                    </a:cxn>
                    <a:cxn ang="0">
                      <a:pos x="97" y="97"/>
                    </a:cxn>
                    <a:cxn ang="0">
                      <a:pos x="57" y="114"/>
                    </a:cxn>
                    <a:cxn ang="0">
                      <a:pos x="16" y="97"/>
                    </a:cxn>
                    <a:cxn ang="0">
                      <a:pos x="0" y="57"/>
                    </a:cxn>
                    <a:cxn ang="0">
                      <a:pos x="16" y="16"/>
                    </a:cxn>
                    <a:cxn ang="0">
                      <a:pos x="57" y="0"/>
                    </a:cxn>
                    <a:cxn ang="0">
                      <a:pos x="97" y="16"/>
                    </a:cxn>
                    <a:cxn ang="0">
                      <a:pos x="114" y="57"/>
                    </a:cxn>
                  </a:cxnLst>
                  <a:rect l="0" t="0" r="r" b="b"/>
                  <a:pathLst>
                    <a:path w="114" h="114">
                      <a:moveTo>
                        <a:pt x="114" y="57"/>
                      </a:moveTo>
                      <a:cubicBezTo>
                        <a:pt x="114" y="72"/>
                        <a:pt x="108" y="86"/>
                        <a:pt x="97" y="97"/>
                      </a:cubicBezTo>
                      <a:cubicBezTo>
                        <a:pt x="86" y="108"/>
                        <a:pt x="72" y="114"/>
                        <a:pt x="57" y="114"/>
                      </a:cubicBezTo>
                      <a:cubicBezTo>
                        <a:pt x="41" y="114"/>
                        <a:pt x="27" y="108"/>
                        <a:pt x="16" y="97"/>
                      </a:cubicBezTo>
                      <a:cubicBezTo>
                        <a:pt x="5" y="86"/>
                        <a:pt x="0" y="72"/>
                        <a:pt x="0" y="57"/>
                      </a:cubicBezTo>
                      <a:cubicBezTo>
                        <a:pt x="0" y="41"/>
                        <a:pt x="5" y="28"/>
                        <a:pt x="16" y="16"/>
                      </a:cubicBezTo>
                      <a:cubicBezTo>
                        <a:pt x="27" y="5"/>
                        <a:pt x="41" y="0"/>
                        <a:pt x="57" y="0"/>
                      </a:cubicBezTo>
                      <a:cubicBezTo>
                        <a:pt x="72" y="0"/>
                        <a:pt x="86" y="5"/>
                        <a:pt x="97" y="16"/>
                      </a:cubicBezTo>
                      <a:cubicBezTo>
                        <a:pt x="108" y="28"/>
                        <a:pt x="114" y="41"/>
                        <a:pt x="114" y="5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6" name="Rectangle 57">
                  <a:extLst>
                    <a:ext uri="{FF2B5EF4-FFF2-40B4-BE49-F238E27FC236}">
                      <a16:creationId xmlns:a16="http://schemas.microsoft.com/office/drawing/2014/main" id="{B58F6578-2AF5-623D-76C7-F7535D94CE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719388"/>
                  <a:ext cx="482600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9" name="Group 125">
                <a:extLst>
                  <a:ext uri="{FF2B5EF4-FFF2-40B4-BE49-F238E27FC236}">
                    <a16:creationId xmlns:a16="http://schemas.microsoft.com/office/drawing/2014/main" id="{9C96A7AF-5173-19D5-226A-E623CCA31EDE}"/>
                  </a:ext>
                </a:extLst>
              </p:cNvPr>
              <p:cNvGrpSpPr/>
              <p:nvPr/>
            </p:nvGrpSpPr>
            <p:grpSpPr>
              <a:xfrm rot="5400000">
                <a:off x="4861141" y="2997289"/>
                <a:ext cx="443508" cy="247916"/>
                <a:chOff x="2387601" y="2914650"/>
                <a:chExt cx="565150" cy="315913"/>
              </a:xfrm>
              <a:grpFill/>
            </p:grpSpPr>
            <p:sp>
              <p:nvSpPr>
                <p:cNvPr id="183" name="Freeform 42">
                  <a:extLst>
                    <a:ext uri="{FF2B5EF4-FFF2-40B4-BE49-F238E27FC236}">
                      <a16:creationId xmlns:a16="http://schemas.microsoft.com/office/drawing/2014/main" id="{7A61A21C-24BE-C125-6F33-E7781BA417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36838" y="2914650"/>
                  <a:ext cx="315913" cy="315913"/>
                </a:xfrm>
                <a:custGeom>
                  <a:avLst/>
                  <a:gdLst/>
                  <a:ahLst/>
                  <a:cxnLst>
                    <a:cxn ang="0">
                      <a:pos x="107" y="18"/>
                    </a:cxn>
                    <a:cxn ang="0">
                      <a:pos x="126" y="63"/>
                    </a:cxn>
                    <a:cxn ang="0">
                      <a:pos x="107" y="107"/>
                    </a:cxn>
                    <a:cxn ang="0">
                      <a:pos x="63" y="126"/>
                    </a:cxn>
                    <a:cxn ang="0">
                      <a:pos x="18" y="107"/>
                    </a:cxn>
                    <a:cxn ang="0">
                      <a:pos x="0" y="63"/>
                    </a:cxn>
                    <a:cxn ang="0">
                      <a:pos x="18" y="18"/>
                    </a:cxn>
                    <a:cxn ang="0">
                      <a:pos x="63" y="0"/>
                    </a:cxn>
                    <a:cxn ang="0">
                      <a:pos x="107" y="18"/>
                    </a:cxn>
                  </a:cxnLst>
                  <a:rect l="0" t="0" r="r" b="b"/>
                  <a:pathLst>
                    <a:path w="126" h="126">
                      <a:moveTo>
                        <a:pt x="107" y="18"/>
                      </a:moveTo>
                      <a:cubicBezTo>
                        <a:pt x="120" y="31"/>
                        <a:pt x="126" y="45"/>
                        <a:pt x="126" y="63"/>
                      </a:cubicBezTo>
                      <a:cubicBezTo>
                        <a:pt x="126" y="80"/>
                        <a:pt x="120" y="95"/>
                        <a:pt x="107" y="107"/>
                      </a:cubicBezTo>
                      <a:cubicBezTo>
                        <a:pt x="95" y="120"/>
                        <a:pt x="80" y="126"/>
                        <a:pt x="63" y="126"/>
                      </a:cubicBezTo>
                      <a:cubicBezTo>
                        <a:pt x="45" y="126"/>
                        <a:pt x="30" y="120"/>
                        <a:pt x="18" y="107"/>
                      </a:cubicBezTo>
                      <a:cubicBezTo>
                        <a:pt x="6" y="95"/>
                        <a:pt x="0" y="80"/>
                        <a:pt x="0" y="63"/>
                      </a:cubicBezTo>
                      <a:cubicBezTo>
                        <a:pt x="0" y="45"/>
                        <a:pt x="6" y="31"/>
                        <a:pt x="18" y="18"/>
                      </a:cubicBezTo>
                      <a:cubicBezTo>
                        <a:pt x="30" y="6"/>
                        <a:pt x="45" y="0"/>
                        <a:pt x="63" y="0"/>
                      </a:cubicBezTo>
                      <a:cubicBezTo>
                        <a:pt x="80" y="0"/>
                        <a:pt x="95" y="6"/>
                        <a:pt x="107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4" name="Rectangle 58">
                  <a:extLst>
                    <a:ext uri="{FF2B5EF4-FFF2-40B4-BE49-F238E27FC236}">
                      <a16:creationId xmlns:a16="http://schemas.microsoft.com/office/drawing/2014/main" id="{85959601-8157-6BED-DDBF-54187BABCE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3040063"/>
                  <a:ext cx="4222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80" name="Group 126">
                <a:extLst>
                  <a:ext uri="{FF2B5EF4-FFF2-40B4-BE49-F238E27FC236}">
                    <a16:creationId xmlns:a16="http://schemas.microsoft.com/office/drawing/2014/main" id="{D1EB745E-9121-A1D2-6EC0-8F7302BDF10F}"/>
                  </a:ext>
                </a:extLst>
              </p:cNvPr>
              <p:cNvGrpSpPr/>
              <p:nvPr/>
            </p:nvGrpSpPr>
            <p:grpSpPr>
              <a:xfrm rot="5400000">
                <a:off x="4672401" y="2929392"/>
                <a:ext cx="322665" cy="262866"/>
                <a:chOff x="2387601" y="3222625"/>
                <a:chExt cx="411163" cy="334963"/>
              </a:xfrm>
              <a:grpFill/>
            </p:grpSpPr>
            <p:sp>
              <p:nvSpPr>
                <p:cNvPr id="181" name="Freeform 43">
                  <a:extLst>
                    <a:ext uri="{FF2B5EF4-FFF2-40B4-BE49-F238E27FC236}">
                      <a16:creationId xmlns:a16="http://schemas.microsoft.com/office/drawing/2014/main" id="{F6369932-6606-0D0C-81F2-AD23791360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63801" y="3222625"/>
                  <a:ext cx="334963" cy="334963"/>
                </a:xfrm>
                <a:custGeom>
                  <a:avLst/>
                  <a:gdLst/>
                  <a:ahLst/>
                  <a:cxnLst>
                    <a:cxn ang="0">
                      <a:pos x="0" y="67"/>
                    </a:cxn>
                    <a:cxn ang="0">
                      <a:pos x="19" y="19"/>
                    </a:cxn>
                    <a:cxn ang="0">
                      <a:pos x="67" y="0"/>
                    </a:cxn>
                    <a:cxn ang="0">
                      <a:pos x="114" y="19"/>
                    </a:cxn>
                    <a:cxn ang="0">
                      <a:pos x="134" y="67"/>
                    </a:cxn>
                    <a:cxn ang="0">
                      <a:pos x="114" y="114"/>
                    </a:cxn>
                    <a:cxn ang="0">
                      <a:pos x="67" y="134"/>
                    </a:cxn>
                    <a:cxn ang="0">
                      <a:pos x="19" y="114"/>
                    </a:cxn>
                    <a:cxn ang="0">
                      <a:pos x="0" y="67"/>
                    </a:cxn>
                  </a:cxnLst>
                  <a:rect l="0" t="0" r="r" b="b"/>
                  <a:pathLst>
                    <a:path w="134" h="134">
                      <a:moveTo>
                        <a:pt x="0" y="67"/>
                      </a:moveTo>
                      <a:cubicBezTo>
                        <a:pt x="0" y="48"/>
                        <a:pt x="6" y="33"/>
                        <a:pt x="19" y="19"/>
                      </a:cubicBezTo>
                      <a:cubicBezTo>
                        <a:pt x="32" y="6"/>
                        <a:pt x="48" y="0"/>
                        <a:pt x="67" y="0"/>
                      </a:cubicBezTo>
                      <a:cubicBezTo>
                        <a:pt x="85" y="0"/>
                        <a:pt x="101" y="6"/>
                        <a:pt x="114" y="19"/>
                      </a:cubicBezTo>
                      <a:cubicBezTo>
                        <a:pt x="127" y="33"/>
                        <a:pt x="134" y="48"/>
                        <a:pt x="134" y="67"/>
                      </a:cubicBezTo>
                      <a:cubicBezTo>
                        <a:pt x="134" y="85"/>
                        <a:pt x="127" y="101"/>
                        <a:pt x="114" y="114"/>
                      </a:cubicBezTo>
                      <a:cubicBezTo>
                        <a:pt x="101" y="127"/>
                        <a:pt x="85" y="134"/>
                        <a:pt x="67" y="134"/>
                      </a:cubicBezTo>
                      <a:cubicBezTo>
                        <a:pt x="48" y="134"/>
                        <a:pt x="32" y="127"/>
                        <a:pt x="19" y="114"/>
                      </a:cubicBezTo>
                      <a:cubicBezTo>
                        <a:pt x="6" y="101"/>
                        <a:pt x="0" y="85"/>
                        <a:pt x="0" y="6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2" name="Rectangle 59">
                  <a:extLst>
                    <a:ext uri="{FF2B5EF4-FFF2-40B4-BE49-F238E27FC236}">
                      <a16:creationId xmlns:a16="http://schemas.microsoft.com/office/drawing/2014/main" id="{3A4C3698-C110-71DF-B2F7-B0245CABC9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3357563"/>
                  <a:ext cx="27146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5B99FF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93" name="Group 246">
              <a:extLst>
                <a:ext uri="{FF2B5EF4-FFF2-40B4-BE49-F238E27FC236}">
                  <a16:creationId xmlns:a16="http://schemas.microsoft.com/office/drawing/2014/main" id="{D5D9463D-52FB-689B-2B9C-9B6425C196CA}"/>
                </a:ext>
              </a:extLst>
            </p:cNvPr>
            <p:cNvGrpSpPr/>
            <p:nvPr/>
          </p:nvGrpSpPr>
          <p:grpSpPr>
            <a:xfrm>
              <a:off x="7891211" y="2944380"/>
              <a:ext cx="1458842" cy="484620"/>
              <a:chOff x="6559802" y="2341843"/>
              <a:chExt cx="1458842" cy="484620"/>
            </a:xfrm>
            <a:grpFill/>
          </p:grpSpPr>
          <p:grpSp>
            <p:nvGrpSpPr>
              <p:cNvPr id="194" name="Group 153">
                <a:extLst>
                  <a:ext uri="{FF2B5EF4-FFF2-40B4-BE49-F238E27FC236}">
                    <a16:creationId xmlns:a16="http://schemas.microsoft.com/office/drawing/2014/main" id="{08551F19-683C-531D-9EB5-DD06BD72064A}"/>
                  </a:ext>
                </a:extLst>
              </p:cNvPr>
              <p:cNvGrpSpPr/>
              <p:nvPr/>
            </p:nvGrpSpPr>
            <p:grpSpPr>
              <a:xfrm rot="5400000">
                <a:off x="7414427" y="2480127"/>
                <a:ext cx="444754" cy="247916"/>
                <a:chOff x="1795463" y="1947863"/>
                <a:chExt cx="566738" cy="315913"/>
              </a:xfrm>
              <a:grpFill/>
            </p:grpSpPr>
            <p:sp>
              <p:nvSpPr>
                <p:cNvPr id="210" name="Freeform 37">
                  <a:extLst>
                    <a:ext uri="{FF2B5EF4-FFF2-40B4-BE49-F238E27FC236}">
                      <a16:creationId xmlns:a16="http://schemas.microsoft.com/office/drawing/2014/main" id="{672DA073-8634-925D-3DAF-A87544EFF4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5463" y="1947863"/>
                  <a:ext cx="315913" cy="315913"/>
                </a:xfrm>
                <a:custGeom>
                  <a:avLst/>
                  <a:gdLst/>
                  <a:ahLst/>
                  <a:cxnLst>
                    <a:cxn ang="0">
                      <a:pos x="108" y="19"/>
                    </a:cxn>
                    <a:cxn ang="0">
                      <a:pos x="126" y="63"/>
                    </a:cxn>
                    <a:cxn ang="0">
                      <a:pos x="108" y="107"/>
                    </a:cxn>
                    <a:cxn ang="0">
                      <a:pos x="63" y="126"/>
                    </a:cxn>
                    <a:cxn ang="0">
                      <a:pos x="19" y="107"/>
                    </a:cxn>
                    <a:cxn ang="0">
                      <a:pos x="0" y="63"/>
                    </a:cxn>
                    <a:cxn ang="0">
                      <a:pos x="19" y="19"/>
                    </a:cxn>
                    <a:cxn ang="0">
                      <a:pos x="63" y="0"/>
                    </a:cxn>
                    <a:cxn ang="0">
                      <a:pos x="108" y="19"/>
                    </a:cxn>
                  </a:cxnLst>
                  <a:rect l="0" t="0" r="r" b="b"/>
                  <a:pathLst>
                    <a:path w="126" h="126">
                      <a:moveTo>
                        <a:pt x="108" y="19"/>
                      </a:moveTo>
                      <a:cubicBezTo>
                        <a:pt x="120" y="31"/>
                        <a:pt x="126" y="45"/>
                        <a:pt x="126" y="63"/>
                      </a:cubicBezTo>
                      <a:cubicBezTo>
                        <a:pt x="126" y="80"/>
                        <a:pt x="120" y="95"/>
                        <a:pt x="108" y="107"/>
                      </a:cubicBezTo>
                      <a:cubicBezTo>
                        <a:pt x="96" y="120"/>
                        <a:pt x="81" y="126"/>
                        <a:pt x="63" y="126"/>
                      </a:cubicBezTo>
                      <a:cubicBezTo>
                        <a:pt x="46" y="126"/>
                        <a:pt x="31" y="120"/>
                        <a:pt x="19" y="107"/>
                      </a:cubicBezTo>
                      <a:cubicBezTo>
                        <a:pt x="6" y="95"/>
                        <a:pt x="0" y="80"/>
                        <a:pt x="0" y="63"/>
                      </a:cubicBezTo>
                      <a:cubicBezTo>
                        <a:pt x="0" y="45"/>
                        <a:pt x="6" y="31"/>
                        <a:pt x="19" y="19"/>
                      </a:cubicBezTo>
                      <a:cubicBezTo>
                        <a:pt x="31" y="6"/>
                        <a:pt x="46" y="0"/>
                        <a:pt x="63" y="0"/>
                      </a:cubicBezTo>
                      <a:cubicBezTo>
                        <a:pt x="81" y="0"/>
                        <a:pt x="96" y="6"/>
                        <a:pt x="108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1" name="Rectangle 48">
                  <a:extLst>
                    <a:ext uri="{FF2B5EF4-FFF2-40B4-BE49-F238E27FC236}">
                      <a16:creationId xmlns:a16="http://schemas.microsoft.com/office/drawing/2014/main" id="{072F49DA-EBFA-8861-552A-8DD2340702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41513" y="2078038"/>
                  <a:ext cx="420688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5" name="Group 154">
                <a:extLst>
                  <a:ext uri="{FF2B5EF4-FFF2-40B4-BE49-F238E27FC236}">
                    <a16:creationId xmlns:a16="http://schemas.microsoft.com/office/drawing/2014/main" id="{9BE38E09-E947-E652-F23A-CC8D78E4ED09}"/>
                  </a:ext>
                </a:extLst>
              </p:cNvPr>
              <p:cNvGrpSpPr/>
              <p:nvPr/>
            </p:nvGrpSpPr>
            <p:grpSpPr>
              <a:xfrm rot="5400000">
                <a:off x="7724011" y="2531828"/>
                <a:ext cx="325156" cy="264111"/>
                <a:chOff x="1947863" y="1619250"/>
                <a:chExt cx="414338" cy="336550"/>
              </a:xfrm>
              <a:grpFill/>
            </p:grpSpPr>
            <p:sp>
              <p:nvSpPr>
                <p:cNvPr id="208" name="Freeform 38">
                  <a:extLst>
                    <a:ext uri="{FF2B5EF4-FFF2-40B4-BE49-F238E27FC236}">
                      <a16:creationId xmlns:a16="http://schemas.microsoft.com/office/drawing/2014/main" id="{40E2936B-530B-CF22-BABF-EB9C4A558B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7863" y="1619250"/>
                  <a:ext cx="336550" cy="336550"/>
                </a:xfrm>
                <a:custGeom>
                  <a:avLst/>
                  <a:gdLst/>
                  <a:ahLst/>
                  <a:cxnLst>
                    <a:cxn ang="0">
                      <a:pos x="67" y="0"/>
                    </a:cxn>
                    <a:cxn ang="0">
                      <a:pos x="115" y="20"/>
                    </a:cxn>
                    <a:cxn ang="0">
                      <a:pos x="134" y="67"/>
                    </a:cxn>
                    <a:cxn ang="0">
                      <a:pos x="115" y="114"/>
                    </a:cxn>
                    <a:cxn ang="0">
                      <a:pos x="67" y="134"/>
                    </a:cxn>
                    <a:cxn ang="0">
                      <a:pos x="20" y="114"/>
                    </a:cxn>
                    <a:cxn ang="0">
                      <a:pos x="0" y="67"/>
                    </a:cxn>
                    <a:cxn ang="0">
                      <a:pos x="20" y="20"/>
                    </a:cxn>
                    <a:cxn ang="0">
                      <a:pos x="67" y="0"/>
                    </a:cxn>
                  </a:cxnLst>
                  <a:rect l="0" t="0" r="r" b="b"/>
                  <a:pathLst>
                    <a:path w="134" h="134">
                      <a:moveTo>
                        <a:pt x="67" y="0"/>
                      </a:moveTo>
                      <a:cubicBezTo>
                        <a:pt x="86" y="0"/>
                        <a:pt x="102" y="6"/>
                        <a:pt x="115" y="20"/>
                      </a:cubicBezTo>
                      <a:cubicBezTo>
                        <a:pt x="128" y="33"/>
                        <a:pt x="134" y="48"/>
                        <a:pt x="134" y="67"/>
                      </a:cubicBezTo>
                      <a:cubicBezTo>
                        <a:pt x="134" y="85"/>
                        <a:pt x="128" y="101"/>
                        <a:pt x="115" y="114"/>
                      </a:cubicBezTo>
                      <a:cubicBezTo>
                        <a:pt x="102" y="127"/>
                        <a:pt x="86" y="134"/>
                        <a:pt x="67" y="134"/>
                      </a:cubicBezTo>
                      <a:cubicBezTo>
                        <a:pt x="49" y="134"/>
                        <a:pt x="33" y="127"/>
                        <a:pt x="20" y="114"/>
                      </a:cubicBezTo>
                      <a:cubicBezTo>
                        <a:pt x="7" y="101"/>
                        <a:pt x="0" y="85"/>
                        <a:pt x="0" y="67"/>
                      </a:cubicBezTo>
                      <a:cubicBezTo>
                        <a:pt x="0" y="48"/>
                        <a:pt x="7" y="33"/>
                        <a:pt x="20" y="20"/>
                      </a:cubicBezTo>
                      <a:cubicBezTo>
                        <a:pt x="33" y="6"/>
                        <a:pt x="49" y="0"/>
                        <a:pt x="6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9" name="Rectangle 49">
                  <a:extLst>
                    <a:ext uri="{FF2B5EF4-FFF2-40B4-BE49-F238E27FC236}">
                      <a16:creationId xmlns:a16="http://schemas.microsoft.com/office/drawing/2014/main" id="{FCE42EBC-759E-74F4-1FC4-02A58584A8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9788" y="1760538"/>
                  <a:ext cx="252413" cy="5397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6" name="Group 155">
                <a:extLst>
                  <a:ext uri="{FF2B5EF4-FFF2-40B4-BE49-F238E27FC236}">
                    <a16:creationId xmlns:a16="http://schemas.microsoft.com/office/drawing/2014/main" id="{FB380F7B-DE91-949C-C213-876DD66DA319}"/>
                  </a:ext>
                </a:extLst>
              </p:cNvPr>
              <p:cNvGrpSpPr/>
              <p:nvPr/>
            </p:nvGrpSpPr>
            <p:grpSpPr>
              <a:xfrm rot="5400000">
                <a:off x="7143464" y="2472030"/>
                <a:ext cx="484620" cy="224246"/>
                <a:chOff x="1744663" y="2282825"/>
                <a:chExt cx="617538" cy="285750"/>
              </a:xfrm>
              <a:grpFill/>
            </p:grpSpPr>
            <p:sp>
              <p:nvSpPr>
                <p:cNvPr id="206" name="Freeform 39">
                  <a:extLst>
                    <a:ext uri="{FF2B5EF4-FFF2-40B4-BE49-F238E27FC236}">
                      <a16:creationId xmlns:a16="http://schemas.microsoft.com/office/drawing/2014/main" id="{301F7B25-69DD-768D-08F2-562B88E402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44663" y="2282825"/>
                  <a:ext cx="287338" cy="285750"/>
                </a:xfrm>
                <a:custGeom>
                  <a:avLst/>
                  <a:gdLst/>
                  <a:ahLst/>
                  <a:cxnLst>
                    <a:cxn ang="0">
                      <a:pos x="0" y="57"/>
                    </a:cxn>
                    <a:cxn ang="0">
                      <a:pos x="17" y="17"/>
                    </a:cxn>
                    <a:cxn ang="0">
                      <a:pos x="57" y="0"/>
                    </a:cxn>
                    <a:cxn ang="0">
                      <a:pos x="98" y="17"/>
                    </a:cxn>
                    <a:cxn ang="0">
                      <a:pos x="114" y="57"/>
                    </a:cxn>
                    <a:cxn ang="0">
                      <a:pos x="98" y="97"/>
                    </a:cxn>
                    <a:cxn ang="0">
                      <a:pos x="57" y="114"/>
                    </a:cxn>
                    <a:cxn ang="0">
                      <a:pos x="17" y="97"/>
                    </a:cxn>
                    <a:cxn ang="0">
                      <a:pos x="0" y="57"/>
                    </a:cxn>
                  </a:cxnLst>
                  <a:rect l="0" t="0" r="r" b="b"/>
                  <a:pathLst>
                    <a:path w="114" h="114">
                      <a:moveTo>
                        <a:pt x="0" y="57"/>
                      </a:moveTo>
                      <a:cubicBezTo>
                        <a:pt x="0" y="41"/>
                        <a:pt x="6" y="28"/>
                        <a:pt x="17" y="17"/>
                      </a:cubicBezTo>
                      <a:cubicBezTo>
                        <a:pt x="28" y="5"/>
                        <a:pt x="42" y="0"/>
                        <a:pt x="57" y="0"/>
                      </a:cubicBezTo>
                      <a:cubicBezTo>
                        <a:pt x="73" y="0"/>
                        <a:pt x="87" y="5"/>
                        <a:pt x="98" y="17"/>
                      </a:cubicBezTo>
                      <a:cubicBezTo>
                        <a:pt x="109" y="28"/>
                        <a:pt x="114" y="41"/>
                        <a:pt x="114" y="57"/>
                      </a:cubicBezTo>
                      <a:cubicBezTo>
                        <a:pt x="114" y="73"/>
                        <a:pt x="109" y="86"/>
                        <a:pt x="98" y="97"/>
                      </a:cubicBezTo>
                      <a:cubicBezTo>
                        <a:pt x="87" y="108"/>
                        <a:pt x="73" y="114"/>
                        <a:pt x="57" y="114"/>
                      </a:cubicBezTo>
                      <a:cubicBezTo>
                        <a:pt x="42" y="114"/>
                        <a:pt x="28" y="108"/>
                        <a:pt x="17" y="97"/>
                      </a:cubicBezTo>
                      <a:cubicBezTo>
                        <a:pt x="6" y="86"/>
                        <a:pt x="0" y="73"/>
                        <a:pt x="0" y="5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7" name="Rectangle 50">
                  <a:extLst>
                    <a:ext uri="{FF2B5EF4-FFF2-40B4-BE49-F238E27FC236}">
                      <a16:creationId xmlns:a16="http://schemas.microsoft.com/office/drawing/2014/main" id="{98BAF168-E8E6-EB86-8BCD-1EB7DB4C6C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1188" y="2403475"/>
                  <a:ext cx="48101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7" name="Group 156">
                <a:extLst>
                  <a:ext uri="{FF2B5EF4-FFF2-40B4-BE49-F238E27FC236}">
                    <a16:creationId xmlns:a16="http://schemas.microsoft.com/office/drawing/2014/main" id="{3A6D96E5-8342-508E-52A1-2CEBB707AD69}"/>
                  </a:ext>
                </a:extLst>
              </p:cNvPr>
              <p:cNvGrpSpPr/>
              <p:nvPr/>
            </p:nvGrpSpPr>
            <p:grpSpPr>
              <a:xfrm rot="5400000">
                <a:off x="6902399" y="2491339"/>
                <a:ext cx="469670" cy="200576"/>
                <a:chOff x="1763713" y="2614613"/>
                <a:chExt cx="598488" cy="255588"/>
              </a:xfrm>
              <a:grpFill/>
            </p:grpSpPr>
            <p:sp>
              <p:nvSpPr>
                <p:cNvPr id="204" name="Freeform 45">
                  <a:extLst>
                    <a:ext uri="{FF2B5EF4-FFF2-40B4-BE49-F238E27FC236}">
                      <a16:creationId xmlns:a16="http://schemas.microsoft.com/office/drawing/2014/main" id="{3DAB7151-5A18-33BA-118B-9443DA42DD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3713" y="2614613"/>
                  <a:ext cx="255588" cy="255588"/>
                </a:xfrm>
                <a:custGeom>
                  <a:avLst/>
                  <a:gdLst/>
                  <a:ahLst/>
                  <a:cxnLst>
                    <a:cxn ang="0">
                      <a:pos x="102" y="51"/>
                    </a:cxn>
                    <a:cxn ang="0">
                      <a:pos x="87" y="87"/>
                    </a:cxn>
                    <a:cxn ang="0">
                      <a:pos x="51" y="102"/>
                    </a:cxn>
                    <a:cxn ang="0">
                      <a:pos x="15" y="87"/>
                    </a:cxn>
                    <a:cxn ang="0">
                      <a:pos x="0" y="51"/>
                    </a:cxn>
                    <a:cxn ang="0">
                      <a:pos x="15" y="15"/>
                    </a:cxn>
                    <a:cxn ang="0">
                      <a:pos x="51" y="0"/>
                    </a:cxn>
                    <a:cxn ang="0">
                      <a:pos x="87" y="15"/>
                    </a:cxn>
                    <a:cxn ang="0">
                      <a:pos x="102" y="51"/>
                    </a:cxn>
                  </a:cxnLst>
                  <a:rect l="0" t="0" r="r" b="b"/>
                  <a:pathLst>
                    <a:path w="102" h="102">
                      <a:moveTo>
                        <a:pt x="102" y="51"/>
                      </a:moveTo>
                      <a:cubicBezTo>
                        <a:pt x="102" y="65"/>
                        <a:pt x="97" y="77"/>
                        <a:pt x="87" y="87"/>
                      </a:cubicBezTo>
                      <a:cubicBezTo>
                        <a:pt x="77" y="97"/>
                        <a:pt x="65" y="102"/>
                        <a:pt x="51" y="102"/>
                      </a:cubicBezTo>
                      <a:cubicBezTo>
                        <a:pt x="37" y="102"/>
                        <a:pt x="25" y="97"/>
                        <a:pt x="15" y="87"/>
                      </a:cubicBezTo>
                      <a:cubicBezTo>
                        <a:pt x="5" y="77"/>
                        <a:pt x="0" y="65"/>
                        <a:pt x="0" y="51"/>
                      </a:cubicBezTo>
                      <a:cubicBezTo>
                        <a:pt x="0" y="37"/>
                        <a:pt x="5" y="25"/>
                        <a:pt x="15" y="15"/>
                      </a:cubicBezTo>
                      <a:cubicBezTo>
                        <a:pt x="25" y="5"/>
                        <a:pt x="37" y="0"/>
                        <a:pt x="51" y="0"/>
                      </a:cubicBezTo>
                      <a:cubicBezTo>
                        <a:pt x="65" y="0"/>
                        <a:pt x="77" y="5"/>
                        <a:pt x="87" y="15"/>
                      </a:cubicBezTo>
                      <a:cubicBezTo>
                        <a:pt x="97" y="25"/>
                        <a:pt x="102" y="37"/>
                        <a:pt x="102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5" name="Rectangle 51">
                  <a:extLst>
                    <a:ext uri="{FF2B5EF4-FFF2-40B4-BE49-F238E27FC236}">
                      <a16:creationId xmlns:a16="http://schemas.microsoft.com/office/drawing/2014/main" id="{FDF0C28D-A460-0EC2-1037-741EAC9039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1188" y="2719388"/>
                  <a:ext cx="48101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8" name="Group 157">
                <a:extLst>
                  <a:ext uri="{FF2B5EF4-FFF2-40B4-BE49-F238E27FC236}">
                    <a16:creationId xmlns:a16="http://schemas.microsoft.com/office/drawing/2014/main" id="{49095C57-B33A-9359-829D-801F56A83693}"/>
                  </a:ext>
                </a:extLst>
              </p:cNvPr>
              <p:cNvGrpSpPr/>
              <p:nvPr/>
            </p:nvGrpSpPr>
            <p:grpSpPr>
              <a:xfrm rot="5400000">
                <a:off x="6678153" y="2543663"/>
                <a:ext cx="399905" cy="165693"/>
                <a:chOff x="1852613" y="2967038"/>
                <a:chExt cx="509588" cy="211138"/>
              </a:xfrm>
              <a:grpFill/>
            </p:grpSpPr>
            <p:sp>
              <p:nvSpPr>
                <p:cNvPr id="202" name="Freeform 46">
                  <a:extLst>
                    <a:ext uri="{FF2B5EF4-FFF2-40B4-BE49-F238E27FC236}">
                      <a16:creationId xmlns:a16="http://schemas.microsoft.com/office/drawing/2014/main" id="{39261D0A-084E-E770-70EC-30FD007E5B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2613" y="2967038"/>
                  <a:ext cx="211138" cy="211138"/>
                </a:xfrm>
                <a:custGeom>
                  <a:avLst/>
                  <a:gdLst/>
                  <a:ahLst/>
                  <a:cxnLst>
                    <a:cxn ang="0">
                      <a:pos x="72" y="12"/>
                    </a:cxn>
                    <a:cxn ang="0">
                      <a:pos x="84" y="42"/>
                    </a:cxn>
                    <a:cxn ang="0">
                      <a:pos x="72" y="72"/>
                    </a:cxn>
                    <a:cxn ang="0">
                      <a:pos x="42" y="84"/>
                    </a:cxn>
                    <a:cxn ang="0">
                      <a:pos x="12" y="72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2" y="0"/>
                    </a:cxn>
                    <a:cxn ang="0">
                      <a:pos x="72" y="12"/>
                    </a:cxn>
                  </a:cxnLst>
                  <a:rect l="0" t="0" r="r" b="b"/>
                  <a:pathLst>
                    <a:path w="84" h="84">
                      <a:moveTo>
                        <a:pt x="72" y="12"/>
                      </a:moveTo>
                      <a:cubicBezTo>
                        <a:pt x="80" y="20"/>
                        <a:pt x="84" y="30"/>
                        <a:pt x="84" y="42"/>
                      </a:cubicBezTo>
                      <a:cubicBezTo>
                        <a:pt x="84" y="53"/>
                        <a:pt x="80" y="63"/>
                        <a:pt x="72" y="72"/>
                      </a:cubicBezTo>
                      <a:cubicBezTo>
                        <a:pt x="64" y="80"/>
                        <a:pt x="54" y="84"/>
                        <a:pt x="42" y="84"/>
                      </a:cubicBezTo>
                      <a:cubicBezTo>
                        <a:pt x="31" y="84"/>
                        <a:pt x="21" y="80"/>
                        <a:pt x="12" y="72"/>
                      </a:cubicBezTo>
                      <a:cubicBezTo>
                        <a:pt x="4" y="63"/>
                        <a:pt x="0" y="53"/>
                        <a:pt x="0" y="42"/>
                      </a:cubicBezTo>
                      <a:cubicBezTo>
                        <a:pt x="0" y="30"/>
                        <a:pt x="4" y="20"/>
                        <a:pt x="12" y="12"/>
                      </a:cubicBezTo>
                      <a:cubicBezTo>
                        <a:pt x="21" y="4"/>
                        <a:pt x="31" y="0"/>
                        <a:pt x="42" y="0"/>
                      </a:cubicBezTo>
                      <a:cubicBezTo>
                        <a:pt x="54" y="0"/>
                        <a:pt x="64" y="4"/>
                        <a:pt x="72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3" name="Rectangle 52">
                  <a:extLst>
                    <a:ext uri="{FF2B5EF4-FFF2-40B4-BE49-F238E27FC236}">
                      <a16:creationId xmlns:a16="http://schemas.microsoft.com/office/drawing/2014/main" id="{038C5896-8218-93C3-BEBB-EE98560464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41513" y="3040063"/>
                  <a:ext cx="420688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9" name="Group 158">
                <a:extLst>
                  <a:ext uri="{FF2B5EF4-FFF2-40B4-BE49-F238E27FC236}">
                    <a16:creationId xmlns:a16="http://schemas.microsoft.com/office/drawing/2014/main" id="{8FC83E7E-85B5-C60B-17DB-6E1C07B19023}"/>
                  </a:ext>
                </a:extLst>
              </p:cNvPr>
              <p:cNvGrpSpPr/>
              <p:nvPr/>
            </p:nvGrpSpPr>
            <p:grpSpPr>
              <a:xfrm rot="5400000">
                <a:off x="6498135" y="2626510"/>
                <a:ext cx="261620" cy="138285"/>
                <a:chOff x="2028826" y="3302000"/>
                <a:chExt cx="333375" cy="176213"/>
              </a:xfrm>
              <a:grpFill/>
            </p:grpSpPr>
            <p:sp>
              <p:nvSpPr>
                <p:cNvPr id="200" name="Freeform 44">
                  <a:extLst>
                    <a:ext uri="{FF2B5EF4-FFF2-40B4-BE49-F238E27FC236}">
                      <a16:creationId xmlns:a16="http://schemas.microsoft.com/office/drawing/2014/main" id="{C39C24EC-9442-C1E8-3FB8-67D1AE6748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8826" y="3302000"/>
                  <a:ext cx="176213" cy="176213"/>
                </a:xfrm>
                <a:custGeom>
                  <a:avLst/>
                  <a:gdLst/>
                  <a:ahLst/>
                  <a:cxnLst>
                    <a:cxn ang="0">
                      <a:pos x="70" y="35"/>
                    </a:cxn>
                    <a:cxn ang="0">
                      <a:pos x="60" y="60"/>
                    </a:cxn>
                    <a:cxn ang="0">
                      <a:pos x="35" y="70"/>
                    </a:cxn>
                    <a:cxn ang="0">
                      <a:pos x="10" y="60"/>
                    </a:cxn>
                    <a:cxn ang="0">
                      <a:pos x="0" y="35"/>
                    </a:cxn>
                    <a:cxn ang="0">
                      <a:pos x="10" y="10"/>
                    </a:cxn>
                    <a:cxn ang="0">
                      <a:pos x="35" y="0"/>
                    </a:cxn>
                    <a:cxn ang="0">
                      <a:pos x="60" y="10"/>
                    </a:cxn>
                    <a:cxn ang="0">
                      <a:pos x="70" y="35"/>
                    </a:cxn>
                  </a:cxnLst>
                  <a:rect l="0" t="0" r="r" b="b"/>
                  <a:pathLst>
                    <a:path w="70" h="70">
                      <a:moveTo>
                        <a:pt x="70" y="35"/>
                      </a:moveTo>
                      <a:cubicBezTo>
                        <a:pt x="70" y="45"/>
                        <a:pt x="67" y="53"/>
                        <a:pt x="60" y="60"/>
                      </a:cubicBezTo>
                      <a:cubicBezTo>
                        <a:pt x="53" y="66"/>
                        <a:pt x="45" y="70"/>
                        <a:pt x="35" y="70"/>
                      </a:cubicBezTo>
                      <a:cubicBezTo>
                        <a:pt x="25" y="70"/>
                        <a:pt x="17" y="66"/>
                        <a:pt x="10" y="60"/>
                      </a:cubicBezTo>
                      <a:cubicBezTo>
                        <a:pt x="3" y="53"/>
                        <a:pt x="0" y="45"/>
                        <a:pt x="0" y="35"/>
                      </a:cubicBezTo>
                      <a:cubicBezTo>
                        <a:pt x="0" y="25"/>
                        <a:pt x="3" y="17"/>
                        <a:pt x="10" y="10"/>
                      </a:cubicBezTo>
                      <a:cubicBezTo>
                        <a:pt x="17" y="3"/>
                        <a:pt x="25" y="0"/>
                        <a:pt x="35" y="0"/>
                      </a:cubicBezTo>
                      <a:cubicBezTo>
                        <a:pt x="45" y="0"/>
                        <a:pt x="53" y="3"/>
                        <a:pt x="60" y="10"/>
                      </a:cubicBezTo>
                      <a:cubicBezTo>
                        <a:pt x="67" y="17"/>
                        <a:pt x="70" y="25"/>
                        <a:pt x="70" y="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1" name="Rectangle 53">
                  <a:extLst>
                    <a:ext uri="{FF2B5EF4-FFF2-40B4-BE49-F238E27FC236}">
                      <a16:creationId xmlns:a16="http://schemas.microsoft.com/office/drawing/2014/main" id="{50F6871D-4B5E-62AA-0E7F-709FC46CA3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92326" y="3357563"/>
                  <a:ext cx="2698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12" name="Group 245">
              <a:extLst>
                <a:ext uri="{FF2B5EF4-FFF2-40B4-BE49-F238E27FC236}">
                  <a16:creationId xmlns:a16="http://schemas.microsoft.com/office/drawing/2014/main" id="{C4E03A40-13A0-0E33-2DAA-12A38E8D4993}"/>
                </a:ext>
              </a:extLst>
            </p:cNvPr>
            <p:cNvGrpSpPr/>
            <p:nvPr/>
          </p:nvGrpSpPr>
          <p:grpSpPr>
            <a:xfrm>
              <a:off x="7828921" y="3321106"/>
              <a:ext cx="1795210" cy="663051"/>
              <a:chOff x="6497512" y="2718569"/>
              <a:chExt cx="1795210" cy="663051"/>
            </a:xfrm>
            <a:grpFill/>
          </p:grpSpPr>
          <p:sp>
            <p:nvSpPr>
              <p:cNvPr id="213" name="Freeform 36">
                <a:extLst>
                  <a:ext uri="{FF2B5EF4-FFF2-40B4-BE49-F238E27FC236}">
                    <a16:creationId xmlns:a16="http://schemas.microsoft.com/office/drawing/2014/main" id="{1EB45168-5B90-0DFD-7E5F-B0591ABB05E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981893" y="2719191"/>
                <a:ext cx="311452" cy="310207"/>
              </a:xfrm>
              <a:custGeom>
                <a:avLst/>
                <a:gdLst/>
                <a:ahLst/>
                <a:cxnLst>
                  <a:cxn ang="0">
                    <a:pos x="135" y="23"/>
                  </a:cxn>
                  <a:cxn ang="0">
                    <a:pos x="158" y="79"/>
                  </a:cxn>
                  <a:cxn ang="0">
                    <a:pos x="135" y="135"/>
                  </a:cxn>
                  <a:cxn ang="0">
                    <a:pos x="79" y="158"/>
                  </a:cxn>
                  <a:cxn ang="0">
                    <a:pos x="24" y="135"/>
                  </a:cxn>
                  <a:cxn ang="0">
                    <a:pos x="0" y="79"/>
                  </a:cxn>
                  <a:cxn ang="0">
                    <a:pos x="24" y="23"/>
                  </a:cxn>
                  <a:cxn ang="0">
                    <a:pos x="79" y="0"/>
                  </a:cxn>
                  <a:cxn ang="0">
                    <a:pos x="135" y="23"/>
                  </a:cxn>
                </a:cxnLst>
                <a:rect l="0" t="0" r="r" b="b"/>
                <a:pathLst>
                  <a:path w="158" h="158">
                    <a:moveTo>
                      <a:pt x="135" y="23"/>
                    </a:moveTo>
                    <a:cubicBezTo>
                      <a:pt x="150" y="39"/>
                      <a:pt x="158" y="57"/>
                      <a:pt x="158" y="79"/>
                    </a:cubicBezTo>
                    <a:cubicBezTo>
                      <a:pt x="158" y="100"/>
                      <a:pt x="150" y="119"/>
                      <a:pt x="135" y="135"/>
                    </a:cubicBezTo>
                    <a:cubicBezTo>
                      <a:pt x="120" y="150"/>
                      <a:pt x="101" y="158"/>
                      <a:pt x="79" y="158"/>
                    </a:cubicBezTo>
                    <a:cubicBezTo>
                      <a:pt x="58" y="158"/>
                      <a:pt x="39" y="150"/>
                      <a:pt x="24" y="135"/>
                    </a:cubicBezTo>
                    <a:cubicBezTo>
                      <a:pt x="8" y="119"/>
                      <a:pt x="0" y="100"/>
                      <a:pt x="0" y="79"/>
                    </a:cubicBezTo>
                    <a:cubicBezTo>
                      <a:pt x="0" y="57"/>
                      <a:pt x="8" y="39"/>
                      <a:pt x="24" y="23"/>
                    </a:cubicBezTo>
                    <a:cubicBezTo>
                      <a:pt x="39" y="8"/>
                      <a:pt x="58" y="0"/>
                      <a:pt x="79" y="0"/>
                    </a:cubicBezTo>
                    <a:cubicBezTo>
                      <a:pt x="101" y="0"/>
                      <a:pt x="120" y="8"/>
                      <a:pt x="135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14" name="Group 159">
                <a:extLst>
                  <a:ext uri="{FF2B5EF4-FFF2-40B4-BE49-F238E27FC236}">
                    <a16:creationId xmlns:a16="http://schemas.microsoft.com/office/drawing/2014/main" id="{76EE1B37-03EF-E7F6-5A7B-93F9FE71A3D8}"/>
                  </a:ext>
                </a:extLst>
              </p:cNvPr>
              <p:cNvGrpSpPr/>
              <p:nvPr/>
            </p:nvGrpSpPr>
            <p:grpSpPr>
              <a:xfrm rot="5400000">
                <a:off x="7438098" y="3015353"/>
                <a:ext cx="397412" cy="165693"/>
                <a:chOff x="2387601" y="2000250"/>
                <a:chExt cx="506412" cy="211138"/>
              </a:xfrm>
              <a:grpFill/>
            </p:grpSpPr>
            <p:sp>
              <p:nvSpPr>
                <p:cNvPr id="230" name="Freeform 41">
                  <a:extLst>
                    <a:ext uri="{FF2B5EF4-FFF2-40B4-BE49-F238E27FC236}">
                      <a16:creationId xmlns:a16="http://schemas.microsoft.com/office/drawing/2014/main" id="{DDE12FAA-6C60-5672-C39A-1C64EDEFE7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4463" y="2000250"/>
                  <a:ext cx="209550" cy="211138"/>
                </a:xfrm>
                <a:custGeom>
                  <a:avLst/>
                  <a:gdLst/>
                  <a:ahLst/>
                  <a:cxnLst>
                    <a:cxn ang="0">
                      <a:pos x="71" y="12"/>
                    </a:cxn>
                    <a:cxn ang="0">
                      <a:pos x="84" y="42"/>
                    </a:cxn>
                    <a:cxn ang="0">
                      <a:pos x="71" y="71"/>
                    </a:cxn>
                    <a:cxn ang="0">
                      <a:pos x="42" y="84"/>
                    </a:cxn>
                    <a:cxn ang="0">
                      <a:pos x="12" y="71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2" y="0"/>
                    </a:cxn>
                    <a:cxn ang="0">
                      <a:pos x="71" y="12"/>
                    </a:cxn>
                  </a:cxnLst>
                  <a:rect l="0" t="0" r="r" b="b"/>
                  <a:pathLst>
                    <a:path w="84" h="84">
                      <a:moveTo>
                        <a:pt x="71" y="12"/>
                      </a:moveTo>
                      <a:cubicBezTo>
                        <a:pt x="80" y="20"/>
                        <a:pt x="84" y="30"/>
                        <a:pt x="84" y="42"/>
                      </a:cubicBezTo>
                      <a:cubicBezTo>
                        <a:pt x="84" y="53"/>
                        <a:pt x="80" y="63"/>
                        <a:pt x="71" y="71"/>
                      </a:cubicBezTo>
                      <a:cubicBezTo>
                        <a:pt x="63" y="80"/>
                        <a:pt x="53" y="84"/>
                        <a:pt x="42" y="84"/>
                      </a:cubicBezTo>
                      <a:cubicBezTo>
                        <a:pt x="30" y="84"/>
                        <a:pt x="20" y="80"/>
                        <a:pt x="12" y="71"/>
                      </a:cubicBezTo>
                      <a:cubicBezTo>
                        <a:pt x="4" y="63"/>
                        <a:pt x="0" y="53"/>
                        <a:pt x="0" y="42"/>
                      </a:cubicBezTo>
                      <a:cubicBezTo>
                        <a:pt x="0" y="30"/>
                        <a:pt x="4" y="20"/>
                        <a:pt x="12" y="12"/>
                      </a:cubicBezTo>
                      <a:cubicBezTo>
                        <a:pt x="20" y="4"/>
                        <a:pt x="30" y="0"/>
                        <a:pt x="42" y="0"/>
                      </a:cubicBezTo>
                      <a:cubicBezTo>
                        <a:pt x="53" y="0"/>
                        <a:pt x="63" y="4"/>
                        <a:pt x="71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1" name="Rectangle 54">
                  <a:extLst>
                    <a:ext uri="{FF2B5EF4-FFF2-40B4-BE49-F238E27FC236}">
                      <a16:creationId xmlns:a16="http://schemas.microsoft.com/office/drawing/2014/main" id="{16050A0A-E412-CDF6-3E79-84DF6465FA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078038"/>
                  <a:ext cx="4222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5" name="Group 160">
                <a:extLst>
                  <a:ext uri="{FF2B5EF4-FFF2-40B4-BE49-F238E27FC236}">
                    <a16:creationId xmlns:a16="http://schemas.microsoft.com/office/drawing/2014/main" id="{A090C6AB-9AD3-5CAF-5058-5F867FA59EDA}"/>
                  </a:ext>
                </a:extLst>
              </p:cNvPr>
              <p:cNvGrpSpPr/>
              <p:nvPr/>
            </p:nvGrpSpPr>
            <p:grpSpPr>
              <a:xfrm rot="5400000">
                <a:off x="7756401" y="2961161"/>
                <a:ext cx="260374" cy="137039"/>
                <a:chOff x="2387601" y="1700213"/>
                <a:chExt cx="331788" cy="174625"/>
              </a:xfrm>
              <a:grpFill/>
            </p:grpSpPr>
            <p:sp>
              <p:nvSpPr>
                <p:cNvPr id="228" name="Freeform 40">
                  <a:extLst>
                    <a:ext uri="{FF2B5EF4-FFF2-40B4-BE49-F238E27FC236}">
                      <a16:creationId xmlns:a16="http://schemas.microsoft.com/office/drawing/2014/main" id="{EB02BFC4-55C2-4F4E-7F4E-F26B7BA588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43176" y="1700213"/>
                  <a:ext cx="176213" cy="174625"/>
                </a:xfrm>
                <a:custGeom>
                  <a:avLst/>
                  <a:gdLst/>
                  <a:ahLst/>
                  <a:cxnLst>
                    <a:cxn ang="0">
                      <a:pos x="35" y="0"/>
                    </a:cxn>
                    <a:cxn ang="0">
                      <a:pos x="59" y="10"/>
                    </a:cxn>
                    <a:cxn ang="0">
                      <a:pos x="70" y="35"/>
                    </a:cxn>
                    <a:cxn ang="0">
                      <a:pos x="59" y="59"/>
                    </a:cxn>
                    <a:cxn ang="0">
                      <a:pos x="35" y="70"/>
                    </a:cxn>
                    <a:cxn ang="0">
                      <a:pos x="10" y="59"/>
                    </a:cxn>
                    <a:cxn ang="0">
                      <a:pos x="0" y="35"/>
                    </a:cxn>
                    <a:cxn ang="0">
                      <a:pos x="10" y="10"/>
                    </a:cxn>
                    <a:cxn ang="0">
                      <a:pos x="35" y="0"/>
                    </a:cxn>
                  </a:cxnLst>
                  <a:rect l="0" t="0" r="r" b="b"/>
                  <a:pathLst>
                    <a:path w="70" h="70">
                      <a:moveTo>
                        <a:pt x="35" y="0"/>
                      </a:moveTo>
                      <a:cubicBezTo>
                        <a:pt x="44" y="0"/>
                        <a:pt x="53" y="3"/>
                        <a:pt x="59" y="10"/>
                      </a:cubicBezTo>
                      <a:cubicBezTo>
                        <a:pt x="66" y="17"/>
                        <a:pt x="70" y="25"/>
                        <a:pt x="70" y="35"/>
                      </a:cubicBezTo>
                      <a:cubicBezTo>
                        <a:pt x="70" y="44"/>
                        <a:pt x="66" y="53"/>
                        <a:pt x="59" y="59"/>
                      </a:cubicBezTo>
                      <a:cubicBezTo>
                        <a:pt x="53" y="66"/>
                        <a:pt x="44" y="70"/>
                        <a:pt x="35" y="70"/>
                      </a:cubicBezTo>
                      <a:cubicBezTo>
                        <a:pt x="25" y="70"/>
                        <a:pt x="17" y="66"/>
                        <a:pt x="10" y="59"/>
                      </a:cubicBezTo>
                      <a:cubicBezTo>
                        <a:pt x="3" y="53"/>
                        <a:pt x="0" y="44"/>
                        <a:pt x="0" y="35"/>
                      </a:cubicBezTo>
                      <a:cubicBezTo>
                        <a:pt x="0" y="25"/>
                        <a:pt x="3" y="17"/>
                        <a:pt x="10" y="10"/>
                      </a:cubicBezTo>
                      <a:cubicBezTo>
                        <a:pt x="17" y="3"/>
                        <a:pt x="25" y="0"/>
                        <a:pt x="3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9" name="Rectangle 55">
                  <a:extLst>
                    <a:ext uri="{FF2B5EF4-FFF2-40B4-BE49-F238E27FC236}">
                      <a16:creationId xmlns:a16="http://schemas.microsoft.com/office/drawing/2014/main" id="{34DE67A5-F1C4-8855-CA6E-DF448041BF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1760538"/>
                  <a:ext cx="254000" cy="5397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6" name="Group 161">
                <a:extLst>
                  <a:ext uri="{FF2B5EF4-FFF2-40B4-BE49-F238E27FC236}">
                    <a16:creationId xmlns:a16="http://schemas.microsoft.com/office/drawing/2014/main" id="{A0FA92FB-14D1-27FF-11A0-098AA516AE33}"/>
                  </a:ext>
                </a:extLst>
              </p:cNvPr>
              <p:cNvGrpSpPr/>
              <p:nvPr/>
            </p:nvGrpSpPr>
            <p:grpSpPr>
              <a:xfrm rot="5400000">
                <a:off x="7150939" y="3033417"/>
                <a:ext cx="468424" cy="200576"/>
                <a:chOff x="2387601" y="2298700"/>
                <a:chExt cx="596900" cy="255588"/>
              </a:xfrm>
              <a:grpFill/>
            </p:grpSpPr>
            <p:sp>
              <p:nvSpPr>
                <p:cNvPr id="226" name="Freeform 34">
                  <a:extLst>
                    <a:ext uri="{FF2B5EF4-FFF2-40B4-BE49-F238E27FC236}">
                      <a16:creationId xmlns:a16="http://schemas.microsoft.com/office/drawing/2014/main" id="{94CE25AE-E490-6D1A-872D-C82137F254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28913" y="2298700"/>
                  <a:ext cx="255588" cy="255588"/>
                </a:xfrm>
                <a:custGeom>
                  <a:avLst/>
                  <a:gdLst/>
                  <a:ahLst/>
                  <a:cxnLst>
                    <a:cxn ang="0">
                      <a:pos x="87" y="87"/>
                    </a:cxn>
                    <a:cxn ang="0">
                      <a:pos x="51" y="102"/>
                    </a:cxn>
                    <a:cxn ang="0">
                      <a:pos x="15" y="87"/>
                    </a:cxn>
                    <a:cxn ang="0">
                      <a:pos x="0" y="51"/>
                    </a:cxn>
                    <a:cxn ang="0">
                      <a:pos x="15" y="15"/>
                    </a:cxn>
                    <a:cxn ang="0">
                      <a:pos x="51" y="0"/>
                    </a:cxn>
                    <a:cxn ang="0">
                      <a:pos x="87" y="15"/>
                    </a:cxn>
                    <a:cxn ang="0">
                      <a:pos x="102" y="51"/>
                    </a:cxn>
                    <a:cxn ang="0">
                      <a:pos x="87" y="87"/>
                    </a:cxn>
                  </a:cxnLst>
                  <a:rect l="0" t="0" r="r" b="b"/>
                  <a:pathLst>
                    <a:path w="102" h="102">
                      <a:moveTo>
                        <a:pt x="87" y="87"/>
                      </a:moveTo>
                      <a:cubicBezTo>
                        <a:pt x="77" y="97"/>
                        <a:pt x="65" y="102"/>
                        <a:pt x="51" y="102"/>
                      </a:cubicBezTo>
                      <a:cubicBezTo>
                        <a:pt x="37" y="102"/>
                        <a:pt x="24" y="97"/>
                        <a:pt x="15" y="87"/>
                      </a:cubicBezTo>
                      <a:cubicBezTo>
                        <a:pt x="5" y="77"/>
                        <a:pt x="0" y="65"/>
                        <a:pt x="0" y="51"/>
                      </a:cubicBezTo>
                      <a:cubicBezTo>
                        <a:pt x="0" y="37"/>
                        <a:pt x="5" y="25"/>
                        <a:pt x="15" y="15"/>
                      </a:cubicBezTo>
                      <a:cubicBezTo>
                        <a:pt x="24" y="5"/>
                        <a:pt x="37" y="0"/>
                        <a:pt x="51" y="0"/>
                      </a:cubicBezTo>
                      <a:cubicBezTo>
                        <a:pt x="65" y="0"/>
                        <a:pt x="77" y="5"/>
                        <a:pt x="87" y="15"/>
                      </a:cubicBezTo>
                      <a:cubicBezTo>
                        <a:pt x="97" y="25"/>
                        <a:pt x="102" y="37"/>
                        <a:pt x="102" y="51"/>
                      </a:cubicBezTo>
                      <a:cubicBezTo>
                        <a:pt x="102" y="65"/>
                        <a:pt x="97" y="77"/>
                        <a:pt x="87" y="8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7" name="Rectangle 56">
                  <a:extLst>
                    <a:ext uri="{FF2B5EF4-FFF2-40B4-BE49-F238E27FC236}">
                      <a16:creationId xmlns:a16="http://schemas.microsoft.com/office/drawing/2014/main" id="{FCDEC90E-84EE-20C7-3900-40EC17F0E4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403475"/>
                  <a:ext cx="482600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7" name="Group 162">
                <a:extLst>
                  <a:ext uri="{FF2B5EF4-FFF2-40B4-BE49-F238E27FC236}">
                    <a16:creationId xmlns:a16="http://schemas.microsoft.com/office/drawing/2014/main" id="{C62ABEE8-D521-E692-688E-C1B1C2628C6B}"/>
                  </a:ext>
                </a:extLst>
              </p:cNvPr>
              <p:cNvGrpSpPr/>
              <p:nvPr/>
            </p:nvGrpSpPr>
            <p:grpSpPr>
              <a:xfrm rot="5400000">
                <a:off x="6896794" y="3028434"/>
                <a:ext cx="482127" cy="224246"/>
                <a:chOff x="2387601" y="2598738"/>
                <a:chExt cx="614362" cy="285750"/>
              </a:xfrm>
              <a:grpFill/>
            </p:grpSpPr>
            <p:sp>
              <p:nvSpPr>
                <p:cNvPr id="224" name="Freeform 35">
                  <a:extLst>
                    <a:ext uri="{FF2B5EF4-FFF2-40B4-BE49-F238E27FC236}">
                      <a16:creationId xmlns:a16="http://schemas.microsoft.com/office/drawing/2014/main" id="{487422B4-16B8-EB7A-C2D5-F10A8F1013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16213" y="2598738"/>
                  <a:ext cx="285750" cy="285750"/>
                </a:xfrm>
                <a:custGeom>
                  <a:avLst/>
                  <a:gdLst/>
                  <a:ahLst/>
                  <a:cxnLst>
                    <a:cxn ang="0">
                      <a:pos x="114" y="57"/>
                    </a:cxn>
                    <a:cxn ang="0">
                      <a:pos x="97" y="97"/>
                    </a:cxn>
                    <a:cxn ang="0">
                      <a:pos x="57" y="114"/>
                    </a:cxn>
                    <a:cxn ang="0">
                      <a:pos x="16" y="97"/>
                    </a:cxn>
                    <a:cxn ang="0">
                      <a:pos x="0" y="57"/>
                    </a:cxn>
                    <a:cxn ang="0">
                      <a:pos x="16" y="16"/>
                    </a:cxn>
                    <a:cxn ang="0">
                      <a:pos x="57" y="0"/>
                    </a:cxn>
                    <a:cxn ang="0">
                      <a:pos x="97" y="16"/>
                    </a:cxn>
                    <a:cxn ang="0">
                      <a:pos x="114" y="57"/>
                    </a:cxn>
                  </a:cxnLst>
                  <a:rect l="0" t="0" r="r" b="b"/>
                  <a:pathLst>
                    <a:path w="114" h="114">
                      <a:moveTo>
                        <a:pt x="114" y="57"/>
                      </a:moveTo>
                      <a:cubicBezTo>
                        <a:pt x="114" y="72"/>
                        <a:pt x="108" y="86"/>
                        <a:pt x="97" y="97"/>
                      </a:cubicBezTo>
                      <a:cubicBezTo>
                        <a:pt x="86" y="108"/>
                        <a:pt x="72" y="114"/>
                        <a:pt x="57" y="114"/>
                      </a:cubicBezTo>
                      <a:cubicBezTo>
                        <a:pt x="41" y="114"/>
                        <a:pt x="27" y="108"/>
                        <a:pt x="16" y="97"/>
                      </a:cubicBezTo>
                      <a:cubicBezTo>
                        <a:pt x="5" y="86"/>
                        <a:pt x="0" y="72"/>
                        <a:pt x="0" y="57"/>
                      </a:cubicBezTo>
                      <a:cubicBezTo>
                        <a:pt x="0" y="41"/>
                        <a:pt x="5" y="28"/>
                        <a:pt x="16" y="16"/>
                      </a:cubicBezTo>
                      <a:cubicBezTo>
                        <a:pt x="27" y="5"/>
                        <a:pt x="41" y="0"/>
                        <a:pt x="57" y="0"/>
                      </a:cubicBezTo>
                      <a:cubicBezTo>
                        <a:pt x="72" y="0"/>
                        <a:pt x="86" y="5"/>
                        <a:pt x="97" y="16"/>
                      </a:cubicBezTo>
                      <a:cubicBezTo>
                        <a:pt x="108" y="28"/>
                        <a:pt x="114" y="41"/>
                        <a:pt x="114" y="5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5" name="Rectangle 57">
                  <a:extLst>
                    <a:ext uri="{FF2B5EF4-FFF2-40B4-BE49-F238E27FC236}">
                      <a16:creationId xmlns:a16="http://schemas.microsoft.com/office/drawing/2014/main" id="{5419EB41-1F5D-B4D2-A0A0-A0F34B0F7C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2719388"/>
                  <a:ext cx="482600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8" name="Group 163">
                <a:extLst>
                  <a:ext uri="{FF2B5EF4-FFF2-40B4-BE49-F238E27FC236}">
                    <a16:creationId xmlns:a16="http://schemas.microsoft.com/office/drawing/2014/main" id="{D453CE11-7105-838D-E11D-02891301085A}"/>
                  </a:ext>
                </a:extLst>
              </p:cNvPr>
              <p:cNvGrpSpPr/>
              <p:nvPr/>
            </p:nvGrpSpPr>
            <p:grpSpPr>
              <a:xfrm rot="5400000">
                <a:off x="6656352" y="2997289"/>
                <a:ext cx="443508" cy="247916"/>
                <a:chOff x="2387601" y="2914650"/>
                <a:chExt cx="565150" cy="315913"/>
              </a:xfrm>
              <a:grpFill/>
            </p:grpSpPr>
            <p:sp>
              <p:nvSpPr>
                <p:cNvPr id="222" name="Freeform 42">
                  <a:extLst>
                    <a:ext uri="{FF2B5EF4-FFF2-40B4-BE49-F238E27FC236}">
                      <a16:creationId xmlns:a16="http://schemas.microsoft.com/office/drawing/2014/main" id="{CFDE5080-F600-30FD-1311-140A193706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36838" y="2914650"/>
                  <a:ext cx="315913" cy="315913"/>
                </a:xfrm>
                <a:custGeom>
                  <a:avLst/>
                  <a:gdLst/>
                  <a:ahLst/>
                  <a:cxnLst>
                    <a:cxn ang="0">
                      <a:pos x="107" y="18"/>
                    </a:cxn>
                    <a:cxn ang="0">
                      <a:pos x="126" y="63"/>
                    </a:cxn>
                    <a:cxn ang="0">
                      <a:pos x="107" y="107"/>
                    </a:cxn>
                    <a:cxn ang="0">
                      <a:pos x="63" y="126"/>
                    </a:cxn>
                    <a:cxn ang="0">
                      <a:pos x="18" y="107"/>
                    </a:cxn>
                    <a:cxn ang="0">
                      <a:pos x="0" y="63"/>
                    </a:cxn>
                    <a:cxn ang="0">
                      <a:pos x="18" y="18"/>
                    </a:cxn>
                    <a:cxn ang="0">
                      <a:pos x="63" y="0"/>
                    </a:cxn>
                    <a:cxn ang="0">
                      <a:pos x="107" y="18"/>
                    </a:cxn>
                  </a:cxnLst>
                  <a:rect l="0" t="0" r="r" b="b"/>
                  <a:pathLst>
                    <a:path w="126" h="126">
                      <a:moveTo>
                        <a:pt x="107" y="18"/>
                      </a:moveTo>
                      <a:cubicBezTo>
                        <a:pt x="120" y="31"/>
                        <a:pt x="126" y="45"/>
                        <a:pt x="126" y="63"/>
                      </a:cubicBezTo>
                      <a:cubicBezTo>
                        <a:pt x="126" y="80"/>
                        <a:pt x="120" y="95"/>
                        <a:pt x="107" y="107"/>
                      </a:cubicBezTo>
                      <a:cubicBezTo>
                        <a:pt x="95" y="120"/>
                        <a:pt x="80" y="126"/>
                        <a:pt x="63" y="126"/>
                      </a:cubicBezTo>
                      <a:cubicBezTo>
                        <a:pt x="45" y="126"/>
                        <a:pt x="30" y="120"/>
                        <a:pt x="18" y="107"/>
                      </a:cubicBezTo>
                      <a:cubicBezTo>
                        <a:pt x="6" y="95"/>
                        <a:pt x="0" y="80"/>
                        <a:pt x="0" y="63"/>
                      </a:cubicBezTo>
                      <a:cubicBezTo>
                        <a:pt x="0" y="45"/>
                        <a:pt x="6" y="31"/>
                        <a:pt x="18" y="18"/>
                      </a:cubicBezTo>
                      <a:cubicBezTo>
                        <a:pt x="30" y="6"/>
                        <a:pt x="45" y="0"/>
                        <a:pt x="63" y="0"/>
                      </a:cubicBezTo>
                      <a:cubicBezTo>
                        <a:pt x="80" y="0"/>
                        <a:pt x="95" y="6"/>
                        <a:pt x="107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3" name="Rectangle 58">
                  <a:extLst>
                    <a:ext uri="{FF2B5EF4-FFF2-40B4-BE49-F238E27FC236}">
                      <a16:creationId xmlns:a16="http://schemas.microsoft.com/office/drawing/2014/main" id="{D10DB516-B339-7DF1-CD21-C8785C66F5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3040063"/>
                  <a:ext cx="422275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9" name="Group 164">
                <a:extLst>
                  <a:ext uri="{FF2B5EF4-FFF2-40B4-BE49-F238E27FC236}">
                    <a16:creationId xmlns:a16="http://schemas.microsoft.com/office/drawing/2014/main" id="{81CEDBF1-AF71-2ED8-2708-F5E0BD49FD54}"/>
                  </a:ext>
                </a:extLst>
              </p:cNvPr>
              <p:cNvGrpSpPr/>
              <p:nvPr/>
            </p:nvGrpSpPr>
            <p:grpSpPr>
              <a:xfrm rot="5400000">
                <a:off x="6467612" y="2929392"/>
                <a:ext cx="322665" cy="262866"/>
                <a:chOff x="2387601" y="3222625"/>
                <a:chExt cx="411163" cy="334963"/>
              </a:xfrm>
              <a:grpFill/>
            </p:grpSpPr>
            <p:sp>
              <p:nvSpPr>
                <p:cNvPr id="220" name="Freeform 43">
                  <a:extLst>
                    <a:ext uri="{FF2B5EF4-FFF2-40B4-BE49-F238E27FC236}">
                      <a16:creationId xmlns:a16="http://schemas.microsoft.com/office/drawing/2014/main" id="{D31A3153-4C6F-6120-22B8-7F8A86342F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63801" y="3222625"/>
                  <a:ext cx="334963" cy="334963"/>
                </a:xfrm>
                <a:custGeom>
                  <a:avLst/>
                  <a:gdLst/>
                  <a:ahLst/>
                  <a:cxnLst>
                    <a:cxn ang="0">
                      <a:pos x="0" y="67"/>
                    </a:cxn>
                    <a:cxn ang="0">
                      <a:pos x="19" y="19"/>
                    </a:cxn>
                    <a:cxn ang="0">
                      <a:pos x="67" y="0"/>
                    </a:cxn>
                    <a:cxn ang="0">
                      <a:pos x="114" y="19"/>
                    </a:cxn>
                    <a:cxn ang="0">
                      <a:pos x="134" y="67"/>
                    </a:cxn>
                    <a:cxn ang="0">
                      <a:pos x="114" y="114"/>
                    </a:cxn>
                    <a:cxn ang="0">
                      <a:pos x="67" y="134"/>
                    </a:cxn>
                    <a:cxn ang="0">
                      <a:pos x="19" y="114"/>
                    </a:cxn>
                    <a:cxn ang="0">
                      <a:pos x="0" y="67"/>
                    </a:cxn>
                  </a:cxnLst>
                  <a:rect l="0" t="0" r="r" b="b"/>
                  <a:pathLst>
                    <a:path w="134" h="134">
                      <a:moveTo>
                        <a:pt x="0" y="67"/>
                      </a:moveTo>
                      <a:cubicBezTo>
                        <a:pt x="0" y="48"/>
                        <a:pt x="6" y="33"/>
                        <a:pt x="19" y="19"/>
                      </a:cubicBezTo>
                      <a:cubicBezTo>
                        <a:pt x="32" y="6"/>
                        <a:pt x="48" y="0"/>
                        <a:pt x="67" y="0"/>
                      </a:cubicBezTo>
                      <a:cubicBezTo>
                        <a:pt x="85" y="0"/>
                        <a:pt x="101" y="6"/>
                        <a:pt x="114" y="19"/>
                      </a:cubicBezTo>
                      <a:cubicBezTo>
                        <a:pt x="127" y="33"/>
                        <a:pt x="134" y="48"/>
                        <a:pt x="134" y="67"/>
                      </a:cubicBezTo>
                      <a:cubicBezTo>
                        <a:pt x="134" y="85"/>
                        <a:pt x="127" y="101"/>
                        <a:pt x="114" y="114"/>
                      </a:cubicBezTo>
                      <a:cubicBezTo>
                        <a:pt x="101" y="127"/>
                        <a:pt x="85" y="134"/>
                        <a:pt x="67" y="134"/>
                      </a:cubicBezTo>
                      <a:cubicBezTo>
                        <a:pt x="48" y="134"/>
                        <a:pt x="32" y="127"/>
                        <a:pt x="19" y="114"/>
                      </a:cubicBezTo>
                      <a:cubicBezTo>
                        <a:pt x="6" y="101"/>
                        <a:pt x="0" y="85"/>
                        <a:pt x="0" y="6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1" name="Rectangle 59">
                  <a:extLst>
                    <a:ext uri="{FF2B5EF4-FFF2-40B4-BE49-F238E27FC236}">
                      <a16:creationId xmlns:a16="http://schemas.microsoft.com/office/drawing/2014/main" id="{F9193B27-5F6C-255D-FA55-6044677527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7601" y="3357563"/>
                  <a:ext cx="271463" cy="55563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7AF05A2A-E249-4670-44D9-72C94CCC1FC7}"/>
              </a:ext>
            </a:extLst>
          </p:cNvPr>
          <p:cNvGrpSpPr/>
          <p:nvPr/>
        </p:nvGrpSpPr>
        <p:grpSpPr>
          <a:xfrm>
            <a:off x="8540749" y="3923305"/>
            <a:ext cx="3147258" cy="2220172"/>
            <a:chOff x="1030941" y="1416424"/>
            <a:chExt cx="3147258" cy="2220172"/>
          </a:xfrm>
        </p:grpSpPr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id="{876B9866-F690-2EBA-C5BC-4F316A49747F}"/>
                </a:ext>
              </a:extLst>
            </p:cNvPr>
            <p:cNvCxnSpPr>
              <a:cxnSpLocks/>
            </p:cNvCxnSpPr>
            <p:nvPr/>
          </p:nvCxnSpPr>
          <p:spPr>
            <a:xfrm>
              <a:off x="1030941" y="1416424"/>
              <a:ext cx="0" cy="2133678"/>
            </a:xfrm>
            <a:prstGeom prst="line">
              <a:avLst/>
            </a:prstGeom>
            <a:ln w="19050" cap="rnd"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5" name="文本框2">
              <a:extLst>
                <a:ext uri="{FF2B5EF4-FFF2-40B4-BE49-F238E27FC236}">
                  <a16:creationId xmlns:a16="http://schemas.microsoft.com/office/drawing/2014/main" id="{F8FC25D6-036D-6B79-2370-4170DDD54191}"/>
                </a:ext>
              </a:extLst>
            </p:cNvPr>
            <p:cNvSpPr txBox="1">
              <a:spLocks/>
            </p:cNvSpPr>
            <p:nvPr/>
          </p:nvSpPr>
          <p:spPr>
            <a:xfrm>
              <a:off x="1046780" y="2398692"/>
              <a:ext cx="3131419" cy="1237904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en-US" altLang="zh-CN" sz="1600" kern="1200" dirty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点击输入与此标题匹配的相关文本，该文本框对齐方式为两端对齐，字号为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，行间距为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倍，请根据版式进行内容编辑。</a:t>
              </a:r>
            </a:p>
          </p:txBody>
        </p:sp>
        <p:sp>
          <p:nvSpPr>
            <p:cNvPr id="266" name="文本框1">
              <a:extLst>
                <a:ext uri="{FF2B5EF4-FFF2-40B4-BE49-F238E27FC236}">
                  <a16:creationId xmlns:a16="http://schemas.microsoft.com/office/drawing/2014/main" id="{6A35A15A-1711-0583-828B-DF09021ED1C7}"/>
                </a:ext>
              </a:extLst>
            </p:cNvPr>
            <p:cNvSpPr txBox="1">
              <a:spLocks/>
            </p:cNvSpPr>
            <p:nvPr/>
          </p:nvSpPr>
          <p:spPr>
            <a:xfrm>
              <a:off x="1046779" y="1967123"/>
              <a:ext cx="2600492" cy="406615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altLang="zh-CN" sz="1800" b="1" kern="1200" dirty="0">
                  <a:solidFill>
                    <a:srgbClr val="000000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1358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C733253-79CA-BAB1-F3FE-3B90AAA1F3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THANK YOU </a:t>
            </a:r>
            <a:r>
              <a:rPr lang="zh-CN" altLang="en-US" dirty="0"/>
              <a:t>！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171CBF-C9FC-D7F3-403E-8600B15D1C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致谢：</a:t>
            </a:r>
            <a:r>
              <a:rPr lang="en-US" altLang="zh-CN" dirty="0"/>
              <a:t>XXXXXXXXXXXXXXXXXXXXXXXXX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794B43-E754-D7ED-449B-7050AA7BE08A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60630F-4365-179E-4C11-1CBBB85F51F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97642E-25F4-F391-DF43-62D09B0C9EA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16</a:t>
            </a:fld>
            <a:endParaRPr lang="en-US" altLang="zh-CN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B232EF-020B-D373-C68D-B9DFCFB6A8C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编制：</a:t>
            </a:r>
            <a:r>
              <a:rPr lang="en-US" altLang="zh-CN" dirty="0"/>
              <a:t>XXXXXXXXXXXXXXXXXXXXXXXXX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DAF7A4F-B2DA-18D9-385B-B04ADCBF5A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329931"/>
            <a:ext cx="763252" cy="76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54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2765"/>
            <a:ext cx="1821910" cy="181955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化十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艾迪鹅实战班学员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项目投标方案经验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dshfigting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化十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7B98D20-85E3-3DF5-0D71-597AC0CCD4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A9351BF-2AA4-1A1B-92F9-2683DADAEC82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188188" y="6438900"/>
            <a:ext cx="1802924" cy="215900"/>
          </a:xfrm>
        </p:spPr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3534AA4-4030-9C12-BBCF-E3B427CB5BF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60401" y="6438900"/>
            <a:ext cx="3992171" cy="215900"/>
          </a:xfrm>
        </p:spPr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7AFE36D-9670-3B2E-39F2-CE974551FF1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857452" y="6438900"/>
            <a:ext cx="2661448" cy="215900"/>
          </a:xfrm>
        </p:spPr>
        <p:txBody>
          <a:bodyPr/>
          <a:lstStyle/>
          <a:p>
            <a:fld id="{7F65B630-C7FF-41C0-9923-C5E5E29EED81}" type="slidenum">
              <a:rPr lang="en-US" altLang="zh-CN" smtClean="0"/>
              <a:pPr/>
              <a:t>2</a:t>
            </a:fld>
            <a:endParaRPr lang="en-US" altLang="zh-CN" dirty="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9A99E11-4CF3-1A0A-77EC-A1FC68DED334}"/>
              </a:ext>
            </a:extLst>
          </p:cNvPr>
          <p:cNvGrpSpPr/>
          <p:nvPr/>
        </p:nvGrpSpPr>
        <p:grpSpPr>
          <a:xfrm>
            <a:off x="704074" y="3594390"/>
            <a:ext cx="3177365" cy="414849"/>
            <a:chOff x="651080" y="3474359"/>
            <a:chExt cx="3177365" cy="414849"/>
          </a:xfrm>
        </p:grpSpPr>
        <p:sp>
          <p:nvSpPr>
            <p:cNvPr id="6" name="object 11">
              <a:extLst>
                <a:ext uri="{FF2B5EF4-FFF2-40B4-BE49-F238E27FC236}">
                  <a16:creationId xmlns:a16="http://schemas.microsoft.com/office/drawing/2014/main" id="{446D7461-8109-0A76-5BBC-A5FF3866687F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1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7" name="object 13">
              <a:extLst>
                <a:ext uri="{FF2B5EF4-FFF2-40B4-BE49-F238E27FC236}">
                  <a16:creationId xmlns:a16="http://schemas.microsoft.com/office/drawing/2014/main" id="{55FDB41E-33B4-7CD4-EC84-5BB433D5FAC9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4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96D51651-BD62-FE9B-D4B8-3EFE42FFEB3C}"/>
                </a:ext>
              </a:extLst>
            </p:cNvPr>
            <p:cNvSpPr txBox="1"/>
            <p:nvPr/>
          </p:nvSpPr>
          <p:spPr>
            <a:xfrm>
              <a:off x="1301319" y="3474360"/>
              <a:ext cx="2195630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79BE1FD-2782-1593-B9B4-246C1C1FFAE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C3CDF8B-2614-2475-00DB-D0E6F5F11106}"/>
              </a:ext>
            </a:extLst>
          </p:cNvPr>
          <p:cNvGrpSpPr/>
          <p:nvPr/>
        </p:nvGrpSpPr>
        <p:grpSpPr>
          <a:xfrm>
            <a:off x="736697" y="2941376"/>
            <a:ext cx="3177364" cy="414849"/>
            <a:chOff x="651080" y="3474359"/>
            <a:chExt cx="3177364" cy="414849"/>
          </a:xfrm>
        </p:grpSpPr>
        <p:sp>
          <p:nvSpPr>
            <p:cNvPr id="36" name="object 11">
              <a:hlinkClick r:id="rId2" action="ppaction://hlinksldjump"/>
              <a:extLst>
                <a:ext uri="{FF2B5EF4-FFF2-40B4-BE49-F238E27FC236}">
                  <a16:creationId xmlns:a16="http://schemas.microsoft.com/office/drawing/2014/main" id="{D6BAE089-DAF6-B4A3-9A07-684EBE4934EF}"/>
                </a:ext>
              </a:extLst>
            </p:cNvPr>
            <p:cNvSpPr txBox="1"/>
            <p:nvPr/>
          </p:nvSpPr>
          <p:spPr>
            <a:xfrm>
              <a:off x="651080" y="3474359"/>
              <a:ext cx="659560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前言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37" name="object 13">
              <a:extLst>
                <a:ext uri="{FF2B5EF4-FFF2-40B4-BE49-F238E27FC236}">
                  <a16:creationId xmlns:a16="http://schemas.microsoft.com/office/drawing/2014/main" id="{29B9F6CD-28D8-975A-0912-F56663A36BA1}"/>
                </a:ext>
              </a:extLst>
            </p:cNvPr>
            <p:cNvSpPr txBox="1"/>
            <p:nvPr/>
          </p:nvSpPr>
          <p:spPr>
            <a:xfrm>
              <a:off x="3691919" y="3474359"/>
              <a:ext cx="136525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3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35BBE737-9082-C2E5-87DC-7C13AB78D64B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4F4D38A-3752-2AAD-99EF-D7D58D62AB42}"/>
              </a:ext>
            </a:extLst>
          </p:cNvPr>
          <p:cNvGrpSpPr/>
          <p:nvPr/>
        </p:nvGrpSpPr>
        <p:grpSpPr>
          <a:xfrm>
            <a:off x="704074" y="4245285"/>
            <a:ext cx="3177365" cy="414849"/>
            <a:chOff x="651080" y="3474359"/>
            <a:chExt cx="3177365" cy="414849"/>
          </a:xfrm>
        </p:grpSpPr>
        <p:sp>
          <p:nvSpPr>
            <p:cNvPr id="86" name="object 11">
              <a:extLst>
                <a:ext uri="{FF2B5EF4-FFF2-40B4-BE49-F238E27FC236}">
                  <a16:creationId xmlns:a16="http://schemas.microsoft.com/office/drawing/2014/main" id="{EC05073E-E6C6-6B93-C904-CF9FAA589628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1.1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87" name="object 13">
              <a:extLst>
                <a:ext uri="{FF2B5EF4-FFF2-40B4-BE49-F238E27FC236}">
                  <a16:creationId xmlns:a16="http://schemas.microsoft.com/office/drawing/2014/main" id="{3C690444-77EC-7105-C7AB-E4F4267A5814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5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88" name="object 11">
              <a:extLst>
                <a:ext uri="{FF2B5EF4-FFF2-40B4-BE49-F238E27FC236}">
                  <a16:creationId xmlns:a16="http://schemas.microsoft.com/office/drawing/2014/main" id="{2C785601-6911-091F-D648-C3F1DF4ED575}"/>
                </a:ext>
              </a:extLst>
            </p:cNvPr>
            <p:cNvSpPr txBox="1"/>
            <p:nvPr/>
          </p:nvSpPr>
          <p:spPr>
            <a:xfrm>
              <a:off x="1301319" y="3474361"/>
              <a:ext cx="2176988" cy="291727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F4DA2369-C856-68B0-490E-6C3EC3F3C920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4E4FB8EC-12C5-A459-42E9-3E73A8A16F94}"/>
              </a:ext>
            </a:extLst>
          </p:cNvPr>
          <p:cNvGrpSpPr/>
          <p:nvPr/>
        </p:nvGrpSpPr>
        <p:grpSpPr>
          <a:xfrm>
            <a:off x="713395" y="4896180"/>
            <a:ext cx="3177365" cy="414849"/>
            <a:chOff x="651080" y="3474359"/>
            <a:chExt cx="3177365" cy="414849"/>
          </a:xfrm>
        </p:grpSpPr>
        <p:sp>
          <p:nvSpPr>
            <p:cNvPr id="91" name="object 11">
              <a:extLst>
                <a:ext uri="{FF2B5EF4-FFF2-40B4-BE49-F238E27FC236}">
                  <a16:creationId xmlns:a16="http://schemas.microsoft.com/office/drawing/2014/main" id="{449DD6D7-69F4-C74D-3298-58058A516A1F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1.2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92" name="object 13">
              <a:extLst>
                <a:ext uri="{FF2B5EF4-FFF2-40B4-BE49-F238E27FC236}">
                  <a16:creationId xmlns:a16="http://schemas.microsoft.com/office/drawing/2014/main" id="{532A582E-6BF3-BC09-F798-A6E4520A8378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6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93" name="object 11">
              <a:extLst>
                <a:ext uri="{FF2B5EF4-FFF2-40B4-BE49-F238E27FC236}">
                  <a16:creationId xmlns:a16="http://schemas.microsoft.com/office/drawing/2014/main" id="{744BFBBA-53C1-088C-C268-C48ECE20FD37}"/>
                </a:ext>
              </a:extLst>
            </p:cNvPr>
            <p:cNvSpPr txBox="1"/>
            <p:nvPr/>
          </p:nvSpPr>
          <p:spPr>
            <a:xfrm>
              <a:off x="1301319" y="3474360"/>
              <a:ext cx="2167667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B3E38D5A-1DE6-0A11-3237-CC9148873C34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47D179A6-D5CA-4736-C86B-C35C062308F1}"/>
              </a:ext>
            </a:extLst>
          </p:cNvPr>
          <p:cNvGrpSpPr/>
          <p:nvPr/>
        </p:nvGrpSpPr>
        <p:grpSpPr>
          <a:xfrm>
            <a:off x="722716" y="5547074"/>
            <a:ext cx="3177365" cy="414849"/>
            <a:chOff x="651080" y="3474359"/>
            <a:chExt cx="3177365" cy="414849"/>
          </a:xfrm>
        </p:grpSpPr>
        <p:sp>
          <p:nvSpPr>
            <p:cNvPr id="96" name="object 11">
              <a:extLst>
                <a:ext uri="{FF2B5EF4-FFF2-40B4-BE49-F238E27FC236}">
                  <a16:creationId xmlns:a16="http://schemas.microsoft.com/office/drawing/2014/main" id="{D7E80C7E-D7FD-4AE8-D117-2A9AE21AA7FD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1.3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97" name="object 13">
              <a:extLst>
                <a:ext uri="{FF2B5EF4-FFF2-40B4-BE49-F238E27FC236}">
                  <a16:creationId xmlns:a16="http://schemas.microsoft.com/office/drawing/2014/main" id="{15DAEE65-8B0B-91BD-8390-FFFB92322310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7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98" name="object 11">
              <a:extLst>
                <a:ext uri="{FF2B5EF4-FFF2-40B4-BE49-F238E27FC236}">
                  <a16:creationId xmlns:a16="http://schemas.microsoft.com/office/drawing/2014/main" id="{F8A1257A-42B9-CC56-263A-158C1F51C3AD}"/>
                </a:ext>
              </a:extLst>
            </p:cNvPr>
            <p:cNvSpPr txBox="1"/>
            <p:nvPr/>
          </p:nvSpPr>
          <p:spPr>
            <a:xfrm>
              <a:off x="1301319" y="3474361"/>
              <a:ext cx="2158346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84FA0E6F-65D6-62AF-144C-DC1C8BBE57F7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367FF23B-45BC-2187-F65C-C7964254787B}"/>
              </a:ext>
            </a:extLst>
          </p:cNvPr>
          <p:cNvGrpSpPr/>
          <p:nvPr/>
        </p:nvGrpSpPr>
        <p:grpSpPr>
          <a:xfrm>
            <a:off x="4412089" y="3609391"/>
            <a:ext cx="3177365" cy="414849"/>
            <a:chOff x="651080" y="3474359"/>
            <a:chExt cx="3177365" cy="414849"/>
          </a:xfrm>
        </p:grpSpPr>
        <p:sp>
          <p:nvSpPr>
            <p:cNvPr id="106" name="object 11">
              <a:extLst>
                <a:ext uri="{FF2B5EF4-FFF2-40B4-BE49-F238E27FC236}">
                  <a16:creationId xmlns:a16="http://schemas.microsoft.com/office/drawing/2014/main" id="{7F5E4914-E5A8-5B63-A002-AB6783421048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2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07" name="object 13">
              <a:extLst>
                <a:ext uri="{FF2B5EF4-FFF2-40B4-BE49-F238E27FC236}">
                  <a16:creationId xmlns:a16="http://schemas.microsoft.com/office/drawing/2014/main" id="{F3E9D946-EA6D-AB4B-F4EE-B1A89B0670DC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8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08" name="object 11">
              <a:extLst>
                <a:ext uri="{FF2B5EF4-FFF2-40B4-BE49-F238E27FC236}">
                  <a16:creationId xmlns:a16="http://schemas.microsoft.com/office/drawing/2014/main" id="{2371CC8C-0194-3C5D-8A9E-F5E0A676BBF3}"/>
                </a:ext>
              </a:extLst>
            </p:cNvPr>
            <p:cNvSpPr txBox="1"/>
            <p:nvPr/>
          </p:nvSpPr>
          <p:spPr>
            <a:xfrm>
              <a:off x="1301319" y="3474361"/>
              <a:ext cx="2195630" cy="29172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DF06C39F-98BC-03D3-3A11-A25849F46162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8A2A10F7-D755-DBCB-C49D-5499D1C05633}"/>
              </a:ext>
            </a:extLst>
          </p:cNvPr>
          <p:cNvGrpSpPr/>
          <p:nvPr/>
        </p:nvGrpSpPr>
        <p:grpSpPr>
          <a:xfrm>
            <a:off x="4412089" y="4260286"/>
            <a:ext cx="3177365" cy="414849"/>
            <a:chOff x="651080" y="3474359"/>
            <a:chExt cx="3177365" cy="414849"/>
          </a:xfrm>
        </p:grpSpPr>
        <p:sp>
          <p:nvSpPr>
            <p:cNvPr id="111" name="object 11">
              <a:extLst>
                <a:ext uri="{FF2B5EF4-FFF2-40B4-BE49-F238E27FC236}">
                  <a16:creationId xmlns:a16="http://schemas.microsoft.com/office/drawing/2014/main" id="{018C2F51-D2B9-8767-17A6-E63352C79EFA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2.1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12" name="object 13">
              <a:extLst>
                <a:ext uri="{FF2B5EF4-FFF2-40B4-BE49-F238E27FC236}">
                  <a16:creationId xmlns:a16="http://schemas.microsoft.com/office/drawing/2014/main" id="{E805860B-46FA-5A07-C6D9-58DFB73A1ECD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9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13" name="object 11">
              <a:extLst>
                <a:ext uri="{FF2B5EF4-FFF2-40B4-BE49-F238E27FC236}">
                  <a16:creationId xmlns:a16="http://schemas.microsoft.com/office/drawing/2014/main" id="{D67719BB-38F3-D1B0-A3F5-D7207A56416D}"/>
                </a:ext>
              </a:extLst>
            </p:cNvPr>
            <p:cNvSpPr txBox="1"/>
            <p:nvPr/>
          </p:nvSpPr>
          <p:spPr>
            <a:xfrm>
              <a:off x="1301319" y="3474361"/>
              <a:ext cx="2195630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400C1E22-1875-5FBE-2FD1-5C1189F66E1D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24D0C753-DDAC-A1FE-B76A-5664F1E2AA19}"/>
              </a:ext>
            </a:extLst>
          </p:cNvPr>
          <p:cNvGrpSpPr/>
          <p:nvPr/>
        </p:nvGrpSpPr>
        <p:grpSpPr>
          <a:xfrm>
            <a:off x="4421410" y="4911181"/>
            <a:ext cx="3177365" cy="414849"/>
            <a:chOff x="651080" y="3474359"/>
            <a:chExt cx="3177365" cy="414849"/>
          </a:xfrm>
        </p:grpSpPr>
        <p:sp>
          <p:nvSpPr>
            <p:cNvPr id="116" name="object 11">
              <a:extLst>
                <a:ext uri="{FF2B5EF4-FFF2-40B4-BE49-F238E27FC236}">
                  <a16:creationId xmlns:a16="http://schemas.microsoft.com/office/drawing/2014/main" id="{E63B1648-2BBD-D1A1-27EE-511BC7FB5CF3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2.2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17" name="object 13">
              <a:extLst>
                <a:ext uri="{FF2B5EF4-FFF2-40B4-BE49-F238E27FC236}">
                  <a16:creationId xmlns:a16="http://schemas.microsoft.com/office/drawing/2014/main" id="{5212746A-BD59-E319-32CC-2E1F6E2F2A03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10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18" name="object 11">
              <a:extLst>
                <a:ext uri="{FF2B5EF4-FFF2-40B4-BE49-F238E27FC236}">
                  <a16:creationId xmlns:a16="http://schemas.microsoft.com/office/drawing/2014/main" id="{9452452E-0491-7228-0C37-549DC6403DC5}"/>
                </a:ext>
              </a:extLst>
            </p:cNvPr>
            <p:cNvSpPr txBox="1"/>
            <p:nvPr/>
          </p:nvSpPr>
          <p:spPr>
            <a:xfrm>
              <a:off x="1301319" y="3474361"/>
              <a:ext cx="2186309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886C2AA6-B48A-BEA1-D73F-72EF304751FD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78CA3480-FD15-778A-9111-FA0EE3CCE15A}"/>
              </a:ext>
            </a:extLst>
          </p:cNvPr>
          <p:cNvGrpSpPr/>
          <p:nvPr/>
        </p:nvGrpSpPr>
        <p:grpSpPr>
          <a:xfrm>
            <a:off x="4430731" y="5562075"/>
            <a:ext cx="3177365" cy="414849"/>
            <a:chOff x="651080" y="3474359"/>
            <a:chExt cx="3177365" cy="414849"/>
          </a:xfrm>
        </p:grpSpPr>
        <p:sp>
          <p:nvSpPr>
            <p:cNvPr id="121" name="object 11">
              <a:extLst>
                <a:ext uri="{FF2B5EF4-FFF2-40B4-BE49-F238E27FC236}">
                  <a16:creationId xmlns:a16="http://schemas.microsoft.com/office/drawing/2014/main" id="{3227C6F8-66F0-1219-348C-D72F0C87573B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2.3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22" name="object 13">
              <a:extLst>
                <a:ext uri="{FF2B5EF4-FFF2-40B4-BE49-F238E27FC236}">
                  <a16:creationId xmlns:a16="http://schemas.microsoft.com/office/drawing/2014/main" id="{7782D5CC-3B15-C12B-0E84-713DD2A545A1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11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23" name="object 11">
              <a:extLst>
                <a:ext uri="{FF2B5EF4-FFF2-40B4-BE49-F238E27FC236}">
                  <a16:creationId xmlns:a16="http://schemas.microsoft.com/office/drawing/2014/main" id="{14242F98-F170-4239-D6E8-6C9F327682C9}"/>
                </a:ext>
              </a:extLst>
            </p:cNvPr>
            <p:cNvSpPr txBox="1"/>
            <p:nvPr/>
          </p:nvSpPr>
          <p:spPr>
            <a:xfrm>
              <a:off x="1301319" y="3474361"/>
              <a:ext cx="2164506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433BDC2D-B59A-4C68-F8AA-B419BFF4194C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7CCEF236-F3BB-D18D-2550-55C39666D62C}"/>
              </a:ext>
            </a:extLst>
          </p:cNvPr>
          <p:cNvGrpSpPr/>
          <p:nvPr/>
        </p:nvGrpSpPr>
        <p:grpSpPr>
          <a:xfrm>
            <a:off x="8082821" y="3594390"/>
            <a:ext cx="3177365" cy="414849"/>
            <a:chOff x="651080" y="3474359"/>
            <a:chExt cx="3177365" cy="414849"/>
          </a:xfrm>
        </p:grpSpPr>
        <p:sp>
          <p:nvSpPr>
            <p:cNvPr id="126" name="object 11">
              <a:extLst>
                <a:ext uri="{FF2B5EF4-FFF2-40B4-BE49-F238E27FC236}">
                  <a16:creationId xmlns:a16="http://schemas.microsoft.com/office/drawing/2014/main" id="{C0802DAE-5A5C-6269-645E-14F36B4445DE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3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27" name="object 13">
              <a:extLst>
                <a:ext uri="{FF2B5EF4-FFF2-40B4-BE49-F238E27FC236}">
                  <a16:creationId xmlns:a16="http://schemas.microsoft.com/office/drawing/2014/main" id="{BB657CBC-13E8-FF85-F035-A27DA4523637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12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28" name="object 11">
              <a:extLst>
                <a:ext uri="{FF2B5EF4-FFF2-40B4-BE49-F238E27FC236}">
                  <a16:creationId xmlns:a16="http://schemas.microsoft.com/office/drawing/2014/main" id="{DA1B25AE-7F01-3EAE-EE41-97A016A94CF7}"/>
                </a:ext>
              </a:extLst>
            </p:cNvPr>
            <p:cNvSpPr txBox="1"/>
            <p:nvPr/>
          </p:nvSpPr>
          <p:spPr>
            <a:xfrm>
              <a:off x="1301319" y="3474361"/>
              <a:ext cx="2195630" cy="29172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2F40E39C-AF14-E3EB-1D86-A607AAFB9C68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DA4D5FAD-54EC-1CA7-0354-47E3FF375F79}"/>
              </a:ext>
            </a:extLst>
          </p:cNvPr>
          <p:cNvGrpSpPr/>
          <p:nvPr/>
        </p:nvGrpSpPr>
        <p:grpSpPr>
          <a:xfrm>
            <a:off x="8082821" y="4245285"/>
            <a:ext cx="3177365" cy="414849"/>
            <a:chOff x="651080" y="3474359"/>
            <a:chExt cx="3177365" cy="414849"/>
          </a:xfrm>
        </p:grpSpPr>
        <p:sp>
          <p:nvSpPr>
            <p:cNvPr id="131" name="object 11">
              <a:extLst>
                <a:ext uri="{FF2B5EF4-FFF2-40B4-BE49-F238E27FC236}">
                  <a16:creationId xmlns:a16="http://schemas.microsoft.com/office/drawing/2014/main" id="{C7AFB695-30A7-B96C-E17F-302B964FFAD2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3.1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32" name="object 13">
              <a:extLst>
                <a:ext uri="{FF2B5EF4-FFF2-40B4-BE49-F238E27FC236}">
                  <a16:creationId xmlns:a16="http://schemas.microsoft.com/office/drawing/2014/main" id="{85F052B7-CDBE-DCD3-27EF-A4A005E74E89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13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33" name="object 11">
              <a:extLst>
                <a:ext uri="{FF2B5EF4-FFF2-40B4-BE49-F238E27FC236}">
                  <a16:creationId xmlns:a16="http://schemas.microsoft.com/office/drawing/2014/main" id="{BBFFEAB5-3A6F-7A41-EC12-45266D928CE0}"/>
                </a:ext>
              </a:extLst>
            </p:cNvPr>
            <p:cNvSpPr txBox="1"/>
            <p:nvPr/>
          </p:nvSpPr>
          <p:spPr>
            <a:xfrm>
              <a:off x="1301319" y="3474361"/>
              <a:ext cx="2195630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2F62A634-EFC5-5559-8D1E-9C735C450818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061F2881-7A81-2F52-9723-F2660CBAF378}"/>
              </a:ext>
            </a:extLst>
          </p:cNvPr>
          <p:cNvGrpSpPr/>
          <p:nvPr/>
        </p:nvGrpSpPr>
        <p:grpSpPr>
          <a:xfrm>
            <a:off x="8092142" y="4896180"/>
            <a:ext cx="3177365" cy="414849"/>
            <a:chOff x="651080" y="3474359"/>
            <a:chExt cx="3177365" cy="414849"/>
          </a:xfrm>
        </p:grpSpPr>
        <p:sp>
          <p:nvSpPr>
            <p:cNvPr id="136" name="object 11">
              <a:extLst>
                <a:ext uri="{FF2B5EF4-FFF2-40B4-BE49-F238E27FC236}">
                  <a16:creationId xmlns:a16="http://schemas.microsoft.com/office/drawing/2014/main" id="{C8F4155C-85B4-0E8E-7178-4FBCA38EC031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3.2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37" name="object 13">
              <a:extLst>
                <a:ext uri="{FF2B5EF4-FFF2-40B4-BE49-F238E27FC236}">
                  <a16:creationId xmlns:a16="http://schemas.microsoft.com/office/drawing/2014/main" id="{5E0B7136-FDC4-5BA2-7DC5-09BE90A2EB46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14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38" name="object 11">
              <a:extLst>
                <a:ext uri="{FF2B5EF4-FFF2-40B4-BE49-F238E27FC236}">
                  <a16:creationId xmlns:a16="http://schemas.microsoft.com/office/drawing/2014/main" id="{E35D8E77-467B-21E9-9BD8-17F52B733C23}"/>
                </a:ext>
              </a:extLst>
            </p:cNvPr>
            <p:cNvSpPr txBox="1"/>
            <p:nvPr/>
          </p:nvSpPr>
          <p:spPr>
            <a:xfrm>
              <a:off x="1301319" y="3474361"/>
              <a:ext cx="2186309" cy="29172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168061F8-543B-2F0B-5742-2235D950983E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B66C7F89-B784-EF99-ACF4-4DD8AE328BAB}"/>
              </a:ext>
            </a:extLst>
          </p:cNvPr>
          <p:cNvGrpSpPr/>
          <p:nvPr/>
        </p:nvGrpSpPr>
        <p:grpSpPr>
          <a:xfrm>
            <a:off x="8101463" y="5547074"/>
            <a:ext cx="3177365" cy="414849"/>
            <a:chOff x="651080" y="3474359"/>
            <a:chExt cx="3177365" cy="414849"/>
          </a:xfrm>
        </p:grpSpPr>
        <p:sp>
          <p:nvSpPr>
            <p:cNvPr id="141" name="object 11">
              <a:extLst>
                <a:ext uri="{FF2B5EF4-FFF2-40B4-BE49-F238E27FC236}">
                  <a16:creationId xmlns:a16="http://schemas.microsoft.com/office/drawing/2014/main" id="{E70A0FE7-75BB-2761-6F2E-66A8C58645C4}"/>
                </a:ext>
              </a:extLst>
            </p:cNvPr>
            <p:cNvSpPr txBox="1"/>
            <p:nvPr/>
          </p:nvSpPr>
          <p:spPr>
            <a:xfrm>
              <a:off x="651080" y="3474359"/>
              <a:ext cx="515795" cy="29173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-20" dirty="0">
                  <a:solidFill>
                    <a:schemeClr val="accent1"/>
                  </a:solidFill>
                  <a:latin typeface="+mj-ea"/>
                  <a:ea typeface="+mj-ea"/>
                  <a:cs typeface="Arial" panose="020B0604020202020204"/>
                </a:rPr>
                <a:t>3.3</a:t>
              </a:r>
              <a:endParaRPr lang="zh-CN" altLang="en-US" spc="-20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42" name="object 13">
              <a:extLst>
                <a:ext uri="{FF2B5EF4-FFF2-40B4-BE49-F238E27FC236}">
                  <a16:creationId xmlns:a16="http://schemas.microsoft.com/office/drawing/2014/main" id="{0257DDE1-7269-1FD1-F95A-22EDE8073971}"/>
                </a:ext>
              </a:extLst>
            </p:cNvPr>
            <p:cNvSpPr txBox="1"/>
            <p:nvPr/>
          </p:nvSpPr>
          <p:spPr>
            <a:xfrm>
              <a:off x="3478307" y="3474359"/>
              <a:ext cx="350138" cy="291746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 algn="r">
                <a:lnSpc>
                  <a:spcPct val="100000"/>
                </a:lnSpc>
                <a:spcBef>
                  <a:spcPts val="115"/>
                </a:spcBef>
              </a:pPr>
              <a:r>
                <a:rPr lang="en-US" altLang="zh-CN" spc="5" dirty="0">
                  <a:latin typeface="+mj-ea"/>
                  <a:ea typeface="+mj-ea"/>
                  <a:cs typeface="Arial" panose="020B0604020202020204"/>
                </a:rPr>
                <a:t>15</a:t>
              </a:r>
              <a:endParaRPr spc="5" dirty="0">
                <a:latin typeface="+mj-ea"/>
                <a:ea typeface="+mj-ea"/>
                <a:cs typeface="Arial" panose="020B0604020202020204"/>
              </a:endParaRPr>
            </a:p>
          </p:txBody>
        </p:sp>
        <p:sp>
          <p:nvSpPr>
            <p:cNvPr id="143" name="object 11">
              <a:extLst>
                <a:ext uri="{FF2B5EF4-FFF2-40B4-BE49-F238E27FC236}">
                  <a16:creationId xmlns:a16="http://schemas.microsoft.com/office/drawing/2014/main" id="{743BE949-B1C4-9C91-8C48-C2C276832A72}"/>
                </a:ext>
              </a:extLst>
            </p:cNvPr>
            <p:cNvSpPr txBox="1"/>
            <p:nvPr/>
          </p:nvSpPr>
          <p:spPr>
            <a:xfrm>
              <a:off x="1301319" y="3474361"/>
              <a:ext cx="2176988" cy="291718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lang="zh-CN" altLang="en-US" spc="-20" dirty="0">
                  <a:latin typeface="+mj-ea"/>
                  <a:ea typeface="+mj-ea"/>
                  <a:cs typeface="Arial" panose="020B0604020202020204"/>
                </a:rPr>
                <a:t>点击输入文本</a:t>
              </a:r>
            </a:p>
          </p:txBody>
        </p: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40CD792A-11BD-9446-FDFE-755A2BE3C0C5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1" y="3889208"/>
              <a:ext cx="31680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6" name="图片 145">
            <a:extLst>
              <a:ext uri="{FF2B5EF4-FFF2-40B4-BE49-F238E27FC236}">
                <a16:creationId xmlns:a16="http://schemas.microsoft.com/office/drawing/2014/main" id="{D8D75184-8193-2E99-8A57-BA9EED01B0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2089" y="1730380"/>
            <a:ext cx="3186685" cy="1640523"/>
          </a:xfrm>
          <a:prstGeom prst="rect">
            <a:avLst/>
          </a:pr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id="{4A1C5BEA-AF60-1172-4723-19DA08DD03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2141" y="1715379"/>
            <a:ext cx="3186685" cy="1640523"/>
          </a:xfrm>
          <a:prstGeom prst="rect">
            <a:avLst/>
          </a:prstGeom>
        </p:spPr>
      </p:pic>
      <p:pic>
        <p:nvPicPr>
          <p:cNvPr id="148" name="图片 147">
            <a:extLst>
              <a:ext uri="{FF2B5EF4-FFF2-40B4-BE49-F238E27FC236}">
                <a16:creationId xmlns:a16="http://schemas.microsoft.com/office/drawing/2014/main" id="{485033F7-473E-7C35-3F73-40CDD84B15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037" y="1744323"/>
            <a:ext cx="3186685" cy="110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594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E06F830-5D8A-0630-9EA6-63DC94B598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3680" y="0"/>
            <a:ext cx="4358352" cy="6235700"/>
          </a:xfrm>
          <a:prstGeom prst="rect">
            <a:avLst/>
          </a:prstGeom>
        </p:spPr>
      </p:pic>
      <p:sp>
        <p:nvSpPr>
          <p:cNvPr id="10" name="标题 9">
            <a:extLst>
              <a:ext uri="{FF2B5EF4-FFF2-40B4-BE49-F238E27FC236}">
                <a16:creationId xmlns:a16="http://schemas.microsoft.com/office/drawing/2014/main" id="{0D96EA3C-609F-574F-BFC9-4CA65AB58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前言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40CF559-2531-8DFF-D3C7-7CEB50B80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2CBFBAF-68F5-A2F3-2F2B-0577132C2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28D52D8-622A-1885-D90E-F289892B6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3</a:t>
            </a:fld>
            <a:endParaRPr lang="en-US" alt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E5D1E7-37D2-E22D-1375-9BA8EA154C34}"/>
              </a:ext>
            </a:extLst>
          </p:cNvPr>
          <p:cNvSpPr txBox="1"/>
          <p:nvPr/>
        </p:nvSpPr>
        <p:spPr>
          <a:xfrm>
            <a:off x="756462" y="1201370"/>
            <a:ext cx="6700978" cy="44552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ym typeface="+mn-lt"/>
              </a:rPr>
              <a:t>点击输入与此标题匹配的相关文本，该文本框对齐方式为两端对齐，字号为</a:t>
            </a:r>
            <a:r>
              <a:rPr lang="en-US" altLang="zh-CN" sz="1600" dirty="0">
                <a:sym typeface="+mn-lt"/>
              </a:rPr>
              <a:t>16</a:t>
            </a:r>
            <a:r>
              <a:rPr lang="zh-CN" altLang="en-US" sz="1600" dirty="0">
                <a:sym typeface="+mn-lt"/>
              </a:rPr>
              <a:t>，行间距为</a:t>
            </a:r>
            <a:r>
              <a:rPr lang="en-US" altLang="zh-CN" sz="1600" dirty="0">
                <a:sym typeface="+mn-lt"/>
              </a:rPr>
              <a:t>1.2</a:t>
            </a:r>
            <a:r>
              <a:rPr lang="zh-CN" altLang="en-US" sz="1600" dirty="0">
                <a:sym typeface="+mn-lt"/>
              </a:rPr>
              <a:t>倍，请根据版式进行内容编辑。</a:t>
            </a:r>
            <a:endParaRPr lang="en-US" altLang="zh-CN" sz="1600" dirty="0">
              <a:sym typeface="+mn-lt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ym typeface="+mn-lt"/>
              </a:rPr>
              <a:t>点击输入与此标题匹配的相关文本，该文本框对齐方式为两端对齐，字号为</a:t>
            </a:r>
            <a:r>
              <a:rPr lang="en-US" altLang="zh-CN" sz="1600" dirty="0">
                <a:sym typeface="+mn-lt"/>
              </a:rPr>
              <a:t>16</a:t>
            </a:r>
            <a:r>
              <a:rPr lang="zh-CN" altLang="en-US" sz="1600" dirty="0">
                <a:sym typeface="+mn-lt"/>
              </a:rPr>
              <a:t>，行间距为</a:t>
            </a:r>
            <a:r>
              <a:rPr lang="en-US" altLang="zh-CN" sz="1600" dirty="0">
                <a:sym typeface="+mn-lt"/>
              </a:rPr>
              <a:t>1.2</a:t>
            </a:r>
            <a:r>
              <a:rPr lang="zh-CN" altLang="en-US" sz="1600" dirty="0">
                <a:sym typeface="+mn-lt"/>
              </a:rPr>
              <a:t>倍，请根据版式进行内容编辑。</a:t>
            </a:r>
            <a:endParaRPr lang="en-US" altLang="zh-CN" sz="1600" dirty="0">
              <a:sym typeface="+mn-lt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ym typeface="+mn-lt"/>
              </a:rPr>
              <a:t>点击输入与此标题匹配的相关文本，该文本框对齐方式为两端对齐，字号为</a:t>
            </a:r>
            <a:r>
              <a:rPr lang="en-US" altLang="zh-CN" sz="1600" dirty="0">
                <a:sym typeface="+mn-lt"/>
              </a:rPr>
              <a:t>16</a:t>
            </a:r>
            <a:r>
              <a:rPr lang="zh-CN" altLang="en-US" sz="1600" dirty="0">
                <a:sym typeface="+mn-lt"/>
              </a:rPr>
              <a:t>，行间距为</a:t>
            </a:r>
            <a:r>
              <a:rPr lang="en-US" altLang="zh-CN" sz="1600" dirty="0">
                <a:sym typeface="+mn-lt"/>
              </a:rPr>
              <a:t>1.2</a:t>
            </a:r>
            <a:r>
              <a:rPr lang="zh-CN" altLang="en-US" sz="1600" dirty="0">
                <a:sym typeface="+mn-lt"/>
              </a:rPr>
              <a:t>倍，请根据版式进行内容编辑。</a:t>
            </a:r>
            <a:endParaRPr lang="en-US" altLang="zh-CN" sz="1600" dirty="0">
              <a:sym typeface="+mn-lt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ym typeface="+mn-lt"/>
              </a:rPr>
              <a:t>点击输入与此标题匹配的相关文本，该文本框对齐方式为两端对齐，字号为</a:t>
            </a:r>
            <a:r>
              <a:rPr lang="en-US" altLang="zh-CN" sz="1600" dirty="0">
                <a:sym typeface="+mn-lt"/>
              </a:rPr>
              <a:t>16</a:t>
            </a:r>
            <a:r>
              <a:rPr lang="zh-CN" altLang="en-US" sz="1600" dirty="0">
                <a:sym typeface="+mn-lt"/>
              </a:rPr>
              <a:t>，行间距为</a:t>
            </a:r>
            <a:r>
              <a:rPr lang="en-US" altLang="zh-CN" sz="1600" dirty="0">
                <a:sym typeface="+mn-lt"/>
              </a:rPr>
              <a:t>1.2</a:t>
            </a:r>
            <a:r>
              <a:rPr lang="zh-CN" altLang="en-US" sz="1600" dirty="0">
                <a:sym typeface="+mn-lt"/>
              </a:rPr>
              <a:t>倍，请根据版式进行内容编辑。</a:t>
            </a:r>
            <a:endParaRPr lang="en-US" altLang="zh-CN" sz="1600" dirty="0">
              <a:sym typeface="+mn-lt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ym typeface="+mn-lt"/>
              </a:rPr>
              <a:t>点击输入与此标题匹配的相关文本，该文本框对齐方式为两端对齐，字号为</a:t>
            </a:r>
            <a:r>
              <a:rPr lang="en-US" altLang="zh-CN" sz="1600" dirty="0">
                <a:sym typeface="+mn-lt"/>
              </a:rPr>
              <a:t>16</a:t>
            </a:r>
            <a:r>
              <a:rPr lang="zh-CN" altLang="en-US" sz="1600" dirty="0">
                <a:sym typeface="+mn-lt"/>
              </a:rPr>
              <a:t>，行间距为</a:t>
            </a:r>
            <a:r>
              <a:rPr lang="en-US" altLang="zh-CN" sz="1600" dirty="0">
                <a:sym typeface="+mn-lt"/>
              </a:rPr>
              <a:t>1.2</a:t>
            </a:r>
            <a:r>
              <a:rPr lang="zh-CN" altLang="en-US" sz="1600" dirty="0">
                <a:sym typeface="+mn-lt"/>
              </a:rPr>
              <a:t>倍，请根据版式进行内容编辑。</a:t>
            </a:r>
            <a:endParaRPr lang="en-US" altLang="zh-CN" sz="1600" dirty="0">
              <a:sym typeface="+mn-lt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ym typeface="+mn-lt"/>
              </a:rPr>
              <a:t>点击输入与此标题匹配的相关文本，该文本框对齐方式为两端对齐，字号为</a:t>
            </a:r>
            <a:r>
              <a:rPr lang="en-US" altLang="zh-CN" sz="1600" dirty="0">
                <a:sym typeface="+mn-lt"/>
              </a:rPr>
              <a:t>16</a:t>
            </a:r>
            <a:r>
              <a:rPr lang="zh-CN" altLang="en-US" sz="1600" dirty="0">
                <a:sym typeface="+mn-lt"/>
              </a:rPr>
              <a:t>，行间距为</a:t>
            </a:r>
            <a:r>
              <a:rPr lang="en-US" altLang="zh-CN" sz="1600" dirty="0">
                <a:sym typeface="+mn-lt"/>
              </a:rPr>
              <a:t>1.2</a:t>
            </a:r>
            <a:r>
              <a:rPr lang="zh-CN" altLang="en-US" sz="1600" dirty="0">
                <a:sym typeface="+mn-lt"/>
              </a:rPr>
              <a:t>倍，请根据版式进行内容编辑。</a:t>
            </a:r>
            <a:endParaRPr lang="en-US" altLang="zh-CN" sz="1600" dirty="0">
              <a:sym typeface="+mn-lt"/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ym typeface="+mn-lt"/>
              </a:rPr>
              <a:t>点击输入与此标题匹配的相关文本，该文本框对齐方式为两端对齐，字号为</a:t>
            </a:r>
            <a:r>
              <a:rPr lang="en-US" altLang="zh-CN" sz="1600" dirty="0">
                <a:sym typeface="+mn-lt"/>
              </a:rPr>
              <a:t>16</a:t>
            </a:r>
            <a:r>
              <a:rPr lang="zh-CN" altLang="en-US" sz="1600" dirty="0">
                <a:sym typeface="+mn-lt"/>
              </a:rPr>
              <a:t>，行间距为</a:t>
            </a:r>
            <a:r>
              <a:rPr lang="en-US" altLang="zh-CN" sz="1600" dirty="0">
                <a:sym typeface="+mn-lt"/>
              </a:rPr>
              <a:t>1.2</a:t>
            </a:r>
            <a:r>
              <a:rPr lang="zh-CN" altLang="en-US" sz="1600" dirty="0">
                <a:sym typeface="+mn-lt"/>
              </a:rPr>
              <a:t>倍，请根据版式进行内容编辑。</a:t>
            </a:r>
            <a:endParaRPr lang="en-US" altLang="zh-CN" sz="16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3266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410B7599-0079-944F-A9C8-119241E846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8484" y="1251626"/>
            <a:ext cx="3313183" cy="498407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DF84548E-0D22-E4C0-C02C-FF65C9423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</a:t>
            </a:r>
            <a:r>
              <a:rPr lang="zh-CN" altLang="en-US" dirty="0"/>
              <a:t>单击此处添加主标题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9DFF9D5-87D5-5683-115A-FC80E363E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27CE8E6-F870-1D13-8EDD-4F7B5FBDD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6DF7722-6239-5BA3-9DAB-6D1494658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4</a:t>
            </a:fld>
            <a:endParaRPr lang="en-US" altLang="zh-CN" dirty="0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EFB0915-64A0-27DB-03EE-10A3BFC44B88}"/>
              </a:ext>
            </a:extLst>
          </p:cNvPr>
          <p:cNvGrpSpPr/>
          <p:nvPr/>
        </p:nvGrpSpPr>
        <p:grpSpPr>
          <a:xfrm>
            <a:off x="7652447" y="4670281"/>
            <a:ext cx="4126594" cy="1330351"/>
            <a:chOff x="1487488" y="3536442"/>
            <a:chExt cx="4126594" cy="1330351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801A0A7F-EBA5-DDF0-BFA2-FFE09C603590}"/>
                </a:ext>
              </a:extLst>
            </p:cNvPr>
            <p:cNvSpPr/>
            <p:nvPr/>
          </p:nvSpPr>
          <p:spPr>
            <a:xfrm>
              <a:off x="1487488" y="3536442"/>
              <a:ext cx="396056" cy="39605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  <a:outerShdw blurRad="330200" dist="139700" dir="5400000" algn="t" rotWithShape="0">
                <a:schemeClr val="accent6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/>
                <a:t>3</a:t>
              </a:r>
              <a:endParaRPr lang="zh-CN" altLang="en-US" b="1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7B52D61-5FF1-4544-D6B4-C547211B4430}"/>
                </a:ext>
              </a:extLst>
            </p:cNvPr>
            <p:cNvSpPr txBox="1"/>
            <p:nvPr/>
          </p:nvSpPr>
          <p:spPr>
            <a:xfrm>
              <a:off x="1987212" y="3932498"/>
              <a:ext cx="3301358" cy="9342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倍。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F9B3718-5E39-177B-995F-F7DF89F87F12}"/>
                </a:ext>
              </a:extLst>
            </p:cNvPr>
            <p:cNvSpPr txBox="1"/>
            <p:nvPr/>
          </p:nvSpPr>
          <p:spPr>
            <a:xfrm>
              <a:off x="1987212" y="3548129"/>
              <a:ext cx="3626870" cy="3307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请输入标题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6A1A61D-C708-09C5-B359-274AD16FC435}"/>
              </a:ext>
            </a:extLst>
          </p:cNvPr>
          <p:cNvGrpSpPr/>
          <p:nvPr/>
        </p:nvGrpSpPr>
        <p:grpSpPr>
          <a:xfrm>
            <a:off x="7652447" y="1466968"/>
            <a:ext cx="4126594" cy="1330351"/>
            <a:chOff x="1487488" y="3536442"/>
            <a:chExt cx="4126594" cy="1330351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041BD44A-BFC5-0D7D-ED76-1F218EF17DDF}"/>
                </a:ext>
              </a:extLst>
            </p:cNvPr>
            <p:cNvSpPr/>
            <p:nvPr/>
          </p:nvSpPr>
          <p:spPr>
            <a:xfrm>
              <a:off x="1487488" y="3536442"/>
              <a:ext cx="396056" cy="39605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  <a:outerShdw blurRad="330200" dist="139700" dir="5400000" algn="t" rotWithShape="0">
                <a:schemeClr val="accent6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/>
                <a:t>1</a:t>
              </a:r>
              <a:endParaRPr lang="zh-CN" altLang="en-US" b="1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3AE60AA-AEFF-5A60-4F0B-56F13B1E1FBA}"/>
                </a:ext>
              </a:extLst>
            </p:cNvPr>
            <p:cNvSpPr txBox="1"/>
            <p:nvPr/>
          </p:nvSpPr>
          <p:spPr>
            <a:xfrm>
              <a:off x="1987212" y="3932498"/>
              <a:ext cx="3301359" cy="9342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倍。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574DFCB-87AF-38C7-A7F2-B5DF2EC3016E}"/>
                </a:ext>
              </a:extLst>
            </p:cNvPr>
            <p:cNvSpPr txBox="1"/>
            <p:nvPr/>
          </p:nvSpPr>
          <p:spPr>
            <a:xfrm>
              <a:off x="1987212" y="3548129"/>
              <a:ext cx="3626870" cy="3307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请输入标题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D23E1F4-43BB-3010-9B8A-8FB4AB601777}"/>
              </a:ext>
            </a:extLst>
          </p:cNvPr>
          <p:cNvGrpSpPr/>
          <p:nvPr/>
        </p:nvGrpSpPr>
        <p:grpSpPr>
          <a:xfrm>
            <a:off x="7652447" y="3068625"/>
            <a:ext cx="4126594" cy="1330351"/>
            <a:chOff x="1487488" y="3536442"/>
            <a:chExt cx="4126594" cy="1330351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1E124E3-71AF-F002-DF05-14A7A25256C6}"/>
                </a:ext>
              </a:extLst>
            </p:cNvPr>
            <p:cNvSpPr/>
            <p:nvPr/>
          </p:nvSpPr>
          <p:spPr>
            <a:xfrm>
              <a:off x="1487488" y="3536442"/>
              <a:ext cx="396056" cy="39605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  <a:outerShdw blurRad="330200" dist="139700" dir="5400000" algn="t" rotWithShape="0">
                <a:schemeClr val="accent6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/>
                <a:t>2</a:t>
              </a:r>
              <a:endParaRPr lang="zh-CN" altLang="en-US" b="1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D83C38B-23C4-B666-6C43-68E972E1C492}"/>
                </a:ext>
              </a:extLst>
            </p:cNvPr>
            <p:cNvSpPr txBox="1"/>
            <p:nvPr/>
          </p:nvSpPr>
          <p:spPr>
            <a:xfrm>
              <a:off x="1987212" y="3932498"/>
              <a:ext cx="3301362" cy="9342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倍。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611CEE1-B33B-5CCF-365F-E1AF07CD6685}"/>
                </a:ext>
              </a:extLst>
            </p:cNvPr>
            <p:cNvSpPr txBox="1"/>
            <p:nvPr/>
          </p:nvSpPr>
          <p:spPr>
            <a:xfrm>
              <a:off x="1987212" y="3548129"/>
              <a:ext cx="3626870" cy="3307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请输入标题</a:t>
              </a:r>
            </a:p>
          </p:txBody>
        </p:sp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B09D5A54-A60F-E53F-85B8-325BD714DA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399" y="1251626"/>
            <a:ext cx="3577581" cy="2385054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50220D5C-29AB-0978-2A38-7EFFF9B814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086" y="3850646"/>
            <a:ext cx="3577581" cy="238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651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DDA90A-2F16-63A9-8EF5-60A1B3753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单击此处添加主标题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DEA34A-D7F1-C72D-0530-B583EA1AA6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点击简单描述该章节的大概内容，阐述核心思想</a:t>
            </a:r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05C7FCE-5FC4-76E8-1911-AD2DB2A154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6999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EC71B6-2B88-303E-0639-2E5F3328B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</a:t>
            </a:r>
            <a:r>
              <a:rPr lang="zh-CN" altLang="en-US" dirty="0"/>
              <a:t>单击此处添加主标题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05E76D9-C65F-7CC7-A357-0D243CB69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4B7433-CEFE-5A55-9947-C6E4B944F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854EE9A-E9A0-935E-E8BF-9C9EC4989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6</a:t>
            </a:fld>
            <a:endParaRPr lang="en-US" altLang="zh-CN" dirty="0"/>
          </a:p>
        </p:txBody>
      </p:sp>
      <p:graphicFrame>
        <p:nvGraphicFramePr>
          <p:cNvPr id="21" name="内容占位符 10">
            <a:extLst>
              <a:ext uri="{FF2B5EF4-FFF2-40B4-BE49-F238E27FC236}">
                <a16:creationId xmlns:a16="http://schemas.microsoft.com/office/drawing/2014/main" id="{F0711687-4F07-B497-07A7-CA237D51C8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3735274"/>
              </p:ext>
            </p:extLst>
          </p:nvPr>
        </p:nvGraphicFramePr>
        <p:xfrm>
          <a:off x="4062165" y="1416151"/>
          <a:ext cx="7294137" cy="2266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056D991E-127C-D4F0-331F-54F7EA3715D1}"/>
              </a:ext>
            </a:extLst>
          </p:cNvPr>
          <p:cNvGrpSpPr/>
          <p:nvPr/>
        </p:nvGrpSpPr>
        <p:grpSpPr>
          <a:xfrm>
            <a:off x="8129836" y="3983723"/>
            <a:ext cx="3389062" cy="2067726"/>
            <a:chOff x="7613650" y="1650517"/>
            <a:chExt cx="3716338" cy="2180121"/>
          </a:xfrm>
        </p:grpSpPr>
        <p:sp>
          <p:nvSpPr>
            <p:cNvPr id="25" name="矩形：圆角4">
              <a:extLst>
                <a:ext uri="{FF2B5EF4-FFF2-40B4-BE49-F238E27FC236}">
                  <a16:creationId xmlns:a16="http://schemas.microsoft.com/office/drawing/2014/main" id="{80733DFB-499B-77F1-F8A6-B1B1E2BDA048}"/>
                </a:ext>
              </a:extLst>
            </p:cNvPr>
            <p:cNvSpPr/>
            <p:nvPr/>
          </p:nvSpPr>
          <p:spPr>
            <a:xfrm>
              <a:off x="7613904" y="1650517"/>
              <a:ext cx="3716076" cy="2179951"/>
            </a:xfrm>
            <a:prstGeom prst="roundRect">
              <a:avLst>
                <a:gd name="adj" fmla="val 6000"/>
              </a:avLst>
            </a:prstGeom>
            <a:solidFill>
              <a:schemeClr val="tx2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>
                      <a:lumMod val="100000"/>
                    </a:schemeClr>
                  </a:solidFill>
                </a:rPr>
                <a:t> </a:t>
              </a:r>
            </a:p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graphicFrame>
          <p:nvGraphicFramePr>
            <p:cNvPr id="26" name="内容占位符 36">
              <a:extLst>
                <a:ext uri="{FF2B5EF4-FFF2-40B4-BE49-F238E27FC236}">
                  <a16:creationId xmlns:a16="http://schemas.microsoft.com/office/drawing/2014/main" id="{87D61FA9-063B-F774-E748-EE1DE266459E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48760808"/>
                </p:ext>
              </p:extLst>
            </p:nvPr>
          </p:nvGraphicFramePr>
          <p:xfrm>
            <a:off x="7613650" y="1651000"/>
            <a:ext cx="3716338" cy="21796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1BAD31D-D891-38A9-0EF0-01980E7D1D7B}"/>
              </a:ext>
            </a:extLst>
          </p:cNvPr>
          <p:cNvGrpSpPr/>
          <p:nvPr/>
        </p:nvGrpSpPr>
        <p:grpSpPr>
          <a:xfrm>
            <a:off x="4486042" y="3994150"/>
            <a:ext cx="3389061" cy="2067726"/>
            <a:chOff x="3703638" y="1650517"/>
            <a:chExt cx="3716337" cy="2180121"/>
          </a:xfrm>
        </p:grpSpPr>
        <p:sp>
          <p:nvSpPr>
            <p:cNvPr id="28" name="矩形：圆角3">
              <a:extLst>
                <a:ext uri="{FF2B5EF4-FFF2-40B4-BE49-F238E27FC236}">
                  <a16:creationId xmlns:a16="http://schemas.microsoft.com/office/drawing/2014/main" id="{C91CB365-F51C-37A5-BD7C-7D604B164905}"/>
                </a:ext>
              </a:extLst>
            </p:cNvPr>
            <p:cNvSpPr/>
            <p:nvPr/>
          </p:nvSpPr>
          <p:spPr>
            <a:xfrm>
              <a:off x="3703899" y="1650517"/>
              <a:ext cx="3716075" cy="2179951"/>
            </a:xfrm>
            <a:prstGeom prst="roundRect">
              <a:avLst>
                <a:gd name="adj" fmla="val 6000"/>
              </a:avLst>
            </a:prstGeom>
            <a:solidFill>
              <a:schemeClr val="tx2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>
                      <a:lumMod val="100000"/>
                    </a:schemeClr>
                  </a:solidFill>
                </a:rPr>
                <a:t> </a:t>
              </a:r>
            </a:p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graphicFrame>
          <p:nvGraphicFramePr>
            <p:cNvPr id="29" name="内容占位符 13">
              <a:extLst>
                <a:ext uri="{FF2B5EF4-FFF2-40B4-BE49-F238E27FC236}">
                  <a16:creationId xmlns:a16="http://schemas.microsoft.com/office/drawing/2014/main" id="{D7DF17C5-4CA8-2859-C1D2-875AE95781A1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015957525"/>
                </p:ext>
              </p:extLst>
            </p:nvPr>
          </p:nvGraphicFramePr>
          <p:xfrm>
            <a:off x="3703638" y="1651000"/>
            <a:ext cx="3716337" cy="21796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47CFBE2-11F6-BA0D-A720-0B512DC9424F}"/>
              </a:ext>
            </a:extLst>
          </p:cNvPr>
          <p:cNvGrpSpPr/>
          <p:nvPr/>
        </p:nvGrpSpPr>
        <p:grpSpPr>
          <a:xfrm>
            <a:off x="853841" y="1610558"/>
            <a:ext cx="2972369" cy="1970526"/>
            <a:chOff x="1487488" y="3536442"/>
            <a:chExt cx="2972369" cy="1970526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D229F61-6843-E7B0-49FF-8A78E0E8C005}"/>
                </a:ext>
              </a:extLst>
            </p:cNvPr>
            <p:cNvSpPr/>
            <p:nvPr/>
          </p:nvSpPr>
          <p:spPr>
            <a:xfrm>
              <a:off x="1487488" y="3536442"/>
              <a:ext cx="396056" cy="39605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  <a:outerShdw blurRad="330200" dist="139700" dir="5400000" algn="t" rotWithShape="0">
                <a:schemeClr val="accent6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/>
                <a:t>1</a:t>
              </a:r>
              <a:endParaRPr lang="zh-CN" altLang="en-US" b="1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CA95D5B-9DD5-0988-E87D-F8D0725C46F5}"/>
                </a:ext>
              </a:extLst>
            </p:cNvPr>
            <p:cNvSpPr txBox="1"/>
            <p:nvPr/>
          </p:nvSpPr>
          <p:spPr>
            <a:xfrm>
              <a:off x="1987212" y="3932498"/>
              <a:ext cx="2472645" cy="15744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6C1F545-AB9E-40AA-6D9C-E2288FF00656}"/>
                </a:ext>
              </a:extLst>
            </p:cNvPr>
            <p:cNvSpPr txBox="1"/>
            <p:nvPr/>
          </p:nvSpPr>
          <p:spPr>
            <a:xfrm>
              <a:off x="1987212" y="3548129"/>
              <a:ext cx="2472643" cy="33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请输入标题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E637886-B177-5233-B3B1-D33ECB6510B3}"/>
              </a:ext>
            </a:extLst>
          </p:cNvPr>
          <p:cNvGrpSpPr/>
          <p:nvPr/>
        </p:nvGrpSpPr>
        <p:grpSpPr>
          <a:xfrm>
            <a:off x="835698" y="3994150"/>
            <a:ext cx="2972369" cy="1970526"/>
            <a:chOff x="1487488" y="3536442"/>
            <a:chExt cx="2972369" cy="1970526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8365FBD7-88C3-04AD-8E7A-44C7338E1115}"/>
                </a:ext>
              </a:extLst>
            </p:cNvPr>
            <p:cNvSpPr/>
            <p:nvPr/>
          </p:nvSpPr>
          <p:spPr>
            <a:xfrm>
              <a:off x="1487488" y="3536442"/>
              <a:ext cx="396056" cy="39605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glow rad="101600">
                <a:schemeClr val="bg1">
                  <a:alpha val="40000"/>
                </a:schemeClr>
              </a:glow>
              <a:outerShdw blurRad="330200" dist="139700" dir="5400000" algn="t" rotWithShape="0">
                <a:schemeClr val="accent6"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/>
                <a:t>2</a:t>
              </a:r>
              <a:endParaRPr lang="zh-CN" altLang="en-US" b="1" dirty="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0924BC3-7F46-3120-8C8F-3B332AECE95A}"/>
                </a:ext>
              </a:extLst>
            </p:cNvPr>
            <p:cNvSpPr txBox="1"/>
            <p:nvPr/>
          </p:nvSpPr>
          <p:spPr>
            <a:xfrm>
              <a:off x="1987212" y="3932498"/>
              <a:ext cx="2472645" cy="15744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ym typeface="+mn-lt"/>
                </a:rPr>
                <a:t>点击输入与此标题匹配的相关文本，该文本框对齐方式为两端对齐，字号为</a:t>
              </a:r>
              <a:r>
                <a:rPr lang="en-US" altLang="zh-CN" sz="1600" dirty="0">
                  <a:sym typeface="+mn-lt"/>
                </a:rPr>
                <a:t>16</a:t>
              </a:r>
              <a:r>
                <a:rPr lang="zh-CN" altLang="en-US" sz="1600" dirty="0">
                  <a:sym typeface="+mn-lt"/>
                </a:rPr>
                <a:t>，行间距为</a:t>
              </a:r>
              <a:r>
                <a:rPr lang="en-US" altLang="zh-CN" sz="1600" dirty="0">
                  <a:sym typeface="+mn-lt"/>
                </a:rPr>
                <a:t>1.2</a:t>
              </a:r>
              <a:r>
                <a:rPr lang="zh-CN" altLang="en-US" sz="1600" dirty="0">
                  <a:sym typeface="+mn-lt"/>
                </a:rPr>
                <a:t>倍，请根据版式进行内容编辑。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294D545-CB4A-C6B9-1D66-52E073B49D75}"/>
                </a:ext>
              </a:extLst>
            </p:cNvPr>
            <p:cNvSpPr txBox="1"/>
            <p:nvPr/>
          </p:nvSpPr>
          <p:spPr>
            <a:xfrm>
              <a:off x="1987212" y="3548129"/>
              <a:ext cx="2472643" cy="33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1432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909547-8788-E6F4-6CDD-318474807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</a:t>
            </a:r>
            <a:r>
              <a:rPr lang="zh-CN" altLang="en-US" dirty="0"/>
              <a:t>单击此处添加主标题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CCDA5DA-0219-C8AD-39AF-5C71A9C9E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B117E21-FD1B-E247-32C5-8A1B1BF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D26ED48-CE2F-4F65-97F8-3DB83ABE6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7</a:t>
            </a:fld>
            <a:endParaRPr lang="en-US" altLang="zh-CN" dirty="0"/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E024A81-B7DB-8B26-E74A-84D14E5772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9975073"/>
              </p:ext>
            </p:extLst>
          </p:nvPr>
        </p:nvGraphicFramePr>
        <p:xfrm>
          <a:off x="7763435" y="1330748"/>
          <a:ext cx="3755464" cy="5007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" name="图片 19">
            <a:extLst>
              <a:ext uri="{FF2B5EF4-FFF2-40B4-BE49-F238E27FC236}">
                <a16:creationId xmlns:a16="http://schemas.microsoft.com/office/drawing/2014/main" id="{96973297-BA2D-4D74-2CAD-C6A6E0A364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9500" y="1555764"/>
            <a:ext cx="3131419" cy="208761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160D0D2-C0CC-ED46-1A2C-68A54ABD4F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9500" y="3824223"/>
            <a:ext cx="3131419" cy="2087613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1C0F01D4-12D0-B43E-5DDB-02CE624DB20D}"/>
              </a:ext>
            </a:extLst>
          </p:cNvPr>
          <p:cNvGrpSpPr/>
          <p:nvPr/>
        </p:nvGrpSpPr>
        <p:grpSpPr>
          <a:xfrm>
            <a:off x="741334" y="1658377"/>
            <a:ext cx="3131420" cy="1770623"/>
            <a:chOff x="1047355" y="1464814"/>
            <a:chExt cx="3131420" cy="1770623"/>
          </a:xfrm>
        </p:grpSpPr>
        <p:sp>
          <p:nvSpPr>
            <p:cNvPr id="23" name="文本框2">
              <a:extLst>
                <a:ext uri="{FF2B5EF4-FFF2-40B4-BE49-F238E27FC236}">
                  <a16:creationId xmlns:a16="http://schemas.microsoft.com/office/drawing/2014/main" id="{71A593C1-7B32-FD10-E769-A77DF59801A3}"/>
                </a:ext>
              </a:extLst>
            </p:cNvPr>
            <p:cNvSpPr txBox="1">
              <a:spLocks/>
            </p:cNvSpPr>
            <p:nvPr/>
          </p:nvSpPr>
          <p:spPr>
            <a:xfrm>
              <a:off x="1047356" y="1997533"/>
              <a:ext cx="3131419" cy="1237904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en-US" altLang="zh-CN" sz="1600" kern="1200" dirty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点击输入与此标题匹配的相关文本，该文本框对齐方式为两端对齐，字号为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，行间距为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倍，请根据版式进行内容编辑。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CB0C560-C8F4-8320-B6A8-8D16B04E9AD9}"/>
                </a:ext>
              </a:extLst>
            </p:cNvPr>
            <p:cNvSpPr/>
            <p:nvPr/>
          </p:nvSpPr>
          <p:spPr>
            <a:xfrm>
              <a:off x="1127759" y="1922094"/>
              <a:ext cx="3051016" cy="754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1">
              <a:extLst>
                <a:ext uri="{FF2B5EF4-FFF2-40B4-BE49-F238E27FC236}">
                  <a16:creationId xmlns:a16="http://schemas.microsoft.com/office/drawing/2014/main" id="{9C916623-797D-BC48-96F5-6CFFB980CC2F}"/>
                </a:ext>
              </a:extLst>
            </p:cNvPr>
            <p:cNvSpPr txBox="1">
              <a:spLocks/>
            </p:cNvSpPr>
            <p:nvPr/>
          </p:nvSpPr>
          <p:spPr>
            <a:xfrm>
              <a:off x="1047355" y="1464814"/>
              <a:ext cx="2600492" cy="406615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altLang="zh-CN" sz="1800" b="1" kern="1200" dirty="0">
                  <a:solidFill>
                    <a:srgbClr val="000000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请输入标题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FD810BF-B375-45D2-370D-5A278F0D59BB}"/>
              </a:ext>
            </a:extLst>
          </p:cNvPr>
          <p:cNvGrpSpPr/>
          <p:nvPr/>
        </p:nvGrpSpPr>
        <p:grpSpPr>
          <a:xfrm>
            <a:off x="741334" y="3824223"/>
            <a:ext cx="3131420" cy="1770623"/>
            <a:chOff x="1047355" y="1464814"/>
            <a:chExt cx="3131420" cy="1770623"/>
          </a:xfrm>
        </p:grpSpPr>
        <p:sp>
          <p:nvSpPr>
            <p:cNvPr id="35" name="文本框2">
              <a:extLst>
                <a:ext uri="{FF2B5EF4-FFF2-40B4-BE49-F238E27FC236}">
                  <a16:creationId xmlns:a16="http://schemas.microsoft.com/office/drawing/2014/main" id="{D9D482CA-74CF-A2F5-E5B6-43D42927010D}"/>
                </a:ext>
              </a:extLst>
            </p:cNvPr>
            <p:cNvSpPr txBox="1">
              <a:spLocks/>
            </p:cNvSpPr>
            <p:nvPr/>
          </p:nvSpPr>
          <p:spPr>
            <a:xfrm>
              <a:off x="1047356" y="1997533"/>
              <a:ext cx="3131419" cy="1237904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en-US" altLang="zh-CN" sz="1600" kern="1200" dirty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点击输入与此标题匹配的相关文本，该文本框对齐方式为两端对齐，字号为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，行间距为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rPr>
                <a:t>倍，请根据版式进行内容编辑。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B84E9623-1D80-1C81-6281-60E9FDBC8A87}"/>
                </a:ext>
              </a:extLst>
            </p:cNvPr>
            <p:cNvSpPr/>
            <p:nvPr/>
          </p:nvSpPr>
          <p:spPr>
            <a:xfrm>
              <a:off x="1127759" y="1922094"/>
              <a:ext cx="3051016" cy="754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文本框1">
              <a:extLst>
                <a:ext uri="{FF2B5EF4-FFF2-40B4-BE49-F238E27FC236}">
                  <a16:creationId xmlns:a16="http://schemas.microsoft.com/office/drawing/2014/main" id="{074F66E1-A0A7-A7D9-1E34-510162E7FC84}"/>
                </a:ext>
              </a:extLst>
            </p:cNvPr>
            <p:cNvSpPr txBox="1">
              <a:spLocks/>
            </p:cNvSpPr>
            <p:nvPr/>
          </p:nvSpPr>
          <p:spPr>
            <a:xfrm>
              <a:off x="1047355" y="1464814"/>
              <a:ext cx="2600492" cy="406615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altLang="zh-CN" sz="1800" b="1" kern="1200" dirty="0">
                  <a:solidFill>
                    <a:srgbClr val="000000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5408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72F05-1C7A-D25B-2B46-EA7FE9337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单击此处添加主标题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19733E-8D87-6498-7ED3-BFE4F4FDA3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点击简单描述该章节的大概内容，阐述核心思想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F96491E-5069-0CC6-A7A0-1440AB4570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5932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491569-75A6-0377-56B9-B1FED75C8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</a:t>
            </a:r>
            <a:r>
              <a:rPr lang="zh-CN" altLang="en-US" dirty="0"/>
              <a:t>单击此处添加主标题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198F374-C1F5-990E-8B91-D45548FAE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1C77-C049-4AAA-A3C8-544909BBB11E}" type="datetime1">
              <a:rPr lang="zh-CN" altLang="en-US" smtClean="0"/>
              <a:t>2023/8/9</a:t>
            </a:fld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B2F79DF-170A-0835-B6FD-F1325231C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年度报告</a:t>
            </a:r>
            <a:r>
              <a:rPr lang="en-US" altLang="zh-CN"/>
              <a:t>PPT</a:t>
            </a:r>
            <a:r>
              <a:rPr lang="zh-CN" altLang="en-US"/>
              <a:t>模板</a:t>
            </a:r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A274C5-9A4B-1318-424F-068ACBA47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9</a:t>
            </a:fld>
            <a:endParaRPr lang="en-US" altLang="zh-CN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445B27-7D72-D6E5-305C-7647552392BE}"/>
              </a:ext>
            </a:extLst>
          </p:cNvPr>
          <p:cNvGrpSpPr/>
          <p:nvPr/>
        </p:nvGrpSpPr>
        <p:grpSpPr>
          <a:xfrm>
            <a:off x="4210050" y="1261539"/>
            <a:ext cx="3518419" cy="2290726"/>
            <a:chOff x="429047" y="4444025"/>
            <a:chExt cx="2446443" cy="1630962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48C1330E-19EE-B6DF-6BFA-CEBDB1ECD65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25121412"/>
                </p:ext>
              </p:extLst>
            </p:nvPr>
          </p:nvGraphicFramePr>
          <p:xfrm>
            <a:off x="429047" y="4444025"/>
            <a:ext cx="2446443" cy="16309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2340E55-B763-3628-A854-C28A87D45FC3}"/>
                </a:ext>
              </a:extLst>
            </p:cNvPr>
            <p:cNvSpPr txBox="1"/>
            <p:nvPr/>
          </p:nvSpPr>
          <p:spPr>
            <a:xfrm>
              <a:off x="1354751" y="5107254"/>
              <a:ext cx="595035" cy="33025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>
                <a:lnSpc>
                  <a:spcPts val="2190"/>
                </a:lnSpc>
              </a:pPr>
              <a:r>
                <a:rPr lang="zh-CN" altLang="en-US" sz="1600" b="1" dirty="0">
                  <a:latin typeface="+mn-ea"/>
                </a:rPr>
                <a:t>组别</a:t>
              </a:r>
              <a:r>
                <a:rPr lang="en-US" altLang="zh-CN" sz="1600" b="1" dirty="0">
                  <a:latin typeface="+mn-ea"/>
                </a:rPr>
                <a:t>1</a:t>
              </a:r>
              <a:endParaRPr lang="zh-CN" altLang="en-US" sz="1600" b="1" dirty="0">
                <a:latin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7B848C5-2BCB-5917-8792-698C1863F035}"/>
              </a:ext>
            </a:extLst>
          </p:cNvPr>
          <p:cNvGrpSpPr/>
          <p:nvPr/>
        </p:nvGrpSpPr>
        <p:grpSpPr>
          <a:xfrm>
            <a:off x="8000480" y="1261539"/>
            <a:ext cx="3518419" cy="2290726"/>
            <a:chOff x="429047" y="4444025"/>
            <a:chExt cx="2446443" cy="1630962"/>
          </a:xfrm>
        </p:grpSpPr>
        <p:graphicFrame>
          <p:nvGraphicFramePr>
            <p:cNvPr id="27" name="图表 26">
              <a:extLst>
                <a:ext uri="{FF2B5EF4-FFF2-40B4-BE49-F238E27FC236}">
                  <a16:creationId xmlns:a16="http://schemas.microsoft.com/office/drawing/2014/main" id="{F6BCC94C-A5EF-331B-7330-F5C423CC352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35691376"/>
                </p:ext>
              </p:extLst>
            </p:nvPr>
          </p:nvGraphicFramePr>
          <p:xfrm>
            <a:off x="429047" y="4444025"/>
            <a:ext cx="2446443" cy="16309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632016B-478A-5F40-C281-DC936163FAF4}"/>
                </a:ext>
              </a:extLst>
            </p:cNvPr>
            <p:cNvSpPr txBox="1"/>
            <p:nvPr/>
          </p:nvSpPr>
          <p:spPr>
            <a:xfrm>
              <a:off x="1354751" y="5107254"/>
              <a:ext cx="595035" cy="33025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>
                <a:lnSpc>
                  <a:spcPts val="2190"/>
                </a:lnSpc>
              </a:pPr>
              <a:r>
                <a:rPr lang="zh-CN" altLang="en-US" sz="1600" b="1" dirty="0">
                  <a:latin typeface="+mn-ea"/>
                </a:rPr>
                <a:t>组别</a:t>
              </a:r>
              <a:r>
                <a:rPr lang="en-US" altLang="zh-CN" sz="1600" b="1" dirty="0">
                  <a:latin typeface="+mn-ea"/>
                </a:rPr>
                <a:t>2</a:t>
              </a:r>
              <a:endParaRPr lang="zh-CN" altLang="en-US" sz="1600" b="1" dirty="0">
                <a:latin typeface="+mn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CAEF289-14B9-5DF1-9036-0ADC9B137B30}"/>
              </a:ext>
            </a:extLst>
          </p:cNvPr>
          <p:cNvGrpSpPr/>
          <p:nvPr/>
        </p:nvGrpSpPr>
        <p:grpSpPr>
          <a:xfrm>
            <a:off x="8000481" y="3552265"/>
            <a:ext cx="3518419" cy="2290726"/>
            <a:chOff x="429047" y="4444025"/>
            <a:chExt cx="2446443" cy="1630962"/>
          </a:xfrm>
        </p:grpSpPr>
        <p:graphicFrame>
          <p:nvGraphicFramePr>
            <p:cNvPr id="34" name="图表 33">
              <a:extLst>
                <a:ext uri="{FF2B5EF4-FFF2-40B4-BE49-F238E27FC236}">
                  <a16:creationId xmlns:a16="http://schemas.microsoft.com/office/drawing/2014/main" id="{92138244-0E94-D419-6AEC-82218C46684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43083788"/>
                </p:ext>
              </p:extLst>
            </p:nvPr>
          </p:nvGraphicFramePr>
          <p:xfrm>
            <a:off x="429047" y="4444025"/>
            <a:ext cx="2446443" cy="16309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0034F18-7B43-EC32-E236-8A5A24281C47}"/>
                </a:ext>
              </a:extLst>
            </p:cNvPr>
            <p:cNvSpPr txBox="1"/>
            <p:nvPr/>
          </p:nvSpPr>
          <p:spPr>
            <a:xfrm>
              <a:off x="1354751" y="5107254"/>
              <a:ext cx="595035" cy="33025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>
                <a:lnSpc>
                  <a:spcPts val="2190"/>
                </a:lnSpc>
              </a:pPr>
              <a:r>
                <a:rPr lang="zh-CN" altLang="en-US" sz="1600" b="1" dirty="0">
                  <a:latin typeface="+mn-ea"/>
                </a:rPr>
                <a:t>组别</a:t>
              </a:r>
              <a:r>
                <a:rPr lang="en-US" altLang="zh-CN" sz="1600" b="1" dirty="0">
                  <a:latin typeface="+mn-ea"/>
                </a:rPr>
                <a:t>4</a:t>
              </a:r>
              <a:endParaRPr lang="zh-CN" altLang="en-US" sz="1600" b="1" dirty="0">
                <a:latin typeface="+mn-ea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37759B6-A875-5F01-9298-B99EB8D5A8A1}"/>
              </a:ext>
            </a:extLst>
          </p:cNvPr>
          <p:cNvGrpSpPr/>
          <p:nvPr/>
        </p:nvGrpSpPr>
        <p:grpSpPr>
          <a:xfrm>
            <a:off x="4210050" y="3552265"/>
            <a:ext cx="3518419" cy="2290726"/>
            <a:chOff x="429047" y="4444025"/>
            <a:chExt cx="2446443" cy="1630962"/>
          </a:xfrm>
        </p:grpSpPr>
        <p:graphicFrame>
          <p:nvGraphicFramePr>
            <p:cNvPr id="37" name="图表 36">
              <a:extLst>
                <a:ext uri="{FF2B5EF4-FFF2-40B4-BE49-F238E27FC236}">
                  <a16:creationId xmlns:a16="http://schemas.microsoft.com/office/drawing/2014/main" id="{D79FB23A-8725-990D-99BA-5A3664A497D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22694615"/>
                </p:ext>
              </p:extLst>
            </p:nvPr>
          </p:nvGraphicFramePr>
          <p:xfrm>
            <a:off x="429047" y="4444025"/>
            <a:ext cx="2446443" cy="16309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1A7E995-F071-FA28-34B2-F4E552CD1E76}"/>
                </a:ext>
              </a:extLst>
            </p:cNvPr>
            <p:cNvSpPr txBox="1"/>
            <p:nvPr/>
          </p:nvSpPr>
          <p:spPr>
            <a:xfrm>
              <a:off x="1354751" y="5107254"/>
              <a:ext cx="595035" cy="33025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>
                <a:lnSpc>
                  <a:spcPts val="2190"/>
                </a:lnSpc>
              </a:pPr>
              <a:r>
                <a:rPr lang="zh-CN" altLang="en-US" sz="1600" b="1" dirty="0">
                  <a:latin typeface="+mn-ea"/>
                </a:rPr>
                <a:t>组别</a:t>
              </a:r>
              <a:r>
                <a:rPr lang="en-US" altLang="zh-CN" sz="1600" b="1" dirty="0">
                  <a:latin typeface="+mn-ea"/>
                </a:rPr>
                <a:t>3</a:t>
              </a:r>
              <a:endParaRPr lang="zh-CN" altLang="en-US" sz="1600" b="1" dirty="0">
                <a:latin typeface="+mn-ea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4DF5B4D-BF65-9145-C4D8-80B4DC03AF43}"/>
              </a:ext>
            </a:extLst>
          </p:cNvPr>
          <p:cNvGrpSpPr/>
          <p:nvPr/>
        </p:nvGrpSpPr>
        <p:grpSpPr>
          <a:xfrm>
            <a:off x="748823" y="1543415"/>
            <a:ext cx="3051016" cy="1075399"/>
            <a:chOff x="821738" y="1448040"/>
            <a:chExt cx="3051016" cy="1075399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C5030E2-B785-18C1-31CC-C1B23866A604}"/>
                </a:ext>
              </a:extLst>
            </p:cNvPr>
            <p:cNvSpPr/>
            <p:nvPr/>
          </p:nvSpPr>
          <p:spPr>
            <a:xfrm>
              <a:off x="821738" y="1448180"/>
              <a:ext cx="3051016" cy="4344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A7A24740-88CD-024D-6CCD-52727C4CA4EE}"/>
                </a:ext>
              </a:extLst>
            </p:cNvPr>
            <p:cNvGrpSpPr/>
            <p:nvPr/>
          </p:nvGrpSpPr>
          <p:grpSpPr>
            <a:xfrm>
              <a:off x="959223" y="1448040"/>
              <a:ext cx="2913529" cy="1075399"/>
              <a:chOff x="959223" y="1448040"/>
              <a:chExt cx="2913529" cy="1075399"/>
            </a:xfrm>
          </p:grpSpPr>
          <p:sp>
            <p:nvSpPr>
              <p:cNvPr id="43" name="文本框2">
                <a:extLst>
                  <a:ext uri="{FF2B5EF4-FFF2-40B4-BE49-F238E27FC236}">
                    <a16:creationId xmlns:a16="http://schemas.microsoft.com/office/drawing/2014/main" id="{47C71927-A099-4632-D00D-BD8BFED9DE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9223" y="1875477"/>
                <a:ext cx="2788024" cy="647962"/>
              </a:xfrm>
              <a:prstGeom prst="rect">
                <a:avLst/>
              </a:prstGeom>
            </p:spPr>
            <p:txBody>
              <a:bodyPr vert="horz" lIns="91440" tIns="45720" rIns="91440" bIns="45720" rtlCol="0" anchor="t" anchorCtr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lang="en-US" altLang="zh-CN" sz="1600" kern="1200" dirty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6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2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F2F2F"/>
                    </a:solidFill>
                    <a:effectLst/>
                    <a:uLnTx/>
                    <a:uFillTx/>
                    <a:latin typeface="思源黑体 CN Normal"/>
                    <a:ea typeface="思源黑体 CN Normal"/>
                    <a:cs typeface="+mn-cs"/>
                    <a:sym typeface="+mn-lt"/>
                  </a:rPr>
                  <a:t>点击输入与此标题匹配的相关文本</a:t>
                </a:r>
                <a:r>
                  <a:rPr lang="zh-CN" altLang="en-US" dirty="0">
                    <a:solidFill>
                      <a:srgbClr val="2F2F2F"/>
                    </a:solidFill>
                    <a:latin typeface="思源黑体 CN Normal"/>
                    <a:ea typeface="思源黑体 CN Normal"/>
                    <a:sym typeface="+mn-lt"/>
                  </a:rPr>
                  <a:t>。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endParaRPr>
              </a:p>
            </p:txBody>
          </p:sp>
          <p:sp>
            <p:nvSpPr>
              <p:cNvPr id="44" name="文本框1">
                <a:extLst>
                  <a:ext uri="{FF2B5EF4-FFF2-40B4-BE49-F238E27FC236}">
                    <a16:creationId xmlns:a16="http://schemas.microsoft.com/office/drawing/2014/main" id="{63C66101-04C0-E6C5-47F3-E98E2C1C5C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9223" y="1448040"/>
                <a:ext cx="2913529" cy="406615"/>
              </a:xfrm>
              <a:prstGeom prst="rect">
                <a:avLst/>
              </a:prstGeom>
            </p:spPr>
            <p:txBody>
              <a:bodyPr vert="horz" lIns="91440" tIns="45720" rIns="91440" bIns="45720" rtlCol="0" anchor="t" anchorCtr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13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lang="en-US" altLang="zh-CN" sz="1800" b="1" kern="1200" dirty="0">
                    <a:solidFill>
                      <a:srgbClr val="000000"/>
                    </a:solidFill>
                    <a:latin typeface="+mj-ea"/>
                    <a:ea typeface="+mj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6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2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solidFill>
                      <a:schemeClr val="bg1"/>
                    </a:solidFill>
                  </a:rPr>
                  <a:t>请输入标题</a:t>
                </a: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B29D5C1-69AE-5F50-DE50-7C4FCC96CB0B}"/>
              </a:ext>
            </a:extLst>
          </p:cNvPr>
          <p:cNvGrpSpPr/>
          <p:nvPr/>
        </p:nvGrpSpPr>
        <p:grpSpPr>
          <a:xfrm>
            <a:off x="748823" y="2715177"/>
            <a:ext cx="3051016" cy="1075399"/>
            <a:chOff x="821738" y="1448040"/>
            <a:chExt cx="3051016" cy="1075399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36B92EBD-5DD4-10F0-5FB8-D920E3CB0E79}"/>
                </a:ext>
              </a:extLst>
            </p:cNvPr>
            <p:cNvSpPr/>
            <p:nvPr/>
          </p:nvSpPr>
          <p:spPr>
            <a:xfrm>
              <a:off x="821738" y="1448180"/>
              <a:ext cx="3051016" cy="4344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3BD7795D-8D5A-907B-BFBB-7D51997A8E8D}"/>
                </a:ext>
              </a:extLst>
            </p:cNvPr>
            <p:cNvGrpSpPr/>
            <p:nvPr/>
          </p:nvGrpSpPr>
          <p:grpSpPr>
            <a:xfrm>
              <a:off x="959223" y="1448040"/>
              <a:ext cx="2913529" cy="1075399"/>
              <a:chOff x="959223" y="1448040"/>
              <a:chExt cx="2913529" cy="1075399"/>
            </a:xfrm>
          </p:grpSpPr>
          <p:sp>
            <p:nvSpPr>
              <p:cNvPr id="65" name="文本框2">
                <a:extLst>
                  <a:ext uri="{FF2B5EF4-FFF2-40B4-BE49-F238E27FC236}">
                    <a16:creationId xmlns:a16="http://schemas.microsoft.com/office/drawing/2014/main" id="{F3FDCF98-400B-E3B6-CE48-B94724B70D4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9223" y="1875477"/>
                <a:ext cx="2788024" cy="647962"/>
              </a:xfrm>
              <a:prstGeom prst="rect">
                <a:avLst/>
              </a:prstGeom>
            </p:spPr>
            <p:txBody>
              <a:bodyPr vert="horz" lIns="91440" tIns="45720" rIns="91440" bIns="45720" rtlCol="0" anchor="t" anchorCtr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lang="en-US" altLang="zh-CN" sz="1600" kern="1200" dirty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6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2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F2F2F"/>
                    </a:solidFill>
                    <a:effectLst/>
                    <a:uLnTx/>
                    <a:uFillTx/>
                    <a:latin typeface="思源黑体 CN Normal"/>
                    <a:ea typeface="思源黑体 CN Normal"/>
                    <a:cs typeface="+mn-cs"/>
                    <a:sym typeface="+mn-lt"/>
                  </a:rPr>
                  <a:t>点击输入与此标题匹配的相关文本</a:t>
                </a:r>
                <a:r>
                  <a:rPr lang="zh-CN" altLang="en-US" dirty="0">
                    <a:solidFill>
                      <a:srgbClr val="2F2F2F"/>
                    </a:solidFill>
                    <a:latin typeface="思源黑体 CN Normal"/>
                    <a:ea typeface="思源黑体 CN Normal"/>
                    <a:sym typeface="+mn-lt"/>
                  </a:rPr>
                  <a:t>。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endParaRPr>
              </a:p>
            </p:txBody>
          </p:sp>
          <p:sp>
            <p:nvSpPr>
              <p:cNvPr id="66" name="文本框1">
                <a:extLst>
                  <a:ext uri="{FF2B5EF4-FFF2-40B4-BE49-F238E27FC236}">
                    <a16:creationId xmlns:a16="http://schemas.microsoft.com/office/drawing/2014/main" id="{2F6B5B79-D17C-9AF2-39A3-ABC14539893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9223" y="1448040"/>
                <a:ext cx="2913529" cy="406615"/>
              </a:xfrm>
              <a:prstGeom prst="rect">
                <a:avLst/>
              </a:prstGeom>
            </p:spPr>
            <p:txBody>
              <a:bodyPr vert="horz" lIns="91440" tIns="45720" rIns="91440" bIns="45720" rtlCol="0" anchor="t" anchorCtr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13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lang="en-US" altLang="zh-CN" sz="1800" b="1" kern="1200" dirty="0">
                    <a:solidFill>
                      <a:srgbClr val="000000"/>
                    </a:solidFill>
                    <a:latin typeface="+mj-ea"/>
                    <a:ea typeface="+mj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6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2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solidFill>
                      <a:schemeClr val="bg1"/>
                    </a:solidFill>
                  </a:rPr>
                  <a:t>请输入标题</a:t>
                </a: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53BF9E6-44F8-00D4-7BD9-17C7DB8E80B1}"/>
              </a:ext>
            </a:extLst>
          </p:cNvPr>
          <p:cNvGrpSpPr/>
          <p:nvPr/>
        </p:nvGrpSpPr>
        <p:grpSpPr>
          <a:xfrm>
            <a:off x="748823" y="3886939"/>
            <a:ext cx="3051016" cy="1075399"/>
            <a:chOff x="821738" y="1448040"/>
            <a:chExt cx="3051016" cy="1075399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F7DABD26-F11B-9F42-9700-EFD9505B0DB7}"/>
                </a:ext>
              </a:extLst>
            </p:cNvPr>
            <p:cNvSpPr/>
            <p:nvPr/>
          </p:nvSpPr>
          <p:spPr>
            <a:xfrm>
              <a:off x="821738" y="1448180"/>
              <a:ext cx="3051016" cy="4344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63F0ECC6-4780-0D29-5729-0A1DF5346EE8}"/>
                </a:ext>
              </a:extLst>
            </p:cNvPr>
            <p:cNvGrpSpPr/>
            <p:nvPr/>
          </p:nvGrpSpPr>
          <p:grpSpPr>
            <a:xfrm>
              <a:off x="959223" y="1448040"/>
              <a:ext cx="2913529" cy="1075399"/>
              <a:chOff x="959223" y="1448040"/>
              <a:chExt cx="2913529" cy="1075399"/>
            </a:xfrm>
          </p:grpSpPr>
          <p:sp>
            <p:nvSpPr>
              <p:cNvPr id="70" name="文本框2">
                <a:extLst>
                  <a:ext uri="{FF2B5EF4-FFF2-40B4-BE49-F238E27FC236}">
                    <a16:creationId xmlns:a16="http://schemas.microsoft.com/office/drawing/2014/main" id="{205FB46E-BEE7-4B75-206D-3E12B33B454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9223" y="1875477"/>
                <a:ext cx="2788024" cy="647962"/>
              </a:xfrm>
              <a:prstGeom prst="rect">
                <a:avLst/>
              </a:prstGeom>
            </p:spPr>
            <p:txBody>
              <a:bodyPr vert="horz" lIns="91440" tIns="45720" rIns="91440" bIns="45720" rtlCol="0" anchor="t" anchorCtr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lang="en-US" altLang="zh-CN" sz="1600" kern="1200" dirty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6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2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F2F2F"/>
                    </a:solidFill>
                    <a:effectLst/>
                    <a:uLnTx/>
                    <a:uFillTx/>
                    <a:latin typeface="思源黑体 CN Normal"/>
                    <a:ea typeface="思源黑体 CN Normal"/>
                    <a:cs typeface="+mn-cs"/>
                    <a:sym typeface="+mn-lt"/>
                  </a:rPr>
                  <a:t>点击输入与此标题匹配的相关文本</a:t>
                </a:r>
                <a:r>
                  <a:rPr lang="zh-CN" altLang="en-US" dirty="0">
                    <a:solidFill>
                      <a:srgbClr val="2F2F2F"/>
                    </a:solidFill>
                    <a:latin typeface="思源黑体 CN Normal"/>
                    <a:ea typeface="思源黑体 CN Normal"/>
                    <a:sym typeface="+mn-lt"/>
                  </a:rPr>
                  <a:t>。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endParaRPr>
              </a:p>
            </p:txBody>
          </p:sp>
          <p:sp>
            <p:nvSpPr>
              <p:cNvPr id="71" name="文本框1">
                <a:extLst>
                  <a:ext uri="{FF2B5EF4-FFF2-40B4-BE49-F238E27FC236}">
                    <a16:creationId xmlns:a16="http://schemas.microsoft.com/office/drawing/2014/main" id="{D0EE5074-2A08-E5E5-BA42-1C030ED94F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9223" y="1448040"/>
                <a:ext cx="2913529" cy="406615"/>
              </a:xfrm>
              <a:prstGeom prst="rect">
                <a:avLst/>
              </a:prstGeom>
            </p:spPr>
            <p:txBody>
              <a:bodyPr vert="horz" lIns="91440" tIns="45720" rIns="91440" bIns="45720" rtlCol="0" anchor="t" anchorCtr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13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lang="en-US" altLang="zh-CN" sz="1800" b="1" kern="1200" dirty="0">
                    <a:solidFill>
                      <a:srgbClr val="000000"/>
                    </a:solidFill>
                    <a:latin typeface="+mj-ea"/>
                    <a:ea typeface="+mj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6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2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solidFill>
                      <a:schemeClr val="bg1"/>
                    </a:solidFill>
                  </a:rPr>
                  <a:t>请输入标题</a:t>
                </a:r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DCF85DC-C32C-5A35-C753-DBF1EA15B224}"/>
              </a:ext>
            </a:extLst>
          </p:cNvPr>
          <p:cNvGrpSpPr/>
          <p:nvPr/>
        </p:nvGrpSpPr>
        <p:grpSpPr>
          <a:xfrm>
            <a:off x="748823" y="5058701"/>
            <a:ext cx="3051016" cy="1075399"/>
            <a:chOff x="821738" y="1448040"/>
            <a:chExt cx="3051016" cy="1075399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B71CB653-27E5-C7D1-52AC-5BF65EB8B7E5}"/>
                </a:ext>
              </a:extLst>
            </p:cNvPr>
            <p:cNvSpPr/>
            <p:nvPr/>
          </p:nvSpPr>
          <p:spPr>
            <a:xfrm>
              <a:off x="821738" y="1448180"/>
              <a:ext cx="3051016" cy="4344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F86D6763-CBBB-66C6-FDC9-EA4B886E6DE8}"/>
                </a:ext>
              </a:extLst>
            </p:cNvPr>
            <p:cNvGrpSpPr/>
            <p:nvPr/>
          </p:nvGrpSpPr>
          <p:grpSpPr>
            <a:xfrm>
              <a:off x="959223" y="1448040"/>
              <a:ext cx="2913529" cy="1075399"/>
              <a:chOff x="959223" y="1448040"/>
              <a:chExt cx="2913529" cy="1075399"/>
            </a:xfrm>
          </p:grpSpPr>
          <p:sp>
            <p:nvSpPr>
              <p:cNvPr id="75" name="文本框2">
                <a:extLst>
                  <a:ext uri="{FF2B5EF4-FFF2-40B4-BE49-F238E27FC236}">
                    <a16:creationId xmlns:a16="http://schemas.microsoft.com/office/drawing/2014/main" id="{80DF293A-4E3B-B873-957D-6ADA9E3D0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9223" y="1875477"/>
                <a:ext cx="2788024" cy="647962"/>
              </a:xfrm>
              <a:prstGeom prst="rect">
                <a:avLst/>
              </a:prstGeom>
            </p:spPr>
            <p:txBody>
              <a:bodyPr vert="horz" lIns="91440" tIns="45720" rIns="91440" bIns="45720" rtlCol="0" anchor="t" anchorCtr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lang="en-US" altLang="zh-CN" sz="1600" kern="1200" dirty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6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2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F2F2F"/>
                    </a:solidFill>
                    <a:effectLst/>
                    <a:uLnTx/>
                    <a:uFillTx/>
                    <a:latin typeface="思源黑体 CN Normal"/>
                    <a:ea typeface="思源黑体 CN Normal"/>
                    <a:cs typeface="+mn-cs"/>
                    <a:sym typeface="+mn-lt"/>
                  </a:rPr>
                  <a:t>点击输入与此标题匹配的相关文本</a:t>
                </a:r>
                <a:r>
                  <a:rPr lang="zh-CN" altLang="en-US" dirty="0">
                    <a:solidFill>
                      <a:srgbClr val="2F2F2F"/>
                    </a:solidFill>
                    <a:latin typeface="思源黑体 CN Normal"/>
                    <a:ea typeface="思源黑体 CN Normal"/>
                    <a:sym typeface="+mn-lt"/>
                  </a:rPr>
                  <a:t>。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+mn-lt"/>
                </a:endParaRPr>
              </a:p>
            </p:txBody>
          </p:sp>
          <p:sp>
            <p:nvSpPr>
              <p:cNvPr id="76" name="文本框1">
                <a:extLst>
                  <a:ext uri="{FF2B5EF4-FFF2-40B4-BE49-F238E27FC236}">
                    <a16:creationId xmlns:a16="http://schemas.microsoft.com/office/drawing/2014/main" id="{F2513204-8E0E-D68E-4F8B-5BC800D369B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9223" y="1448040"/>
                <a:ext cx="2913529" cy="406615"/>
              </a:xfrm>
              <a:prstGeom prst="rect">
                <a:avLst/>
              </a:prstGeom>
            </p:spPr>
            <p:txBody>
              <a:bodyPr vert="horz" lIns="91440" tIns="45720" rIns="91440" bIns="45720" rtlCol="0" anchor="t" anchorCtr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13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lang="en-US" altLang="zh-CN" sz="1800" b="1" kern="1200" dirty="0">
                    <a:solidFill>
                      <a:srgbClr val="000000"/>
                    </a:solidFill>
                    <a:latin typeface="+mj-ea"/>
                    <a:ea typeface="+mj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6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4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altLang="zh-CN" sz="120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zh-CN" altLang="en-US"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solidFill>
                      <a:schemeClr val="bg1"/>
                    </a:solidFill>
                  </a:rPr>
                  <a:t>请输入标题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72085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heme/theme1.xml><?xml version="1.0" encoding="utf-8"?>
<a:theme xmlns:a="http://schemas.openxmlformats.org/drawingml/2006/main" name="51PPT模板网">
  <a:themeElements>
    <a:clrScheme name="自定义 5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15977"/>
      </a:accent1>
      <a:accent2>
        <a:srgbClr val="6A777F"/>
      </a:accent2>
      <a:accent3>
        <a:srgbClr val="8C766D"/>
      </a:accent3>
      <a:accent4>
        <a:srgbClr val="5A4F4B"/>
      </a:accent4>
      <a:accent5>
        <a:srgbClr val="C1C8CB"/>
      </a:accent5>
      <a:accent6>
        <a:srgbClr val="D1C4B9"/>
      </a:accent6>
      <a:hlink>
        <a:srgbClr val="F84D4D"/>
      </a:hlink>
      <a:folHlink>
        <a:srgbClr val="979797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PresentationDefault</Template>
  <TotalTime>616</TotalTime>
  <Words>1448</Words>
  <Application>Microsoft Office PowerPoint</Application>
  <PresentationFormat>宽屏</PresentationFormat>
  <Paragraphs>223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Normal</vt:lpstr>
      <vt:lpstr>Arial</vt:lpstr>
      <vt:lpstr>Bahnschrift SemiBold</vt:lpstr>
      <vt:lpstr>Bahnschrift SemiLight</vt:lpstr>
      <vt:lpstr>Calibri</vt:lpstr>
      <vt:lpstr>Segoe UI Light</vt:lpstr>
      <vt:lpstr>51PPT模板网</vt:lpstr>
      <vt:lpstr>Office 主题​​</vt:lpstr>
      <vt:lpstr>PowerPoint 演示文稿</vt:lpstr>
      <vt:lpstr>PowerPoint 演示文稿</vt:lpstr>
      <vt:lpstr>前言</vt:lpstr>
      <vt:lpstr>1.1 单击此处添加主标题</vt:lpstr>
      <vt:lpstr>单击此处添加主标题</vt:lpstr>
      <vt:lpstr>1.2 单击此处添加主标题</vt:lpstr>
      <vt:lpstr>1.3 单击此处添加主标题</vt:lpstr>
      <vt:lpstr>单击此处添加主标题</vt:lpstr>
      <vt:lpstr>2.1 单击此处添加主标题</vt:lpstr>
      <vt:lpstr>2.2 单击此处添加主标题</vt:lpstr>
      <vt:lpstr>2.3 单击此处添加主标题</vt:lpstr>
      <vt:lpstr>单击此处添加主标题</vt:lpstr>
      <vt:lpstr>3.1 单击此处添加主标题</vt:lpstr>
      <vt:lpstr>3.2单击此处添加主标题</vt:lpstr>
      <vt:lpstr>3.3单击此处添加主标题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蓝绿色医疗实验报告ppt模板</dc:title>
  <dc:creator>化十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20</cp:revision>
  <dcterms:created xsi:type="dcterms:W3CDTF">2021-10-26T10:37:55Z</dcterms:created>
  <dcterms:modified xsi:type="dcterms:W3CDTF">2023-08-09T00:40:24Z</dcterms:modified>
</cp:coreProperties>
</file>